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8642" y="2145201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5" grpId="0"/>
      <p:bldP spid="59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450</Words>
  <Application>Microsoft Office PowerPoint</Application>
  <PresentationFormat>Grand écran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21</cp:revision>
  <dcterms:created xsi:type="dcterms:W3CDTF">2022-01-07T11:49:37Z</dcterms:created>
  <dcterms:modified xsi:type="dcterms:W3CDTF">2022-01-10T01:41:41Z</dcterms:modified>
</cp:coreProperties>
</file>