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42E1-5E48-4E5A-961C-0935A2BE719D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ZoneTexte 60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adjacent(Stop1,Next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5" grpId="0"/>
      <p:bldP spid="58" grpId="0" uiExpand="1" build="p"/>
      <p:bldP spid="62" grpId="0"/>
      <p:bldP spid="63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59" grpId="0" uiExpand="1" build="p"/>
      <p:bldP spid="62" grpId="0"/>
      <p:bldP spid="63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grpSp>
        <p:nvGrpSpPr>
          <p:cNvPr id="3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4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54" name="ZoneTexte 5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28320" y="514345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Things we could change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98771" y="1615636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Having a custom time between each stop</a:t>
            </a:r>
            <a:endParaRPr lang="fr-FR" sz="2800" dirty="0"/>
          </a:p>
        </p:txBody>
      </p:sp>
      <p:sp>
        <p:nvSpPr>
          <p:cNvPr id="59" name="Rectangle 58"/>
          <p:cNvSpPr/>
          <p:nvPr/>
        </p:nvSpPr>
        <p:spPr>
          <a:xfrm>
            <a:off x="896133" y="2893811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Outputing where to change line and to which line</a:t>
            </a:r>
            <a:endParaRPr lang="fr-FR" sz="2800" dirty="0"/>
          </a:p>
        </p:txBody>
      </p:sp>
      <p:sp>
        <p:nvSpPr>
          <p:cNvPr id="60" name="Rectangle 59"/>
          <p:cNvSpPr/>
          <p:nvPr/>
        </p:nvSpPr>
        <p:spPr>
          <a:xfrm>
            <a:off x="896132" y="4149439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Helping the user avoiding changing lines when not necessary</a:t>
            </a:r>
            <a:endParaRPr lang="fr-FR" sz="2800" dirty="0"/>
          </a:p>
        </p:txBody>
      </p:sp>
      <p:sp>
        <p:nvSpPr>
          <p:cNvPr id="61" name="ZoneTexte 60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987040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sz="3600" dirty="0" smtClean="0">
                <a:solidFill>
                  <a:schemeClr val="bg1"/>
                </a:solidFill>
                <a:latin typeface="Audiowide" panose="02000503000000020004" pitchFamily="2" charset="0"/>
              </a:rPr>
              <a:t>Thank you</a:t>
            </a:r>
            <a:endParaRPr lang="fr-FR" sz="3600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3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563179" y="1532466"/>
            <a:ext cx="9097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endParaRPr lang="" sz="4000" dirty="0">
              <a:latin typeface="Audiowide" panose="02000503000000020004" pitchFamily="2" charset="0"/>
            </a:endParaRPr>
          </a:p>
          <a:p>
            <a:r>
              <a:rPr lang="fr-FR" sz="4000" dirty="0" smtClean="0">
                <a:latin typeface="Audiowide" panose="02000503000000020004" pitchFamily="2" charset="0"/>
              </a:rPr>
              <a:t> 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012155" y="2846933"/>
            <a:ext cx="368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  <p:pic>
        <p:nvPicPr>
          <p:cNvPr id="1026" name="Picture 2" descr="https://pngimg.com/uploads/tram/tram_PNG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7086600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10713185" y="986765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/>
              <a:t>Girou - Martin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196" y="1442720"/>
            <a:ext cx="85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barnesRoad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196" y="2771205"/>
            <a:ext cx="802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springPlaza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Time = 24.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995978" y="349192"/>
            <a:ext cx="3196022" cy="68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70720" y="329679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>
                <a:latin typeface="Audiowide" panose="02000503000000020004" pitchFamily="2" charset="0"/>
              </a:rPr>
              <a:t>Public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Transport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Connections</a:t>
            </a:r>
            <a:endParaRPr lang="fr-FR" sz="2000" dirty="0">
              <a:latin typeface="Audiowide" panose="02000503000000020004" pitchFamily="2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63179" y="1532466"/>
            <a:ext cx="9097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endParaRPr lang="" sz="4000" dirty="0">
              <a:latin typeface="Audiowide" panose="02000503000000020004" pitchFamily="2" charset="0"/>
            </a:endParaRPr>
          </a:p>
          <a:p>
            <a:r>
              <a:rPr lang="fr-FR" sz="4000" dirty="0" smtClean="0">
                <a:latin typeface="Audiowide" panose="02000503000000020004" pitchFamily="2" charset="0"/>
              </a:rPr>
              <a:t> 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012155" y="2846933"/>
            <a:ext cx="368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  <p:pic>
        <p:nvPicPr>
          <p:cNvPr id="64" name="Picture 2" descr="https://pngimg.com/uploads/tram/tram_PNG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7086600" cy="5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build="p"/>
      <p:bldP spid="5" grpId="0" uiExpand="1" build="p"/>
      <p:bldP spid="6" grpId="0"/>
      <p:bldP spid="59" grpId="0" animBg="1"/>
      <p:bldP spid="58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oneTexte 6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248196" y="1442720"/>
            <a:ext cx="8550363" cy="2528814"/>
            <a:chOff x="248196" y="1442720"/>
            <a:chExt cx="8550363" cy="2528814"/>
          </a:xfrm>
        </p:grpSpPr>
        <p:sp>
          <p:nvSpPr>
            <p:cNvPr id="64" name="ZoneTexte 63"/>
            <p:cNvSpPr txBox="1"/>
            <p:nvPr/>
          </p:nvSpPr>
          <p:spPr>
            <a:xfrm>
              <a:off x="248196" y="1442720"/>
              <a:ext cx="8550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route(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pineStreet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airport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Route).</a:t>
              </a:r>
            </a:p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Route = [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pineStreet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liverRoad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hospital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barnesRoad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airport</a:t>
              </a:r>
              <a:r>
                <a:rPr lang="fr-F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].</a:t>
              </a:r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8196" y="2771205"/>
              <a:ext cx="80220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route(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kingStreet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loganRoad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Route, Time).</a:t>
              </a:r>
            </a:p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Route = [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kingStreet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marchStreet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springPlaza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eagleRoad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loganRoad</a:t>
              </a:r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fr-FR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Time = 24.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0" name="ZoneTexte 59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767" y="2453337"/>
            <a:ext cx="4973793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latin typeface="Consolas" panose="020B0609020204030204" pitchFamily="49" charset="0"/>
              </a:rPr>
              <a:t>%</a:t>
            </a:r>
            <a:r>
              <a:rPr lang="fr-FR" sz="1400" dirty="0">
                <a:latin typeface="Consolas" panose="020B0609020204030204" pitchFamily="49" charset="0"/>
              </a:rPr>
              <a:t>u1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airport,suttonRoad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suttonRoad,eagleRoad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eagleRoad,tulipHill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tulipHill,garettStreet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garettStreet,virginStreet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virginStreet,saffronRoad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saffronRoad,kingStreet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kingStreet,westTrainStation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67" y="1930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(X,Y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(Y,X).</a:t>
            </a: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61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79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sameLine</a:t>
            </a:r>
            <a:r>
              <a:rPr lang="fr-FR" dirty="0" smtClean="0">
                <a:latin typeface="Consolas" panose="020B0609020204030204" pitchFamily="49" charset="0"/>
              </a:rPr>
              <a:t>(Stop1</a:t>
            </a:r>
            <a:r>
              <a:rPr lang="fr-FR" dirty="0">
                <a:latin typeface="Consolas" panose="020B0609020204030204" pitchFamily="49" charset="0"/>
              </a:rPr>
              <a:t>, Stop2, Line</a:t>
            </a:r>
            <a:r>
              <a:rPr lang="fr-FR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stop(Stop1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stop(Stop2</a:t>
            </a:r>
            <a:r>
              <a:rPr lang="fr-FR" dirty="0">
                <a:latin typeface="Consolas" panose="020B0609020204030204" pitchFamily="49" charset="0"/>
              </a:rPr>
              <a:t>, Line2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Line2).</a:t>
            </a: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28320" y="3837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saffronRoad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107" y="455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4" name="ZoneTexte 6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522767" y="1930117"/>
            <a:ext cx="6096000" cy="3489417"/>
            <a:chOff x="522767" y="1930117"/>
            <a:chExt cx="6096000" cy="3489417"/>
          </a:xfrm>
        </p:grpSpPr>
        <p:sp>
          <p:nvSpPr>
            <p:cNvPr id="70" name="Rectangle 69"/>
            <p:cNvSpPr/>
            <p:nvPr/>
          </p:nvSpPr>
          <p:spPr>
            <a:xfrm>
              <a:off x="522767" y="2453337"/>
              <a:ext cx="4973793" cy="2966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400" dirty="0">
                  <a:latin typeface="Consolas" panose="020B0609020204030204" pitchFamily="49" charset="0"/>
                </a:rPr>
                <a:t>	</a:t>
              </a:r>
              <a:r>
                <a:rPr lang="fr-FR" sz="1400" dirty="0" smtClean="0">
                  <a:latin typeface="Consolas" panose="020B0609020204030204" pitchFamily="49" charset="0"/>
                </a:rPr>
                <a:t>%</a:t>
              </a:r>
              <a:r>
                <a:rPr lang="fr-FR" sz="1400" dirty="0">
                  <a:latin typeface="Consolas" panose="020B0609020204030204" pitchFamily="49" charset="0"/>
                </a:rPr>
                <a:t>u1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airport,suttonRoad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suttonRoad,eagleRoad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eagleRoad,tulipHill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tulipHill,garettStreet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garettStreet,virginStreet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virginStreet,saffronRoad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saffronRoad,kingStreet</a:t>
              </a:r>
              <a:r>
                <a:rPr lang="fr-FR" sz="1400" dirty="0"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150000"/>
                </a:lnSpc>
              </a:pPr>
              <a:r>
                <a:rPr lang="fr-FR" sz="1400" dirty="0" err="1" smtClean="0">
                  <a:latin typeface="Consolas" panose="020B0609020204030204" pitchFamily="49" charset="0"/>
                </a:rPr>
                <a:t>adjacent_stops</a:t>
              </a:r>
              <a:r>
                <a:rPr lang="fr-FR" sz="1400" dirty="0" smtClean="0">
                  <a:latin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</a:rPr>
                <a:t>kingStreet,westTrainStation</a:t>
              </a:r>
              <a:r>
                <a:rPr lang="fr-FR" sz="1400" dirty="0" smtClean="0">
                  <a:latin typeface="Consolas" panose="020B0609020204030204" pitchFamily="49" charset="0"/>
                </a:rPr>
                <a:t>).</a:t>
              </a:r>
              <a:endParaRPr lang="fr-FR" sz="1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2767" y="1930117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</a:rPr>
                <a:t>adjacent(X,Y</a:t>
              </a:r>
              <a:r>
                <a:rPr lang="fr-FR" sz="1400" dirty="0">
                  <a:latin typeface="Consolas" panose="020B0609020204030204" pitchFamily="49" charset="0"/>
                </a:rPr>
                <a:t>):- </a:t>
              </a:r>
              <a:r>
                <a:rPr lang="fr-FR" sz="1400" dirty="0" err="1">
                  <a:latin typeface="Consolas" panose="020B0609020204030204" pitchFamily="49" charset="0"/>
                </a:rPr>
                <a:t>adjacent_stops</a:t>
              </a:r>
              <a:r>
                <a:rPr lang="fr-FR" sz="1400" dirty="0">
                  <a:latin typeface="Consolas" panose="020B0609020204030204" pitchFamily="49" charset="0"/>
                </a:rPr>
                <a:t>(X,Y</a:t>
              </a:r>
              <a:r>
                <a:rPr lang="fr-FR" sz="1400" dirty="0" smtClean="0">
                  <a:latin typeface="Consolas" panose="020B0609020204030204" pitchFamily="49" charset="0"/>
                </a:rPr>
                <a:t>).</a:t>
              </a:r>
              <a:endParaRPr lang="" sz="1400" dirty="0" smtClean="0">
                <a:latin typeface="Consolas" panose="020B0609020204030204" pitchFamily="49" charset="0"/>
              </a:endParaRPr>
            </a:p>
            <a:p>
              <a:r>
                <a:rPr lang="fr-FR" sz="1400" dirty="0" smtClean="0">
                  <a:latin typeface="Consolas" panose="020B0609020204030204" pitchFamily="49" charset="0"/>
                </a:rPr>
                <a:t>adjacent(X,Y</a:t>
              </a:r>
              <a:r>
                <a:rPr lang="fr-FR" sz="1400" dirty="0">
                  <a:latin typeface="Consolas" panose="020B0609020204030204" pitchFamily="49" charset="0"/>
                </a:rPr>
                <a:t>):- </a:t>
              </a:r>
              <a:r>
                <a:rPr lang="fr-FR" sz="1400" dirty="0" err="1">
                  <a:latin typeface="Consolas" panose="020B0609020204030204" pitchFamily="49" charset="0"/>
                </a:rPr>
                <a:t>adjacent_stops</a:t>
              </a:r>
              <a:r>
                <a:rPr lang="fr-FR" sz="1400" dirty="0">
                  <a:latin typeface="Consolas" panose="020B0609020204030204" pitchFamily="49" charset="0"/>
                </a:rPr>
                <a:t>(Y,X).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3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" grpId="0"/>
      <p:bldP spid="5" grpId="0"/>
      <p:bldP spid="56" grpId="0" uiExpand="1" build="p"/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0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10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5" name="Groupe 164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166" name="ZoneTexte 165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528320" y="1937929"/>
            <a:ext cx="6107787" cy="3261964"/>
            <a:chOff x="528320" y="1937929"/>
            <a:chExt cx="6107787" cy="3261964"/>
          </a:xfrm>
        </p:grpSpPr>
        <p:sp>
          <p:nvSpPr>
            <p:cNvPr id="62" name="Rectangle 61"/>
            <p:cNvSpPr/>
            <p:nvPr/>
          </p:nvSpPr>
          <p:spPr>
            <a:xfrm>
              <a:off x="528320" y="1937929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dirty="0" err="1" smtClean="0">
                  <a:latin typeface="Consolas" panose="020B0609020204030204" pitchFamily="49" charset="0"/>
                </a:rPr>
                <a:t>sameLine</a:t>
              </a:r>
              <a:r>
                <a:rPr lang="fr-FR" dirty="0" smtClean="0">
                  <a:latin typeface="Consolas" panose="020B0609020204030204" pitchFamily="49" charset="0"/>
                </a:rPr>
                <a:t>(Stop1</a:t>
              </a:r>
              <a:r>
                <a:rPr lang="fr-FR" dirty="0">
                  <a:latin typeface="Consolas" panose="020B0609020204030204" pitchFamily="49" charset="0"/>
                </a:rPr>
                <a:t>, Stop2, Line</a:t>
              </a:r>
              <a:r>
                <a:rPr lang="fr-FR" dirty="0" smtClean="0">
                  <a:latin typeface="Consolas" panose="020B0609020204030204" pitchFamily="49" charset="0"/>
                </a:rPr>
                <a:t>):-</a:t>
              </a:r>
              <a:endParaRPr lang="" dirty="0" smtClean="0">
                <a:latin typeface="Consolas" panose="020B0609020204030204" pitchFamily="49" charset="0"/>
              </a:endParaRPr>
            </a:p>
            <a:p>
              <a:r>
                <a:rPr lang="" dirty="0">
                  <a:latin typeface="Consolas" panose="020B0609020204030204" pitchFamily="49" charset="0"/>
                </a:rPr>
                <a:t>	</a:t>
              </a:r>
              <a:r>
                <a:rPr lang="fr-FR" dirty="0" smtClean="0">
                  <a:latin typeface="Consolas" panose="020B0609020204030204" pitchFamily="49" charset="0"/>
                </a:rPr>
                <a:t>stop(Stop1</a:t>
              </a:r>
              <a:r>
                <a:rPr lang="fr-FR" dirty="0">
                  <a:latin typeface="Consolas" panose="020B0609020204030204" pitchFamily="49" charset="0"/>
                </a:rPr>
                <a:t>, Line1</a:t>
              </a:r>
              <a:r>
                <a:rPr lang="fr-FR" dirty="0" smtClean="0">
                  <a:latin typeface="Consolas" panose="020B0609020204030204" pitchFamily="49" charset="0"/>
                </a:rPr>
                <a:t>),</a:t>
              </a:r>
              <a:endParaRPr lang="" dirty="0" smtClean="0">
                <a:latin typeface="Consolas" panose="020B0609020204030204" pitchFamily="49" charset="0"/>
              </a:endParaRPr>
            </a:p>
            <a:p>
              <a:r>
                <a:rPr lang="" dirty="0">
                  <a:latin typeface="Consolas" panose="020B0609020204030204" pitchFamily="49" charset="0"/>
                </a:rPr>
                <a:t>	</a:t>
              </a:r>
              <a:r>
                <a:rPr lang="fr-FR" dirty="0" smtClean="0">
                  <a:latin typeface="Consolas" panose="020B0609020204030204" pitchFamily="49" charset="0"/>
                </a:rPr>
                <a:t>stop(Stop2</a:t>
              </a:r>
              <a:r>
                <a:rPr lang="fr-FR" dirty="0">
                  <a:latin typeface="Consolas" panose="020B0609020204030204" pitchFamily="49" charset="0"/>
                </a:rPr>
                <a:t>, Line2</a:t>
              </a:r>
              <a:r>
                <a:rPr lang="fr-FR" dirty="0" smtClean="0">
                  <a:latin typeface="Consolas" panose="020B0609020204030204" pitchFamily="49" charset="0"/>
                </a:rPr>
                <a:t>),</a:t>
              </a:r>
              <a:endParaRPr lang="" dirty="0">
                <a:latin typeface="Consolas" panose="020B0609020204030204" pitchFamily="49" charset="0"/>
              </a:endParaRPr>
            </a:p>
            <a:p>
              <a:r>
                <a:rPr lang="" dirty="0" smtClean="0">
                  <a:latin typeface="Consolas" panose="020B0609020204030204" pitchFamily="49" charset="0"/>
                </a:rPr>
                <a:t>	</a:t>
              </a:r>
              <a:r>
                <a:rPr lang="fr-FR" dirty="0" err="1" smtClean="0">
                  <a:latin typeface="Consolas" panose="020B0609020204030204" pitchFamily="49" charset="0"/>
                </a:rPr>
                <a:t>member</a:t>
              </a:r>
              <a:r>
                <a:rPr lang="fr-FR" dirty="0" smtClean="0">
                  <a:latin typeface="Consolas" panose="020B0609020204030204" pitchFamily="49" charset="0"/>
                </a:rPr>
                <a:t>(Line</a:t>
              </a:r>
              <a:r>
                <a:rPr lang="fr-FR" dirty="0">
                  <a:latin typeface="Consolas" panose="020B0609020204030204" pitchFamily="49" charset="0"/>
                </a:rPr>
                <a:t>, Line1</a:t>
              </a:r>
              <a:r>
                <a:rPr lang="fr-FR" dirty="0" smtClean="0">
                  <a:latin typeface="Consolas" panose="020B0609020204030204" pitchFamily="49" charset="0"/>
                </a:rPr>
                <a:t>),</a:t>
              </a:r>
              <a:endParaRPr lang="" dirty="0" smtClean="0">
                <a:latin typeface="Consolas" panose="020B0609020204030204" pitchFamily="49" charset="0"/>
              </a:endParaRPr>
            </a:p>
            <a:p>
              <a:r>
                <a:rPr lang="" dirty="0">
                  <a:latin typeface="Consolas" panose="020B0609020204030204" pitchFamily="49" charset="0"/>
                </a:rPr>
                <a:t>	</a:t>
              </a:r>
              <a:r>
                <a:rPr lang="fr-FR" dirty="0" err="1" smtClean="0">
                  <a:latin typeface="Consolas" panose="020B0609020204030204" pitchFamily="49" charset="0"/>
                </a:rPr>
                <a:t>member</a:t>
              </a:r>
              <a:r>
                <a:rPr lang="fr-FR" dirty="0" smtClean="0">
                  <a:latin typeface="Consolas" panose="020B0609020204030204" pitchFamily="49" charset="0"/>
                </a:rPr>
                <a:t>(Line</a:t>
              </a:r>
              <a:r>
                <a:rPr lang="fr-FR" dirty="0">
                  <a:latin typeface="Consolas" panose="020B0609020204030204" pitchFamily="49" charset="0"/>
                </a:rPr>
                <a:t>, Line2).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8320" y="3837890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sameLine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saffronRoad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suttonRoad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Line).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Line =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u1.</a:t>
              </a:r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0107" y="455356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?-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sameLine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(airport,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pineStreet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Line).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false.</a:t>
              </a:r>
              <a:endPara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9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6" grpId="0" uiExpand="1" build="p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8" name="ZoneTexte 67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7" grpId="0" uiExpand="1" build="p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adjacent(Stop1,Next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 </a:t>
            </a:r>
            <a:r>
              <a:rPr lang="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66" name="ZoneTexte 65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6" grpId="0" uiExpand="1" build="p"/>
      <p:bldP spid="7" grpId="0" uiExpand="1" build="p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911</Words>
  <Application>Microsoft Office PowerPoint</Application>
  <PresentationFormat>Grand écran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Audiowide</vt:lpstr>
      <vt:lpstr>Calibri</vt:lpstr>
      <vt:lpstr>Calibri Light</vt:lpstr>
      <vt:lpstr>Consolas</vt:lpstr>
      <vt:lpstr>Courier New</vt:lpstr>
      <vt:lpstr>Razer Blackwidow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GIROU</dc:creator>
  <cp:lastModifiedBy>David GIROU</cp:lastModifiedBy>
  <cp:revision>31</cp:revision>
  <dcterms:created xsi:type="dcterms:W3CDTF">2022-01-07T11:49:37Z</dcterms:created>
  <dcterms:modified xsi:type="dcterms:W3CDTF">2022-01-12T10:04:47Z</dcterms:modified>
</cp:coreProperties>
</file>