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5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2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42E1-5E48-4E5A-961C-0935A2BE719D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12E7-81EC-4C1B-AFEA-AC8485748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routeTime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0117"/>
            <a:ext cx="10292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Route, 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length(Route</a:t>
            </a:r>
            <a:r>
              <a:rPr lang="en-US" dirty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RouteTime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(Time -1) * 6.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24871" y="3656925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 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632" y="1829515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route(Stop1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limit(1</a:t>
            </a:r>
            <a:r>
              <a:rPr lang="en-US" dirty="0">
                <a:latin typeface="Consolas" panose="020B0609020204030204" pitchFamily="49" charset="0"/>
              </a:rPr>
              <a:t>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8320" y="2993254"/>
            <a:ext cx="726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route(Stop1, Stop2, </a:t>
            </a:r>
            <a:r>
              <a:rPr lang="en-US" dirty="0" smtClean="0">
                <a:latin typeface="Consolas" panose="020B0609020204030204" pitchFamily="49" charset="0"/>
              </a:rPr>
              <a:t>Route</a:t>
            </a:r>
            <a:r>
              <a:rPr lang="" dirty="0" smtClean="0">
                <a:latin typeface="Consolas" panose="020B0609020204030204" pitchFamily="49" charset="0"/>
              </a:rPr>
              <a:t>, Time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limit(1, (</a:t>
            </a:r>
            <a:r>
              <a:rPr lang="en-US" dirty="0" err="1">
                <a:latin typeface="Consolas" panose="020B0609020204030204" pitchFamily="49" charset="0"/>
              </a:rPr>
              <a:t>order_by</a:t>
            </a:r>
            <a:r>
              <a:rPr lang="en-US" dirty="0">
                <a:latin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(Time)], 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routeTime</a:t>
            </a:r>
            <a:r>
              <a:rPr lang="en-US" dirty="0">
                <a:latin typeface="Consolas" panose="020B0609020204030204" pitchFamily="49" charset="0"/>
              </a:rPr>
              <a:t>(Stop1, Stop2, Route, Time))))).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871" y="4246869"/>
            <a:ext cx="665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route(hospital,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 = [hospital,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= 12.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5" name="ZoneTexte 64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grpSp>
        <p:nvGrpSpPr>
          <p:cNvPr id="3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4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54" name="ZoneTexte 5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528320" y="514345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Things we could change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98771" y="1615636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Having a custom time between each stop</a:t>
            </a:r>
            <a:endParaRPr lang="fr-FR" sz="2800" dirty="0"/>
          </a:p>
        </p:txBody>
      </p:sp>
      <p:sp>
        <p:nvSpPr>
          <p:cNvPr id="59" name="Rectangle 58"/>
          <p:cNvSpPr/>
          <p:nvPr/>
        </p:nvSpPr>
        <p:spPr>
          <a:xfrm>
            <a:off x="896133" y="2893811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Outputing where to change line and to which line</a:t>
            </a:r>
            <a:endParaRPr lang="fr-FR" sz="2800" dirty="0"/>
          </a:p>
        </p:txBody>
      </p:sp>
      <p:sp>
        <p:nvSpPr>
          <p:cNvPr id="60" name="Rectangle 59"/>
          <p:cNvSpPr/>
          <p:nvPr/>
        </p:nvSpPr>
        <p:spPr>
          <a:xfrm>
            <a:off x="896132" y="4149439"/>
            <a:ext cx="538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z="2800" dirty="0" smtClean="0"/>
              <a:t>Helping the user avoiding changing lines when not necessary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240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987040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" sz="3600" dirty="0" smtClean="0">
                <a:solidFill>
                  <a:schemeClr val="bg1"/>
                </a:solidFill>
                <a:latin typeface="Audiowide" panose="02000503000000020004" pitchFamily="2" charset="0"/>
              </a:rPr>
              <a:t>Thank you</a:t>
            </a:r>
            <a:endParaRPr lang="fr-FR" sz="3600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5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3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563179" y="1532466"/>
            <a:ext cx="909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Audiowide" panose="02000503000000020004" pitchFamily="2" charset="0"/>
              </a:rPr>
              <a:t>Public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Transport</a:t>
            </a:r>
            <a:r>
              <a:rPr lang="" sz="4000" dirty="0" smtClean="0">
                <a:latin typeface="Audiowide" panose="02000503000000020004" pitchFamily="2" charset="0"/>
              </a:rPr>
              <a:t> </a:t>
            </a:r>
            <a:r>
              <a:rPr lang="fr-FR" sz="4000" dirty="0" smtClean="0">
                <a:latin typeface="Audiowide" panose="02000503000000020004" pitchFamily="2" charset="0"/>
              </a:rPr>
              <a:t>Connections</a:t>
            </a:r>
            <a:endParaRPr lang="fr-FR" sz="4000" dirty="0">
              <a:latin typeface="Audiowide" panose="02000503000000020004" pitchFamily="2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68641" y="2145201"/>
            <a:ext cx="381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dirty="0" smtClean="0">
                <a:latin typeface="Arial Rounded MT Bold" panose="020F0704030504030204" pitchFamily="34" charset="0"/>
              </a:rPr>
              <a:t>David Girou &amp; Aurélie Martin</a:t>
            </a:r>
            <a:endParaRPr lang="fr-FR" sz="2000" dirty="0">
              <a:latin typeface="Arial Rounded MT Bold" panose="020F0704030504030204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66" y="5617515"/>
            <a:ext cx="1704682" cy="7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1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10713185" y="986765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/>
              <a:t>Girou - Martin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196" y="1442720"/>
            <a:ext cx="8550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liverRoad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hospital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barnesRoad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196" y="2771205"/>
            <a:ext cx="8022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?- route(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Route, Time).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Route = 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kingStreet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marchStreet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springPlaza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eagleRoad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loganRoad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Time = 24.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8320" y="514345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Main usage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995978" y="349192"/>
            <a:ext cx="3196022" cy="68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70720" y="329679"/>
            <a:ext cx="262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>
                <a:latin typeface="Audiowide" panose="02000503000000020004" pitchFamily="2" charset="0"/>
              </a:rPr>
              <a:t>Public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Transport</a:t>
            </a:r>
            <a:r>
              <a:rPr lang="" sz="2000" dirty="0" smtClean="0">
                <a:latin typeface="Audiowide" panose="02000503000000020004" pitchFamily="2" charset="0"/>
              </a:rPr>
              <a:t> </a:t>
            </a:r>
            <a:r>
              <a:rPr lang="fr-FR" sz="2000" dirty="0" smtClean="0">
                <a:latin typeface="Audiowide" panose="02000503000000020004" pitchFamily="2" charset="0"/>
              </a:rPr>
              <a:t>Connections</a:t>
            </a:r>
            <a:endParaRPr lang="fr-FR" sz="20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/>
      <p:bldP spid="5" grpId="0"/>
      <p:bldP spid="59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7479" y="1521527"/>
            <a:ext cx="39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stop(</a:t>
            </a:r>
            <a:r>
              <a:rPr lang="fr-FR" sz="1400" dirty="0" err="1">
                <a:latin typeface="Consolas" panose="020B0609020204030204" pitchFamily="49" charset="0"/>
              </a:rPr>
              <a:t>airport</a:t>
            </a:r>
            <a:r>
              <a:rPr lang="fr-FR" sz="1400" dirty="0">
                <a:latin typeface="Consolas" panose="020B0609020204030204" pitchFamily="49" charset="0"/>
              </a:rPr>
              <a:t>, [</a:t>
            </a:r>
            <a:r>
              <a:rPr lang="fr-FR" sz="1400" dirty="0" smtClean="0">
                <a:latin typeface="Consolas" panose="020B0609020204030204" pitchFamily="49" charset="0"/>
              </a:rPr>
              <a:t>u1,s1,s2]).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suttonRoad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eagleRoad</a:t>
            </a:r>
            <a:r>
              <a:rPr lang="fr-FR" sz="1400" dirty="0">
                <a:latin typeface="Consolas" panose="020B0609020204030204" pitchFamily="49" charset="0"/>
              </a:rPr>
              <a:t>, [u1,u2,b1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tulipHill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</a:t>
            </a:r>
            <a:r>
              <a:rPr lang="fr-FR" sz="1400" dirty="0">
                <a:latin typeface="Consolas" panose="020B0609020204030204" pitchFamily="49" charset="0"/>
              </a:rPr>
              <a:t>, [u1,s3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</a:t>
            </a:r>
            <a:r>
              <a:rPr lang="fr-FR" sz="1400" dirty="0">
                <a:latin typeface="Consolas" panose="020B0609020204030204" pitchFamily="49" charset="0"/>
              </a:rPr>
              <a:t>, [u1,s2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</a:t>
            </a:r>
            <a:r>
              <a:rPr lang="fr-FR" sz="1400" dirty="0">
                <a:latin typeface="Consolas" panose="020B0609020204030204" pitchFamily="49" charset="0"/>
              </a:rPr>
              <a:t>, [u1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kingStreet</a:t>
            </a:r>
            <a:r>
              <a:rPr lang="fr-FR" sz="1400" dirty="0">
                <a:latin typeface="Consolas" panose="020B0609020204030204" pitchFamily="49" charset="0"/>
              </a:rPr>
              <a:t>, [u1,u2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westTrainStation</a:t>
            </a:r>
            <a:r>
              <a:rPr lang="fr-FR" sz="1400" dirty="0">
                <a:latin typeface="Consolas" panose="020B0609020204030204" pitchFamily="49" charset="0"/>
              </a:rPr>
              <a:t>, [u1,u2,s1,b2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barnesRoad</a:t>
            </a:r>
            <a:r>
              <a:rPr lang="fr-FR" sz="1400" dirty="0">
                <a:latin typeface="Consolas" panose="020B0609020204030204" pitchFamily="49" charset="0"/>
              </a:rPr>
              <a:t>, [u2,s1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northEastTrainStation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loganRoad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springPlaza</a:t>
            </a:r>
            <a:r>
              <a:rPr lang="fr-FR" sz="1400" dirty="0">
                <a:latin typeface="Consolas" panose="020B0609020204030204" pitchFamily="49" charset="0"/>
              </a:rPr>
              <a:t>, [u2,s3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marchStreet</a:t>
            </a:r>
            <a:r>
              <a:rPr lang="fr-FR" sz="1400" dirty="0">
                <a:latin typeface="Consolas" panose="020B0609020204030204" pitchFamily="49" charset="0"/>
              </a:rPr>
              <a:t>, [u2,s2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hospital</a:t>
            </a:r>
            <a:r>
              <a:rPr lang="fr-FR" sz="1400" dirty="0">
                <a:latin typeface="Consolas" panose="020B0609020204030204" pitchFamily="49" charset="0"/>
              </a:rPr>
              <a:t>, [s1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liverRoad</a:t>
            </a:r>
            <a:r>
              <a:rPr lang="fr-FR" sz="1400" dirty="0">
                <a:latin typeface="Consolas" panose="020B0609020204030204" pitchFamily="49" charset="0"/>
              </a:rPr>
              <a:t>, [s1,b1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hazelRoad</a:t>
            </a:r>
            <a:r>
              <a:rPr lang="fr-FR" sz="1400" dirty="0">
                <a:latin typeface="Consolas" panose="020B0609020204030204" pitchFamily="49" charset="0"/>
              </a:rPr>
              <a:t>, [s1,b2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cityCenter</a:t>
            </a:r>
            <a:r>
              <a:rPr lang="fr-FR" sz="1400" dirty="0">
                <a:latin typeface="Consolas" panose="020B0609020204030204" pitchFamily="49" charset="0"/>
              </a:rPr>
              <a:t>, [s2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centralTrainStation</a:t>
            </a:r>
            <a:r>
              <a:rPr lang="fr-FR" sz="1400" dirty="0">
                <a:latin typeface="Consolas" panose="020B0609020204030204" pitchFamily="49" charset="0"/>
              </a:rPr>
              <a:t>, [s2,b1,b2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dillsquare</a:t>
            </a:r>
            <a:r>
              <a:rPr lang="fr-FR" sz="1400" dirty="0">
                <a:latin typeface="Consolas" panose="020B0609020204030204" pitchFamily="49" charset="0"/>
              </a:rPr>
              <a:t>, [s3,b1</a:t>
            </a:r>
            <a:r>
              <a:rPr lang="fr-FR" sz="1400" dirty="0" smtClean="0">
                <a:latin typeface="Consolas" panose="020B0609020204030204" pitchFamily="49" charset="0"/>
              </a:rPr>
              <a:t>]).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stop(</a:t>
            </a:r>
            <a:r>
              <a:rPr lang="fr-FR" sz="1400" dirty="0" err="1" smtClean="0">
                <a:latin typeface="Consolas" panose="020B0609020204030204" pitchFamily="49" charset="0"/>
              </a:rPr>
              <a:t>pineStreet</a:t>
            </a:r>
            <a:r>
              <a:rPr lang="fr-FR" sz="1400" dirty="0">
                <a:latin typeface="Consolas" panose="020B0609020204030204" pitchFamily="49" charset="0"/>
              </a:rPr>
              <a:t>, [b1,b2]).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1" y="2323093"/>
            <a:ext cx="5750560" cy="45349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5822" y="1037565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the stops</a:t>
            </a:r>
            <a:endParaRPr lang="fr-FR" dirty="0">
              <a:latin typeface="Audiowide" panose="02000503000000020004" pitchFamily="2" charset="0"/>
            </a:endParaRP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0" name="ZoneTexte 59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Declaring adjacent stops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767" y="2453337"/>
            <a:ext cx="4973793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smtClean="0">
                <a:latin typeface="Consolas" panose="020B0609020204030204" pitchFamily="49" charset="0"/>
              </a:rPr>
              <a:t>%</a:t>
            </a:r>
            <a:r>
              <a:rPr lang="fr-FR" sz="1400" dirty="0">
                <a:latin typeface="Consolas" panose="020B0609020204030204" pitchFamily="49" charset="0"/>
              </a:rPr>
              <a:t>u1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airport,suttonRoad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suttonRoad,eagleRoad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eagleRoad,tulipHill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tulipHill,garettStreet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garettStreet,virginStreet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virginStreet,saffronRoad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saffronRoad,kingStreet</a:t>
            </a:r>
            <a:r>
              <a:rPr lang="fr-FR" sz="1400" dirty="0"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1400" dirty="0" err="1" smtClean="0">
                <a:latin typeface="Consolas" panose="020B0609020204030204" pitchFamily="49" charset="0"/>
              </a:rPr>
              <a:t>adjacent_stops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err="1" smtClean="0">
                <a:latin typeface="Consolas" panose="020B0609020204030204" pitchFamily="49" charset="0"/>
              </a:rPr>
              <a:t>kingStreet,westTrainStation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767" y="19301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(X,Y</a:t>
            </a:r>
            <a:r>
              <a:rPr lang="fr-FR" sz="1400" dirty="0" smtClean="0">
                <a:latin typeface="Consolas" panose="020B0609020204030204" pitchFamily="49" charset="0"/>
              </a:rPr>
              <a:t>).</a:t>
            </a:r>
            <a:endParaRPr lang="" sz="1400" dirty="0" smtClean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adjacent(X,Y</a:t>
            </a:r>
            <a:r>
              <a:rPr lang="fr-FR" sz="1400" dirty="0">
                <a:latin typeface="Consolas" panose="020B0609020204030204" pitchFamily="49" charset="0"/>
              </a:rPr>
              <a:t>):- </a:t>
            </a:r>
            <a:r>
              <a:rPr lang="fr-FR" sz="1400" dirty="0" err="1">
                <a:latin typeface="Consolas" panose="020B0609020204030204" pitchFamily="49" charset="0"/>
              </a:rPr>
              <a:t>adjacent_stops</a:t>
            </a:r>
            <a:r>
              <a:rPr lang="fr-FR" sz="1400" dirty="0">
                <a:latin typeface="Consolas" panose="020B0609020204030204" pitchFamily="49" charset="0"/>
              </a:rPr>
              <a:t>(Y,X).</a:t>
            </a: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6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sameLine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9379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sameLine</a:t>
            </a:r>
            <a:r>
              <a:rPr lang="fr-FR" dirty="0" smtClean="0">
                <a:latin typeface="Consolas" panose="020B0609020204030204" pitchFamily="49" charset="0"/>
              </a:rPr>
              <a:t>(Stop1</a:t>
            </a:r>
            <a:r>
              <a:rPr lang="fr-FR" dirty="0">
                <a:latin typeface="Consolas" panose="020B0609020204030204" pitchFamily="49" charset="0"/>
              </a:rPr>
              <a:t>, Stop2, Line</a:t>
            </a:r>
            <a:r>
              <a:rPr lang="fr-FR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stop(Stop1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stop(Stop2</a:t>
            </a:r>
            <a:r>
              <a:rPr lang="fr-FR" dirty="0">
                <a:latin typeface="Consolas" panose="020B0609020204030204" pitchFamily="49" charset="0"/>
              </a:rPr>
              <a:t>, Line2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Line1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member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Line2).</a:t>
            </a:r>
          </a:p>
        </p:txBody>
      </p:sp>
      <p:grpSp>
        <p:nvGrpSpPr>
          <p:cNvPr id="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28320" y="3837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saffronRoad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suttonRoad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107" y="4553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(airport,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Line).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4" name="ZoneTexte 63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3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6" grpId="0" uiExpand="1" build="p"/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findAllStops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2025081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findAllStops</a:t>
            </a:r>
            <a:r>
              <a:rPr lang="en-US" dirty="0" smtClean="0">
                <a:latin typeface="Consolas" panose="020B0609020204030204" pitchFamily="49" charset="0"/>
              </a:rPr>
              <a:t>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 smtClean="0">
                <a:latin typeface="Consolas" panose="020B0609020204030204" pitchFamily="49" charset="0"/>
              </a:rPr>
              <a:t>):</a:t>
            </a:r>
            <a:r>
              <a:rPr lang="" dirty="0" smtClean="0">
                <a:latin typeface="Consolas" panose="020B0609020204030204" pitchFamily="49" charset="0"/>
              </a:rPr>
              <a:t>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findall</a:t>
            </a:r>
            <a:r>
              <a:rPr lang="en-US" dirty="0" smtClean="0">
                <a:latin typeface="Consolas" panose="020B0609020204030204" pitchFamily="49" charset="0"/>
              </a:rPr>
              <a:t>(Stop</a:t>
            </a:r>
            <a:r>
              <a:rPr lang="en-US" dirty="0">
                <a:latin typeface="Consolas" panose="020B0609020204030204" pitchFamily="49" charset="0"/>
              </a:rPr>
              <a:t>,(stop(</a:t>
            </a:r>
            <a:r>
              <a:rPr lang="en-US" dirty="0" err="1">
                <a:latin typeface="Consolas" panose="020B0609020204030204" pitchFamily="49" charset="0"/>
              </a:rPr>
              <a:t>Stop,NewLine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r>
              <a:rPr lang="" dirty="0" smtClean="0">
                <a:latin typeface="Consolas" panose="020B0609020204030204" pitchFamily="49" charset="0"/>
              </a:rPr>
              <a:t> 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member(Line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</a:rPr>
              <a:t>)), </a:t>
            </a:r>
            <a:r>
              <a:rPr lang="en-US" dirty="0" err="1">
                <a:latin typeface="Consolas" panose="020B0609020204030204" pitchFamily="49" charset="0"/>
              </a:rPr>
              <a:t>ListOfStops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06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107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8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9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0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1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2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3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4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5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6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7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8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9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0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1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2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3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4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5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6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7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8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9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0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1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2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3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4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5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6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7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8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9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2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3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4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5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6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7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8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9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0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1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2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3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4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5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528320" y="3584346"/>
            <a:ext cx="628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findAllStops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(b2, Stops).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Stops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westTrainStation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hazelRoad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pineStreet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5" name="Groupe 164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166" name="ZoneTexte 165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9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numberOfLines rule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20" y="2025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numberOfLines</a:t>
            </a:r>
            <a:r>
              <a:rPr lang="fr-FR" dirty="0" smtClean="0">
                <a:latin typeface="Consolas" panose="020B0609020204030204" pitchFamily="49" charset="0"/>
              </a:rPr>
              <a:t>(Stop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 :-	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smtClean="0">
                <a:latin typeface="Consolas" panose="020B0609020204030204" pitchFamily="49" charset="0"/>
              </a:rPr>
              <a:t>stop(</a:t>
            </a:r>
            <a:r>
              <a:rPr lang="fr-FR" dirty="0" err="1" smtClean="0">
                <a:latin typeface="Consolas" panose="020B0609020204030204" pitchFamily="49" charset="0"/>
              </a:rPr>
              <a:t>Stop,Line</a:t>
            </a:r>
            <a:r>
              <a:rPr lang="fr-FR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</a:rPr>
              <a:t>length</a:t>
            </a:r>
            <a:r>
              <a:rPr lang="fr-FR" dirty="0" smtClean="0">
                <a:latin typeface="Consolas" panose="020B0609020204030204" pitchFamily="49" charset="0"/>
              </a:rPr>
              <a:t>(Line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NumberOfLines</a:t>
            </a:r>
            <a:r>
              <a:rPr lang="fr-FR" dirty="0">
                <a:latin typeface="Consolas" panose="020B0609020204030204" pitchFamily="49" charset="0"/>
              </a:rPr>
              <a:t>).</a:t>
            </a:r>
          </a:p>
        </p:txBody>
      </p:sp>
      <p:grpSp>
        <p:nvGrpSpPr>
          <p:cNvPr id="7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8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28320" y="3584346"/>
            <a:ext cx="665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centralTrainStation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3.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8" name="ZoneTexte 67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8320" y="51434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800" dirty="0" smtClean="0">
                <a:latin typeface="Razer Blackwidow" panose="02000A03000000000000" pitchFamily="2" charset="0"/>
              </a:rPr>
              <a:t>The code</a:t>
            </a:r>
            <a:endParaRPr lang="fr-FR" sz="2800" dirty="0">
              <a:latin typeface="Razer Blackwidow" panose="02000A03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822" y="103756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dirty="0" smtClean="0">
                <a:latin typeface="Audiowide" panose="02000503000000020004" pitchFamily="2" charset="0"/>
              </a:rPr>
              <a:t>The route calculation</a:t>
            </a:r>
            <a:endParaRPr lang="fr-FR" dirty="0">
              <a:latin typeface="Audiowide" panose="02000503000000020004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323092"/>
            <a:ext cx="5750560" cy="4534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320" y="1707510"/>
            <a:ext cx="10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calcRoute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[], Return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</a:rPr>
              <a:t>([Stop2|Return],Route).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715084"/>
            <a:ext cx="523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):-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</a:t>
            </a:r>
            <a:r>
              <a:rPr lang="en-US" dirty="0">
                <a:latin typeface="Consolas" panose="020B0609020204030204" pitchFamily="49" charset="0"/>
              </a:rPr>
              <a:t>, Stop2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" dirty="0" smtClean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Route </a:t>
            </a:r>
            <a:r>
              <a:rPr lang="en-US" dirty="0">
                <a:latin typeface="Consolas" panose="020B0609020204030204" pitchFamily="49" charset="0"/>
              </a:rPr>
              <a:t>= [Stop1|Temp].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320" y="4004589"/>
            <a:ext cx="703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(Stop1</a:t>
            </a:r>
            <a:r>
              <a:rPr lang="en-US" dirty="0">
                <a:latin typeface="Consolas" panose="020B0609020204030204" pitchFamily="49" charset="0"/>
              </a:rPr>
              <a:t>, Stop2, Temp, Route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" dirty="0" smtClean="0">
                <a:latin typeface="Consolas" panose="020B0609020204030204" pitchFamily="49" charset="0"/>
              </a:rPr>
              <a:t>:-</a:t>
            </a: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adjacent(Stop1,Next),</a:t>
            </a:r>
            <a:endParaRPr lang="" dirty="0">
              <a:latin typeface="Consolas" panose="020B0609020204030204" pitchFamily="49" charset="0"/>
            </a:endParaRPr>
          </a:p>
          <a:p>
            <a:r>
              <a:rPr lang="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\== Stop2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\+</a:t>
            </a:r>
            <a:r>
              <a:rPr lang="en-US" dirty="0">
                <a:latin typeface="Consolas" panose="020B0609020204030204" pitchFamily="49" charset="0"/>
              </a:rPr>
              <a:t>member(Stop1, Temp</a:t>
            </a:r>
            <a:r>
              <a:rPr lang="en-US" dirty="0" smtClean="0">
                <a:latin typeface="Consolas" panose="020B0609020204030204" pitchFamily="49" charset="0"/>
              </a:rPr>
              <a:t>),</a:t>
            </a:r>
            <a:endParaRPr lang="" dirty="0" smtClean="0">
              <a:latin typeface="Consolas" panose="020B0609020204030204" pitchFamily="49" charset="0"/>
            </a:endParaRPr>
          </a:p>
          <a:p>
            <a:r>
              <a:rPr lang="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tempRoute</a:t>
            </a:r>
            <a:r>
              <a:rPr lang="en-US" dirty="0" smtClean="0">
                <a:latin typeface="Consolas" panose="020B0609020204030204" pitchFamily="49" charset="0"/>
              </a:rPr>
              <a:t>(Next</a:t>
            </a:r>
            <a:r>
              <a:rPr lang="en-US" dirty="0">
                <a:latin typeface="Consolas" panose="020B0609020204030204" pitchFamily="49" charset="0"/>
              </a:rPr>
              <a:t>, Stop2, [Stop1|Temp], Route).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8" name="Group 1286"/>
          <p:cNvGrpSpPr/>
          <p:nvPr/>
        </p:nvGrpSpPr>
        <p:grpSpPr>
          <a:xfrm>
            <a:off x="425450" y="5617515"/>
            <a:ext cx="1536705" cy="734059"/>
            <a:chOff x="0" y="0"/>
            <a:chExt cx="1536790" cy="734577"/>
          </a:xfrm>
        </p:grpSpPr>
        <p:sp>
          <p:nvSpPr>
            <p:cNvPr id="9" name="Shape 9"/>
            <p:cNvSpPr/>
            <p:nvPr/>
          </p:nvSpPr>
          <p:spPr>
            <a:xfrm>
              <a:off x="383876" y="653968"/>
              <a:ext cx="69028" cy="80609"/>
            </a:xfrm>
            <a:custGeom>
              <a:avLst/>
              <a:gdLst/>
              <a:ahLst/>
              <a:cxnLst/>
              <a:rect l="0" t="0" r="0" b="0"/>
              <a:pathLst>
                <a:path w="69028" h="80609">
                  <a:moveTo>
                    <a:pt x="0" y="0"/>
                  </a:moveTo>
                  <a:lnTo>
                    <a:pt x="17257" y="0"/>
                  </a:lnTo>
                  <a:lnTo>
                    <a:pt x="17257" y="44798"/>
                  </a:lnTo>
                  <a:cubicBezTo>
                    <a:pt x="17257" y="57837"/>
                    <a:pt x="23682" y="64448"/>
                    <a:pt x="34514" y="64448"/>
                  </a:cubicBezTo>
                  <a:cubicBezTo>
                    <a:pt x="45162" y="64448"/>
                    <a:pt x="51587" y="57837"/>
                    <a:pt x="51587" y="45348"/>
                  </a:cubicBezTo>
                  <a:lnTo>
                    <a:pt x="51587" y="0"/>
                  </a:lnTo>
                  <a:lnTo>
                    <a:pt x="69028" y="0"/>
                  </a:lnTo>
                  <a:lnTo>
                    <a:pt x="69028" y="44798"/>
                  </a:lnTo>
                  <a:cubicBezTo>
                    <a:pt x="69028" y="68855"/>
                    <a:pt x="55443" y="80609"/>
                    <a:pt x="34147" y="80609"/>
                  </a:cubicBezTo>
                  <a:cubicBezTo>
                    <a:pt x="12851" y="80609"/>
                    <a:pt x="0" y="68672"/>
                    <a:pt x="0" y="453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677"/>
            <p:cNvSpPr/>
            <p:nvPr/>
          </p:nvSpPr>
          <p:spPr>
            <a:xfrm>
              <a:off x="475118" y="653785"/>
              <a:ext cx="13402" cy="79323"/>
            </a:xfrm>
            <a:custGeom>
              <a:avLst/>
              <a:gdLst/>
              <a:ahLst/>
              <a:cxnLst/>
              <a:rect l="0" t="0" r="0" b="0"/>
              <a:pathLst>
                <a:path w="13402" h="79323">
                  <a:moveTo>
                    <a:pt x="0" y="0"/>
                  </a:moveTo>
                  <a:lnTo>
                    <a:pt x="13402" y="0"/>
                  </a:lnTo>
                  <a:lnTo>
                    <a:pt x="13402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"/>
            <p:cNvSpPr/>
            <p:nvPr/>
          </p:nvSpPr>
          <p:spPr>
            <a:xfrm>
              <a:off x="378001" y="534781"/>
              <a:ext cx="53974" cy="80805"/>
            </a:xfrm>
            <a:custGeom>
              <a:avLst/>
              <a:gdLst/>
              <a:ahLst/>
              <a:cxnLst/>
              <a:rect l="0" t="0" r="0" b="0"/>
              <a:pathLst>
                <a:path w="53974" h="80805">
                  <a:moveTo>
                    <a:pt x="36166" y="0"/>
                  </a:moveTo>
                  <a:lnTo>
                    <a:pt x="53974" y="0"/>
                  </a:lnTo>
                  <a:lnTo>
                    <a:pt x="53974" y="51972"/>
                  </a:lnTo>
                  <a:cubicBezTo>
                    <a:pt x="53974" y="61522"/>
                    <a:pt x="51037" y="68500"/>
                    <a:pt x="46447" y="73275"/>
                  </a:cubicBezTo>
                  <a:cubicBezTo>
                    <a:pt x="41490" y="77867"/>
                    <a:pt x="34514" y="80621"/>
                    <a:pt x="25885" y="80805"/>
                  </a:cubicBezTo>
                  <a:cubicBezTo>
                    <a:pt x="13585" y="80805"/>
                    <a:pt x="5324" y="75112"/>
                    <a:pt x="0" y="68868"/>
                  </a:cubicBezTo>
                  <a:lnTo>
                    <a:pt x="11015" y="56564"/>
                  </a:lnTo>
                  <a:cubicBezTo>
                    <a:pt x="15421" y="61522"/>
                    <a:pt x="19827" y="64460"/>
                    <a:pt x="25335" y="64460"/>
                  </a:cubicBezTo>
                  <a:cubicBezTo>
                    <a:pt x="31944" y="64460"/>
                    <a:pt x="36166" y="60420"/>
                    <a:pt x="36166" y="51238"/>
                  </a:cubicBezTo>
                  <a:lnTo>
                    <a:pt x="3616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2"/>
            <p:cNvSpPr/>
            <p:nvPr/>
          </p:nvSpPr>
          <p:spPr>
            <a:xfrm>
              <a:off x="445928" y="533312"/>
              <a:ext cx="42592" cy="82274"/>
            </a:xfrm>
            <a:custGeom>
              <a:avLst/>
              <a:gdLst/>
              <a:ahLst/>
              <a:cxnLst/>
              <a:rect l="0" t="0" r="0" b="0"/>
              <a:pathLst>
                <a:path w="42592" h="82274">
                  <a:moveTo>
                    <a:pt x="42408" y="0"/>
                  </a:moveTo>
                  <a:lnTo>
                    <a:pt x="42592" y="35"/>
                  </a:lnTo>
                  <a:lnTo>
                    <a:pt x="42592" y="16239"/>
                  </a:lnTo>
                  <a:lnTo>
                    <a:pt x="42408" y="16161"/>
                  </a:lnTo>
                  <a:cubicBezTo>
                    <a:pt x="28456" y="16161"/>
                    <a:pt x="18726" y="27363"/>
                    <a:pt x="18726" y="41137"/>
                  </a:cubicBezTo>
                  <a:cubicBezTo>
                    <a:pt x="18726" y="48024"/>
                    <a:pt x="21204" y="54268"/>
                    <a:pt x="25427" y="58790"/>
                  </a:cubicBezTo>
                  <a:lnTo>
                    <a:pt x="42592" y="66113"/>
                  </a:lnTo>
                  <a:lnTo>
                    <a:pt x="42592" y="82204"/>
                  </a:lnTo>
                  <a:lnTo>
                    <a:pt x="42225" y="82274"/>
                  </a:lnTo>
                  <a:cubicBezTo>
                    <a:pt x="17624" y="82274"/>
                    <a:pt x="0" y="63909"/>
                    <a:pt x="0" y="41320"/>
                  </a:cubicBezTo>
                  <a:lnTo>
                    <a:pt x="0" y="41137"/>
                  </a:lnTo>
                  <a:cubicBezTo>
                    <a:pt x="0" y="18365"/>
                    <a:pt x="17991" y="0"/>
                    <a:pt x="4240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678"/>
            <p:cNvSpPr/>
            <p:nvPr/>
          </p:nvSpPr>
          <p:spPr>
            <a:xfrm>
              <a:off x="383876" y="314588"/>
              <a:ext cx="104644" cy="98802"/>
            </a:xfrm>
            <a:custGeom>
              <a:avLst/>
              <a:gdLst/>
              <a:ahLst/>
              <a:cxnLst/>
              <a:rect l="0" t="0" r="0" b="0"/>
              <a:pathLst>
                <a:path w="104644" h="98802">
                  <a:moveTo>
                    <a:pt x="0" y="0"/>
                  </a:moveTo>
                  <a:lnTo>
                    <a:pt x="104644" y="0"/>
                  </a:lnTo>
                  <a:lnTo>
                    <a:pt x="104644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4"/>
            <p:cNvSpPr/>
            <p:nvPr/>
          </p:nvSpPr>
          <p:spPr>
            <a:xfrm>
              <a:off x="383876" y="0"/>
              <a:ext cx="104644" cy="209610"/>
            </a:xfrm>
            <a:custGeom>
              <a:avLst/>
              <a:gdLst/>
              <a:ahLst/>
              <a:cxnLst/>
              <a:rect l="0" t="0" r="0" b="0"/>
              <a:pathLst>
                <a:path w="104644" h="209610">
                  <a:moveTo>
                    <a:pt x="0" y="0"/>
                  </a:moveTo>
                  <a:lnTo>
                    <a:pt x="104644" y="89773"/>
                  </a:lnTo>
                  <a:lnTo>
                    <a:pt x="104644" y="209610"/>
                  </a:lnTo>
                  <a:lnTo>
                    <a:pt x="0" y="1199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09341" cy="418900"/>
            </a:xfrm>
            <a:custGeom>
              <a:avLst/>
              <a:gdLst/>
              <a:ahLst/>
              <a:cxnLst/>
              <a:rect l="0" t="0" r="0" b="0"/>
              <a:pathLst>
                <a:path w="309341" h="418900">
                  <a:moveTo>
                    <a:pt x="206900" y="0"/>
                  </a:moveTo>
                  <a:lnTo>
                    <a:pt x="309341" y="0"/>
                  </a:lnTo>
                  <a:lnTo>
                    <a:pt x="309341" y="255453"/>
                  </a:lnTo>
                  <a:cubicBezTo>
                    <a:pt x="309341" y="309262"/>
                    <a:pt x="293736" y="349665"/>
                    <a:pt x="266565" y="376844"/>
                  </a:cubicBezTo>
                  <a:cubicBezTo>
                    <a:pt x="238661" y="404759"/>
                    <a:pt x="197721" y="418900"/>
                    <a:pt x="148520" y="418900"/>
                  </a:cubicBezTo>
                  <a:cubicBezTo>
                    <a:pt x="77840" y="418900"/>
                    <a:pt x="31026" y="387863"/>
                    <a:pt x="0" y="350950"/>
                  </a:cubicBezTo>
                  <a:lnTo>
                    <a:pt x="63153" y="280797"/>
                  </a:lnTo>
                  <a:cubicBezTo>
                    <a:pt x="89039" y="309262"/>
                    <a:pt x="114373" y="326158"/>
                    <a:pt x="146134" y="326158"/>
                  </a:cubicBezTo>
                  <a:cubicBezTo>
                    <a:pt x="183769" y="326158"/>
                    <a:pt x="207084" y="303569"/>
                    <a:pt x="207084" y="251046"/>
                  </a:cubicBezTo>
                  <a:lnTo>
                    <a:pt x="206900" y="251046"/>
                  </a:lnTo>
                  <a:lnTo>
                    <a:pt x="2069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6"/>
            <p:cNvSpPr/>
            <p:nvPr/>
          </p:nvSpPr>
          <p:spPr>
            <a:xfrm>
              <a:off x="601975" y="653785"/>
              <a:ext cx="62878" cy="79874"/>
            </a:xfrm>
            <a:custGeom>
              <a:avLst/>
              <a:gdLst/>
              <a:ahLst/>
              <a:cxnLst/>
              <a:rect l="0" t="0" r="0" b="0"/>
              <a:pathLst>
                <a:path w="62878" h="79874">
                  <a:moveTo>
                    <a:pt x="0" y="0"/>
                  </a:moveTo>
                  <a:lnTo>
                    <a:pt x="19276" y="0"/>
                  </a:lnTo>
                  <a:lnTo>
                    <a:pt x="40021" y="55816"/>
                  </a:lnTo>
                  <a:lnTo>
                    <a:pt x="60583" y="0"/>
                  </a:lnTo>
                  <a:lnTo>
                    <a:pt x="62878" y="0"/>
                  </a:lnTo>
                  <a:lnTo>
                    <a:pt x="62878" y="41306"/>
                  </a:lnTo>
                  <a:lnTo>
                    <a:pt x="47365" y="79874"/>
                  </a:lnTo>
                  <a:lnTo>
                    <a:pt x="31944" y="798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679"/>
            <p:cNvSpPr/>
            <p:nvPr/>
          </p:nvSpPr>
          <p:spPr>
            <a:xfrm>
              <a:off x="569297" y="653785"/>
              <a:ext cx="17440" cy="79323"/>
            </a:xfrm>
            <a:custGeom>
              <a:avLst/>
              <a:gdLst/>
              <a:ahLst/>
              <a:cxnLst/>
              <a:rect l="0" t="0" r="0" b="0"/>
              <a:pathLst>
                <a:path w="17440" h="79323">
                  <a:moveTo>
                    <a:pt x="0" y="0"/>
                  </a:moveTo>
                  <a:lnTo>
                    <a:pt x="17440" y="0"/>
                  </a:lnTo>
                  <a:lnTo>
                    <a:pt x="17440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8"/>
            <p:cNvSpPr/>
            <p:nvPr/>
          </p:nvSpPr>
          <p:spPr>
            <a:xfrm>
              <a:off x="488520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2754" y="0"/>
                  </a:lnTo>
                  <a:lnTo>
                    <a:pt x="40021" y="49021"/>
                  </a:lnTo>
                  <a:lnTo>
                    <a:pt x="40021" y="0"/>
                  </a:lnTo>
                  <a:lnTo>
                    <a:pt x="57095" y="0"/>
                  </a:lnTo>
                  <a:lnTo>
                    <a:pt x="57095" y="79323"/>
                  </a:lnTo>
                  <a:lnTo>
                    <a:pt x="42224" y="79323"/>
                  </a:lnTo>
                  <a:lnTo>
                    <a:pt x="3672" y="28820"/>
                  </a:lnTo>
                  <a:lnTo>
                    <a:pt x="3672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9"/>
            <p:cNvSpPr/>
            <p:nvPr/>
          </p:nvSpPr>
          <p:spPr>
            <a:xfrm>
              <a:off x="544146" y="534781"/>
              <a:ext cx="67008" cy="79335"/>
            </a:xfrm>
            <a:custGeom>
              <a:avLst/>
              <a:gdLst/>
              <a:ahLst/>
              <a:cxnLst/>
              <a:rect l="0" t="0" r="0" b="0"/>
              <a:pathLst>
                <a:path w="67008" h="79335">
                  <a:moveTo>
                    <a:pt x="0" y="0"/>
                  </a:moveTo>
                  <a:lnTo>
                    <a:pt x="17624" y="0"/>
                  </a:lnTo>
                  <a:lnTo>
                    <a:pt x="17624" y="31404"/>
                  </a:lnTo>
                  <a:lnTo>
                    <a:pt x="49752" y="31404"/>
                  </a:lnTo>
                  <a:lnTo>
                    <a:pt x="49752" y="0"/>
                  </a:lnTo>
                  <a:lnTo>
                    <a:pt x="67008" y="0"/>
                  </a:lnTo>
                  <a:lnTo>
                    <a:pt x="67008" y="79335"/>
                  </a:lnTo>
                  <a:lnTo>
                    <a:pt x="49384" y="79335"/>
                  </a:lnTo>
                  <a:lnTo>
                    <a:pt x="49384" y="47565"/>
                  </a:lnTo>
                  <a:lnTo>
                    <a:pt x="17441" y="4756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2904" y="534230"/>
              <a:ext cx="41949" cy="79886"/>
            </a:xfrm>
            <a:custGeom>
              <a:avLst/>
              <a:gdLst/>
              <a:ahLst/>
              <a:cxnLst/>
              <a:rect l="0" t="0" r="0" b="0"/>
              <a:pathLst>
                <a:path w="41949" h="79886">
                  <a:moveTo>
                    <a:pt x="34147" y="0"/>
                  </a:moveTo>
                  <a:lnTo>
                    <a:pt x="41949" y="0"/>
                  </a:lnTo>
                  <a:lnTo>
                    <a:pt x="41949" y="21157"/>
                  </a:lnTo>
                  <a:lnTo>
                    <a:pt x="41858" y="20936"/>
                  </a:lnTo>
                  <a:lnTo>
                    <a:pt x="31393" y="46646"/>
                  </a:lnTo>
                  <a:lnTo>
                    <a:pt x="41949" y="46646"/>
                  </a:lnTo>
                  <a:lnTo>
                    <a:pt x="41949" y="62073"/>
                  </a:lnTo>
                  <a:lnTo>
                    <a:pt x="25335" y="62073"/>
                  </a:lnTo>
                  <a:lnTo>
                    <a:pt x="17991" y="79886"/>
                  </a:lnTo>
                  <a:lnTo>
                    <a:pt x="0" y="79886"/>
                  </a:lnTo>
                  <a:lnTo>
                    <a:pt x="3414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21"/>
            <p:cNvSpPr/>
            <p:nvPr/>
          </p:nvSpPr>
          <p:spPr>
            <a:xfrm>
              <a:off x="488520" y="533347"/>
              <a:ext cx="41857" cy="82169"/>
            </a:xfrm>
            <a:custGeom>
              <a:avLst/>
              <a:gdLst/>
              <a:ahLst/>
              <a:cxnLst/>
              <a:rect l="0" t="0" r="0" b="0"/>
              <a:pathLst>
                <a:path w="41857" h="82169">
                  <a:moveTo>
                    <a:pt x="0" y="0"/>
                  </a:moveTo>
                  <a:lnTo>
                    <a:pt x="16686" y="3190"/>
                  </a:lnTo>
                  <a:cubicBezTo>
                    <a:pt x="31944" y="9423"/>
                    <a:pt x="41857" y="24023"/>
                    <a:pt x="41857" y="41102"/>
                  </a:cubicBezTo>
                  <a:cubicBezTo>
                    <a:pt x="41857" y="58043"/>
                    <a:pt x="31944" y="72712"/>
                    <a:pt x="16609" y="78988"/>
                  </a:cubicBezTo>
                  <a:lnTo>
                    <a:pt x="0" y="82169"/>
                  </a:lnTo>
                  <a:lnTo>
                    <a:pt x="0" y="66078"/>
                  </a:lnTo>
                  <a:lnTo>
                    <a:pt x="0" y="66078"/>
                  </a:lnTo>
                  <a:cubicBezTo>
                    <a:pt x="13953" y="66078"/>
                    <a:pt x="23866" y="55059"/>
                    <a:pt x="23866" y="41285"/>
                  </a:cubicBezTo>
                  <a:lnTo>
                    <a:pt x="23866" y="41102"/>
                  </a:lnTo>
                  <a:cubicBezTo>
                    <a:pt x="23866" y="34215"/>
                    <a:pt x="21342" y="27971"/>
                    <a:pt x="17073" y="23449"/>
                  </a:cubicBezTo>
                  <a:lnTo>
                    <a:pt x="0" y="1620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22"/>
            <p:cNvSpPr/>
            <p:nvPr/>
          </p:nvSpPr>
          <p:spPr>
            <a:xfrm>
              <a:off x="488520" y="314588"/>
              <a:ext cx="176333" cy="98802"/>
            </a:xfrm>
            <a:custGeom>
              <a:avLst/>
              <a:gdLst/>
              <a:ahLst/>
              <a:cxnLst/>
              <a:rect l="0" t="0" r="0" b="0"/>
              <a:pathLst>
                <a:path w="176333" h="98802">
                  <a:moveTo>
                    <a:pt x="0" y="0"/>
                  </a:moveTo>
                  <a:lnTo>
                    <a:pt x="122268" y="0"/>
                  </a:lnTo>
                  <a:lnTo>
                    <a:pt x="176333" y="0"/>
                  </a:lnTo>
                  <a:lnTo>
                    <a:pt x="176333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23"/>
            <p:cNvSpPr/>
            <p:nvPr/>
          </p:nvSpPr>
          <p:spPr>
            <a:xfrm>
              <a:off x="488520" y="89773"/>
              <a:ext cx="176333" cy="224631"/>
            </a:xfrm>
            <a:custGeom>
              <a:avLst/>
              <a:gdLst/>
              <a:ahLst/>
              <a:cxnLst/>
              <a:rect l="0" t="0" r="0" b="0"/>
              <a:pathLst>
                <a:path w="176333" h="224631">
                  <a:moveTo>
                    <a:pt x="0" y="0"/>
                  </a:moveTo>
                  <a:lnTo>
                    <a:pt x="122268" y="104893"/>
                  </a:lnTo>
                  <a:lnTo>
                    <a:pt x="176333" y="58510"/>
                  </a:lnTo>
                  <a:lnTo>
                    <a:pt x="176333" y="178292"/>
                  </a:lnTo>
                  <a:lnTo>
                    <a:pt x="122268" y="224631"/>
                  </a:lnTo>
                  <a:lnTo>
                    <a:pt x="0" y="1198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24"/>
            <p:cNvSpPr/>
            <p:nvPr/>
          </p:nvSpPr>
          <p:spPr>
            <a:xfrm>
              <a:off x="777666" y="653785"/>
              <a:ext cx="32678" cy="79323"/>
            </a:xfrm>
            <a:custGeom>
              <a:avLst/>
              <a:gdLst/>
              <a:ahLst/>
              <a:cxnLst/>
              <a:rect l="0" t="0" r="0" b="0"/>
              <a:pathLst>
                <a:path w="32678" h="79323">
                  <a:moveTo>
                    <a:pt x="0" y="0"/>
                  </a:moveTo>
                  <a:lnTo>
                    <a:pt x="32678" y="0"/>
                  </a:lnTo>
                  <a:lnTo>
                    <a:pt x="32678" y="15965"/>
                  </a:lnTo>
                  <a:lnTo>
                    <a:pt x="17073" y="15965"/>
                  </a:lnTo>
                  <a:lnTo>
                    <a:pt x="17073" y="38737"/>
                  </a:lnTo>
                  <a:lnTo>
                    <a:pt x="32678" y="38737"/>
                  </a:lnTo>
                  <a:lnTo>
                    <a:pt x="32678" y="56294"/>
                  </a:lnTo>
                  <a:lnTo>
                    <a:pt x="31026" y="53796"/>
                  </a:lnTo>
                  <a:lnTo>
                    <a:pt x="17441" y="53796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25"/>
            <p:cNvSpPr/>
            <p:nvPr/>
          </p:nvSpPr>
          <p:spPr>
            <a:xfrm>
              <a:off x="696705" y="653785"/>
              <a:ext cx="60400" cy="79323"/>
            </a:xfrm>
            <a:custGeom>
              <a:avLst/>
              <a:gdLst/>
              <a:ahLst/>
              <a:cxnLst/>
              <a:rect l="0" t="0" r="0" b="0"/>
              <a:pathLst>
                <a:path w="60400" h="79323">
                  <a:moveTo>
                    <a:pt x="0" y="0"/>
                  </a:moveTo>
                  <a:lnTo>
                    <a:pt x="59849" y="0"/>
                  </a:lnTo>
                  <a:lnTo>
                    <a:pt x="59849" y="15414"/>
                  </a:lnTo>
                  <a:lnTo>
                    <a:pt x="17257" y="15414"/>
                  </a:lnTo>
                  <a:lnTo>
                    <a:pt x="17257" y="31759"/>
                  </a:lnTo>
                  <a:lnTo>
                    <a:pt x="54708" y="31759"/>
                  </a:lnTo>
                  <a:lnTo>
                    <a:pt x="54708" y="47185"/>
                  </a:lnTo>
                  <a:lnTo>
                    <a:pt x="17257" y="47185"/>
                  </a:lnTo>
                  <a:lnTo>
                    <a:pt x="17257" y="63897"/>
                  </a:lnTo>
                  <a:lnTo>
                    <a:pt x="60400" y="63897"/>
                  </a:lnTo>
                  <a:lnTo>
                    <a:pt x="60400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26"/>
            <p:cNvSpPr/>
            <p:nvPr/>
          </p:nvSpPr>
          <p:spPr>
            <a:xfrm>
              <a:off x="664853" y="653785"/>
              <a:ext cx="16614" cy="41306"/>
            </a:xfrm>
            <a:custGeom>
              <a:avLst/>
              <a:gdLst/>
              <a:ahLst/>
              <a:cxnLst/>
              <a:rect l="0" t="0" r="0" b="0"/>
              <a:pathLst>
                <a:path w="16614" h="41306">
                  <a:moveTo>
                    <a:pt x="0" y="0"/>
                  </a:moveTo>
                  <a:lnTo>
                    <a:pt x="16614" y="0"/>
                  </a:lnTo>
                  <a:lnTo>
                    <a:pt x="0" y="4130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1680"/>
            <p:cNvSpPr/>
            <p:nvPr/>
          </p:nvSpPr>
          <p:spPr>
            <a:xfrm>
              <a:off x="809426" y="534781"/>
              <a:ext cx="9144" cy="79335"/>
            </a:xfrm>
            <a:custGeom>
              <a:avLst/>
              <a:gdLst/>
              <a:ahLst/>
              <a:cxnLst/>
              <a:rect l="0" t="0" r="0" b="0"/>
              <a:pathLst>
                <a:path w="9144" h="79335">
                  <a:moveTo>
                    <a:pt x="0" y="0"/>
                  </a:moveTo>
                  <a:lnTo>
                    <a:pt x="9144" y="0"/>
                  </a:lnTo>
                  <a:lnTo>
                    <a:pt x="9144" y="79335"/>
                  </a:lnTo>
                  <a:lnTo>
                    <a:pt x="0" y="7933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28"/>
            <p:cNvSpPr/>
            <p:nvPr/>
          </p:nvSpPr>
          <p:spPr>
            <a:xfrm>
              <a:off x="718919" y="534781"/>
              <a:ext cx="70497" cy="79335"/>
            </a:xfrm>
            <a:custGeom>
              <a:avLst/>
              <a:gdLst/>
              <a:ahLst/>
              <a:cxnLst/>
              <a:rect l="0" t="0" r="0" b="0"/>
              <a:pathLst>
                <a:path w="70497" h="79335">
                  <a:moveTo>
                    <a:pt x="0" y="0"/>
                  </a:moveTo>
                  <a:lnTo>
                    <a:pt x="16156" y="0"/>
                  </a:lnTo>
                  <a:lnTo>
                    <a:pt x="53423" y="49034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35"/>
                  </a:lnTo>
                  <a:lnTo>
                    <a:pt x="55626" y="79335"/>
                  </a:lnTo>
                  <a:lnTo>
                    <a:pt x="17073" y="28833"/>
                  </a:lnTo>
                  <a:lnTo>
                    <a:pt x="1707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29"/>
            <p:cNvSpPr/>
            <p:nvPr/>
          </p:nvSpPr>
          <p:spPr>
            <a:xfrm>
              <a:off x="664853" y="534230"/>
              <a:ext cx="42500" cy="79886"/>
            </a:xfrm>
            <a:custGeom>
              <a:avLst/>
              <a:gdLst/>
              <a:ahLst/>
              <a:cxnLst/>
              <a:rect l="0" t="0" r="0" b="0"/>
              <a:pathLst>
                <a:path w="42500" h="79886">
                  <a:moveTo>
                    <a:pt x="0" y="0"/>
                  </a:moveTo>
                  <a:lnTo>
                    <a:pt x="8353" y="0"/>
                  </a:lnTo>
                  <a:lnTo>
                    <a:pt x="42500" y="79886"/>
                  </a:lnTo>
                  <a:lnTo>
                    <a:pt x="24141" y="79886"/>
                  </a:lnTo>
                  <a:lnTo>
                    <a:pt x="16798" y="62073"/>
                  </a:lnTo>
                  <a:lnTo>
                    <a:pt x="0" y="62073"/>
                  </a:lnTo>
                  <a:lnTo>
                    <a:pt x="0" y="46646"/>
                  </a:lnTo>
                  <a:lnTo>
                    <a:pt x="10556" y="46646"/>
                  </a:lnTo>
                  <a:lnTo>
                    <a:pt x="0" y="2115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1681"/>
            <p:cNvSpPr/>
            <p:nvPr/>
          </p:nvSpPr>
          <p:spPr>
            <a:xfrm>
              <a:off x="664853" y="314588"/>
              <a:ext cx="145491" cy="98802"/>
            </a:xfrm>
            <a:custGeom>
              <a:avLst/>
              <a:gdLst/>
              <a:ahLst/>
              <a:cxnLst/>
              <a:rect l="0" t="0" r="0" b="0"/>
              <a:pathLst>
                <a:path w="145491" h="98802">
                  <a:moveTo>
                    <a:pt x="0" y="0"/>
                  </a:moveTo>
                  <a:lnTo>
                    <a:pt x="145491" y="0"/>
                  </a:lnTo>
                  <a:lnTo>
                    <a:pt x="145491" y="98802"/>
                  </a:lnTo>
                  <a:lnTo>
                    <a:pt x="0" y="9880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31"/>
            <p:cNvSpPr/>
            <p:nvPr/>
          </p:nvSpPr>
          <p:spPr>
            <a:xfrm>
              <a:off x="664853" y="23467"/>
              <a:ext cx="145491" cy="244598"/>
            </a:xfrm>
            <a:custGeom>
              <a:avLst/>
              <a:gdLst/>
              <a:ahLst/>
              <a:cxnLst/>
              <a:rect l="0" t="0" r="0" b="0"/>
              <a:pathLst>
                <a:path w="145491" h="244598">
                  <a:moveTo>
                    <a:pt x="145491" y="0"/>
                  </a:moveTo>
                  <a:lnTo>
                    <a:pt x="145491" y="119900"/>
                  </a:lnTo>
                  <a:lnTo>
                    <a:pt x="0" y="244598"/>
                  </a:lnTo>
                  <a:lnTo>
                    <a:pt x="0" y="124816"/>
                  </a:lnTo>
                  <a:lnTo>
                    <a:pt x="1454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1682"/>
            <p:cNvSpPr/>
            <p:nvPr/>
          </p:nvSpPr>
          <p:spPr>
            <a:xfrm>
              <a:off x="1254436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33"/>
            <p:cNvSpPr/>
            <p:nvPr/>
          </p:nvSpPr>
          <p:spPr>
            <a:xfrm>
              <a:off x="1181553" y="653785"/>
              <a:ext cx="57095" cy="79323"/>
            </a:xfrm>
            <a:custGeom>
              <a:avLst/>
              <a:gdLst/>
              <a:ahLst/>
              <a:cxnLst/>
              <a:rect l="0" t="0" r="0" b="0"/>
              <a:pathLst>
                <a:path w="57095" h="79323">
                  <a:moveTo>
                    <a:pt x="0" y="0"/>
                  </a:moveTo>
                  <a:lnTo>
                    <a:pt x="17441" y="0"/>
                  </a:lnTo>
                  <a:lnTo>
                    <a:pt x="17441" y="63346"/>
                  </a:lnTo>
                  <a:lnTo>
                    <a:pt x="57095" y="63346"/>
                  </a:lnTo>
                  <a:lnTo>
                    <a:pt x="57095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34"/>
            <p:cNvSpPr/>
            <p:nvPr/>
          </p:nvSpPr>
          <p:spPr>
            <a:xfrm>
              <a:off x="1050106" y="653785"/>
              <a:ext cx="78574" cy="79323"/>
            </a:xfrm>
            <a:custGeom>
              <a:avLst/>
              <a:gdLst/>
              <a:ahLst/>
              <a:cxnLst/>
              <a:rect l="0" t="0" r="0" b="0"/>
              <a:pathLst>
                <a:path w="78574" h="79323">
                  <a:moveTo>
                    <a:pt x="0" y="0"/>
                  </a:moveTo>
                  <a:lnTo>
                    <a:pt x="20378" y="0"/>
                  </a:lnTo>
                  <a:lnTo>
                    <a:pt x="39103" y="31759"/>
                  </a:lnTo>
                  <a:lnTo>
                    <a:pt x="58747" y="0"/>
                  </a:lnTo>
                  <a:lnTo>
                    <a:pt x="78574" y="0"/>
                  </a:lnTo>
                  <a:lnTo>
                    <a:pt x="47916" y="47736"/>
                  </a:lnTo>
                  <a:lnTo>
                    <a:pt x="47916" y="79323"/>
                  </a:lnTo>
                  <a:lnTo>
                    <a:pt x="30659" y="79323"/>
                  </a:lnTo>
                  <a:lnTo>
                    <a:pt x="30659" y="479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35"/>
            <p:cNvSpPr/>
            <p:nvPr/>
          </p:nvSpPr>
          <p:spPr>
            <a:xfrm>
              <a:off x="972449" y="653785"/>
              <a:ext cx="65907" cy="79323"/>
            </a:xfrm>
            <a:custGeom>
              <a:avLst/>
              <a:gdLst/>
              <a:ahLst/>
              <a:cxnLst/>
              <a:rect l="0" t="0" r="0" b="0"/>
              <a:pathLst>
                <a:path w="65907" h="79323">
                  <a:moveTo>
                    <a:pt x="0" y="0"/>
                  </a:moveTo>
                  <a:lnTo>
                    <a:pt x="65907" y="0"/>
                  </a:lnTo>
                  <a:lnTo>
                    <a:pt x="65907" y="16149"/>
                  </a:lnTo>
                  <a:lnTo>
                    <a:pt x="41674" y="16149"/>
                  </a:lnTo>
                  <a:lnTo>
                    <a:pt x="41674" y="79323"/>
                  </a:lnTo>
                  <a:lnTo>
                    <a:pt x="24233" y="79323"/>
                  </a:lnTo>
                  <a:lnTo>
                    <a:pt x="24233" y="16149"/>
                  </a:lnTo>
                  <a:lnTo>
                    <a:pt x="0" y="1614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1683"/>
            <p:cNvSpPr/>
            <p:nvPr/>
          </p:nvSpPr>
          <p:spPr>
            <a:xfrm>
              <a:off x="939221" y="653785"/>
              <a:ext cx="17441" cy="79323"/>
            </a:xfrm>
            <a:custGeom>
              <a:avLst/>
              <a:gdLst/>
              <a:ahLst/>
              <a:cxnLst/>
              <a:rect l="0" t="0" r="0" b="0"/>
              <a:pathLst>
                <a:path w="17441" h="79323">
                  <a:moveTo>
                    <a:pt x="0" y="0"/>
                  </a:moveTo>
                  <a:lnTo>
                    <a:pt x="17441" y="0"/>
                  </a:lnTo>
                  <a:lnTo>
                    <a:pt x="17441" y="79323"/>
                  </a:lnTo>
                  <a:lnTo>
                    <a:pt x="0" y="79323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37"/>
            <p:cNvSpPr/>
            <p:nvPr/>
          </p:nvSpPr>
          <p:spPr>
            <a:xfrm>
              <a:off x="810344" y="653785"/>
              <a:ext cx="35616" cy="79323"/>
            </a:xfrm>
            <a:custGeom>
              <a:avLst/>
              <a:gdLst/>
              <a:ahLst/>
              <a:cxnLst/>
              <a:rect l="0" t="0" r="0" b="0"/>
              <a:pathLst>
                <a:path w="35616" h="79323">
                  <a:moveTo>
                    <a:pt x="0" y="0"/>
                  </a:moveTo>
                  <a:lnTo>
                    <a:pt x="3488" y="0"/>
                  </a:lnTo>
                  <a:cubicBezTo>
                    <a:pt x="22214" y="0"/>
                    <a:pt x="33412" y="9721"/>
                    <a:pt x="33412" y="26433"/>
                  </a:cubicBezTo>
                  <a:cubicBezTo>
                    <a:pt x="33412" y="39105"/>
                    <a:pt x="26253" y="47185"/>
                    <a:pt x="16339" y="50858"/>
                  </a:cubicBezTo>
                  <a:lnTo>
                    <a:pt x="35616" y="79323"/>
                  </a:lnTo>
                  <a:lnTo>
                    <a:pt x="15238" y="79323"/>
                  </a:lnTo>
                  <a:lnTo>
                    <a:pt x="0" y="56294"/>
                  </a:lnTo>
                  <a:lnTo>
                    <a:pt x="0" y="38737"/>
                  </a:lnTo>
                  <a:lnTo>
                    <a:pt x="2019" y="38737"/>
                  </a:lnTo>
                  <a:cubicBezTo>
                    <a:pt x="10648" y="38737"/>
                    <a:pt x="15605" y="33963"/>
                    <a:pt x="15605" y="27351"/>
                  </a:cubicBezTo>
                  <a:cubicBezTo>
                    <a:pt x="15605" y="19638"/>
                    <a:pt x="10464" y="15598"/>
                    <a:pt x="1836" y="15965"/>
                  </a:cubicBezTo>
                  <a:lnTo>
                    <a:pt x="0" y="1596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38"/>
            <p:cNvSpPr/>
            <p:nvPr/>
          </p:nvSpPr>
          <p:spPr>
            <a:xfrm>
              <a:off x="856975" y="652499"/>
              <a:ext cx="62970" cy="81895"/>
            </a:xfrm>
            <a:custGeom>
              <a:avLst/>
              <a:gdLst/>
              <a:ahLst/>
              <a:cxnLst/>
              <a:rect l="0" t="0" r="0" b="0"/>
              <a:pathLst>
                <a:path w="62970" h="81895">
                  <a:moveTo>
                    <a:pt x="31026" y="0"/>
                  </a:moveTo>
                  <a:cubicBezTo>
                    <a:pt x="42592" y="0"/>
                    <a:pt x="52322" y="3661"/>
                    <a:pt x="60400" y="10089"/>
                  </a:cubicBezTo>
                  <a:lnTo>
                    <a:pt x="51404" y="23311"/>
                  </a:lnTo>
                  <a:cubicBezTo>
                    <a:pt x="44611" y="18352"/>
                    <a:pt x="37635" y="15414"/>
                    <a:pt x="30842" y="15414"/>
                  </a:cubicBezTo>
                  <a:cubicBezTo>
                    <a:pt x="24050" y="15414"/>
                    <a:pt x="20561" y="18352"/>
                    <a:pt x="20561" y="22393"/>
                  </a:cubicBezTo>
                  <a:lnTo>
                    <a:pt x="20561" y="22577"/>
                  </a:lnTo>
                  <a:cubicBezTo>
                    <a:pt x="20561" y="27902"/>
                    <a:pt x="24050" y="29738"/>
                    <a:pt x="37635" y="33044"/>
                  </a:cubicBezTo>
                  <a:cubicBezTo>
                    <a:pt x="53790" y="37268"/>
                    <a:pt x="62970" y="43145"/>
                    <a:pt x="62970" y="57102"/>
                  </a:cubicBezTo>
                  <a:lnTo>
                    <a:pt x="62970" y="57286"/>
                  </a:lnTo>
                  <a:cubicBezTo>
                    <a:pt x="62970" y="73079"/>
                    <a:pt x="50853" y="81895"/>
                    <a:pt x="33780" y="81895"/>
                  </a:cubicBezTo>
                  <a:cubicBezTo>
                    <a:pt x="21480" y="81895"/>
                    <a:pt x="9546" y="77670"/>
                    <a:pt x="0" y="69039"/>
                  </a:cubicBezTo>
                  <a:lnTo>
                    <a:pt x="10281" y="56919"/>
                  </a:lnTo>
                  <a:cubicBezTo>
                    <a:pt x="17441" y="62795"/>
                    <a:pt x="24968" y="66468"/>
                    <a:pt x="33963" y="66468"/>
                  </a:cubicBezTo>
                  <a:cubicBezTo>
                    <a:pt x="41123" y="66468"/>
                    <a:pt x="45529" y="63530"/>
                    <a:pt x="45529" y="58755"/>
                  </a:cubicBezTo>
                  <a:lnTo>
                    <a:pt x="45529" y="58571"/>
                  </a:lnTo>
                  <a:cubicBezTo>
                    <a:pt x="45529" y="54164"/>
                    <a:pt x="42775" y="51960"/>
                    <a:pt x="29557" y="48471"/>
                  </a:cubicBezTo>
                  <a:cubicBezTo>
                    <a:pt x="13769" y="44431"/>
                    <a:pt x="3488" y="40023"/>
                    <a:pt x="3488" y="24229"/>
                  </a:cubicBezTo>
                  <a:lnTo>
                    <a:pt x="3488" y="24045"/>
                  </a:lnTo>
                  <a:cubicBezTo>
                    <a:pt x="3488" y="9537"/>
                    <a:pt x="14871" y="0"/>
                    <a:pt x="310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39"/>
            <p:cNvSpPr/>
            <p:nvPr/>
          </p:nvSpPr>
          <p:spPr>
            <a:xfrm>
              <a:off x="1246175" y="534781"/>
              <a:ext cx="31301" cy="79335"/>
            </a:xfrm>
            <a:custGeom>
              <a:avLst/>
              <a:gdLst/>
              <a:ahLst/>
              <a:cxnLst/>
              <a:rect l="0" t="0" r="0" b="0"/>
              <a:pathLst>
                <a:path w="31301" h="79335">
                  <a:moveTo>
                    <a:pt x="0" y="0"/>
                  </a:moveTo>
                  <a:lnTo>
                    <a:pt x="31301" y="0"/>
                  </a:lnTo>
                  <a:lnTo>
                    <a:pt x="31301" y="15695"/>
                  </a:lnTo>
                  <a:lnTo>
                    <a:pt x="31026" y="15610"/>
                  </a:lnTo>
                  <a:lnTo>
                    <a:pt x="17624" y="15610"/>
                  </a:lnTo>
                  <a:lnTo>
                    <a:pt x="17624" y="39851"/>
                  </a:lnTo>
                  <a:lnTo>
                    <a:pt x="31301" y="39851"/>
                  </a:lnTo>
                  <a:lnTo>
                    <a:pt x="31301" y="55444"/>
                  </a:lnTo>
                  <a:lnTo>
                    <a:pt x="30659" y="55645"/>
                  </a:lnTo>
                  <a:lnTo>
                    <a:pt x="17441" y="55645"/>
                  </a:lnTo>
                  <a:lnTo>
                    <a:pt x="1744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40"/>
            <p:cNvSpPr/>
            <p:nvPr/>
          </p:nvSpPr>
          <p:spPr>
            <a:xfrm>
              <a:off x="1168885" y="534781"/>
              <a:ext cx="60400" cy="79335"/>
            </a:xfrm>
            <a:custGeom>
              <a:avLst/>
              <a:gdLst/>
              <a:ahLst/>
              <a:cxnLst/>
              <a:rect l="0" t="0" r="0" b="0"/>
              <a:pathLst>
                <a:path w="60400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4" y="15427"/>
                  </a:lnTo>
                  <a:lnTo>
                    <a:pt x="17074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4" y="47198"/>
                  </a:lnTo>
                  <a:lnTo>
                    <a:pt x="17074" y="63909"/>
                  </a:lnTo>
                  <a:lnTo>
                    <a:pt x="60216" y="63909"/>
                  </a:lnTo>
                  <a:lnTo>
                    <a:pt x="60400" y="63909"/>
                  </a:lnTo>
                  <a:lnTo>
                    <a:pt x="60400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41"/>
            <p:cNvSpPr/>
            <p:nvPr/>
          </p:nvSpPr>
          <p:spPr>
            <a:xfrm>
              <a:off x="1085905" y="534781"/>
              <a:ext cx="72149" cy="79335"/>
            </a:xfrm>
            <a:custGeom>
              <a:avLst/>
              <a:gdLst/>
              <a:ahLst/>
              <a:cxnLst/>
              <a:rect l="0" t="0" r="0" b="0"/>
              <a:pathLst>
                <a:path w="72149" h="79335">
                  <a:moveTo>
                    <a:pt x="0" y="0"/>
                  </a:moveTo>
                  <a:lnTo>
                    <a:pt x="17257" y="0"/>
                  </a:lnTo>
                  <a:lnTo>
                    <a:pt x="17257" y="34710"/>
                  </a:lnTo>
                  <a:lnTo>
                    <a:pt x="49384" y="0"/>
                  </a:lnTo>
                  <a:lnTo>
                    <a:pt x="70497" y="0"/>
                  </a:lnTo>
                  <a:lnTo>
                    <a:pt x="38369" y="33608"/>
                  </a:lnTo>
                  <a:lnTo>
                    <a:pt x="72149" y="79335"/>
                  </a:lnTo>
                  <a:lnTo>
                    <a:pt x="51037" y="79335"/>
                  </a:lnTo>
                  <a:lnTo>
                    <a:pt x="26620" y="45545"/>
                  </a:lnTo>
                  <a:lnTo>
                    <a:pt x="17257" y="55094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42"/>
            <p:cNvSpPr/>
            <p:nvPr/>
          </p:nvSpPr>
          <p:spPr>
            <a:xfrm>
              <a:off x="900117" y="534781"/>
              <a:ext cx="60216" cy="79335"/>
            </a:xfrm>
            <a:custGeom>
              <a:avLst/>
              <a:gdLst/>
              <a:ahLst/>
              <a:cxnLst/>
              <a:rect l="0" t="0" r="0" b="0"/>
              <a:pathLst>
                <a:path w="60216" h="79335">
                  <a:moveTo>
                    <a:pt x="0" y="0"/>
                  </a:moveTo>
                  <a:lnTo>
                    <a:pt x="59665" y="0"/>
                  </a:lnTo>
                  <a:lnTo>
                    <a:pt x="59665" y="15427"/>
                  </a:lnTo>
                  <a:lnTo>
                    <a:pt x="17073" y="15427"/>
                  </a:lnTo>
                  <a:lnTo>
                    <a:pt x="17073" y="31588"/>
                  </a:lnTo>
                  <a:lnTo>
                    <a:pt x="54525" y="31588"/>
                  </a:lnTo>
                  <a:lnTo>
                    <a:pt x="54525" y="47198"/>
                  </a:lnTo>
                  <a:lnTo>
                    <a:pt x="17073" y="47198"/>
                  </a:lnTo>
                  <a:lnTo>
                    <a:pt x="17073" y="63909"/>
                  </a:lnTo>
                  <a:lnTo>
                    <a:pt x="60216" y="63909"/>
                  </a:lnTo>
                  <a:lnTo>
                    <a:pt x="60216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43"/>
            <p:cNvSpPr/>
            <p:nvPr/>
          </p:nvSpPr>
          <p:spPr>
            <a:xfrm>
              <a:off x="810344" y="534781"/>
              <a:ext cx="69579" cy="79335"/>
            </a:xfrm>
            <a:custGeom>
              <a:avLst/>
              <a:gdLst/>
              <a:ahLst/>
              <a:cxnLst/>
              <a:rect l="0" t="0" r="0" b="0"/>
              <a:pathLst>
                <a:path w="69579" h="79335">
                  <a:moveTo>
                    <a:pt x="0" y="0"/>
                  </a:moveTo>
                  <a:lnTo>
                    <a:pt x="15238" y="0"/>
                  </a:lnTo>
                  <a:lnTo>
                    <a:pt x="52505" y="49034"/>
                  </a:lnTo>
                  <a:lnTo>
                    <a:pt x="52505" y="0"/>
                  </a:lnTo>
                  <a:lnTo>
                    <a:pt x="69579" y="0"/>
                  </a:lnTo>
                  <a:lnTo>
                    <a:pt x="69579" y="79335"/>
                  </a:lnTo>
                  <a:lnTo>
                    <a:pt x="54708" y="79335"/>
                  </a:lnTo>
                  <a:lnTo>
                    <a:pt x="16339" y="28833"/>
                  </a:lnTo>
                  <a:lnTo>
                    <a:pt x="16339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44"/>
            <p:cNvSpPr/>
            <p:nvPr/>
          </p:nvSpPr>
          <p:spPr>
            <a:xfrm>
              <a:off x="970981" y="533863"/>
              <a:ext cx="62970" cy="81540"/>
            </a:xfrm>
            <a:custGeom>
              <a:avLst/>
              <a:gdLst/>
              <a:ahLst/>
              <a:cxnLst/>
              <a:rect l="0" t="0" r="0" b="0"/>
              <a:pathLst>
                <a:path w="62970" h="81540">
                  <a:moveTo>
                    <a:pt x="31210" y="0"/>
                  </a:moveTo>
                  <a:cubicBezTo>
                    <a:pt x="42592" y="0"/>
                    <a:pt x="52506" y="3673"/>
                    <a:pt x="60583" y="9917"/>
                  </a:cubicBezTo>
                  <a:lnTo>
                    <a:pt x="51404" y="23140"/>
                  </a:lnTo>
                  <a:cubicBezTo>
                    <a:pt x="44611" y="18365"/>
                    <a:pt x="37451" y="15427"/>
                    <a:pt x="30842" y="15427"/>
                  </a:cubicBezTo>
                  <a:cubicBezTo>
                    <a:pt x="24050" y="15427"/>
                    <a:pt x="20562" y="18365"/>
                    <a:pt x="20562" y="22222"/>
                  </a:cubicBezTo>
                  <a:lnTo>
                    <a:pt x="20562" y="22405"/>
                  </a:lnTo>
                  <a:cubicBezTo>
                    <a:pt x="20562" y="27915"/>
                    <a:pt x="24050" y="29567"/>
                    <a:pt x="37818" y="33057"/>
                  </a:cubicBezTo>
                  <a:cubicBezTo>
                    <a:pt x="53974" y="37097"/>
                    <a:pt x="62970" y="42973"/>
                    <a:pt x="62970" y="56747"/>
                  </a:cubicBezTo>
                  <a:lnTo>
                    <a:pt x="62970" y="56931"/>
                  </a:lnTo>
                  <a:cubicBezTo>
                    <a:pt x="62970" y="72724"/>
                    <a:pt x="51037" y="81540"/>
                    <a:pt x="33780" y="81540"/>
                  </a:cubicBezTo>
                  <a:cubicBezTo>
                    <a:pt x="21663" y="81540"/>
                    <a:pt x="9547" y="77315"/>
                    <a:pt x="0" y="68684"/>
                  </a:cubicBezTo>
                  <a:lnTo>
                    <a:pt x="10281" y="56564"/>
                  </a:lnTo>
                  <a:cubicBezTo>
                    <a:pt x="17441" y="62440"/>
                    <a:pt x="24968" y="66113"/>
                    <a:pt x="34147" y="66113"/>
                  </a:cubicBezTo>
                  <a:cubicBezTo>
                    <a:pt x="41123" y="66113"/>
                    <a:pt x="45345" y="63175"/>
                    <a:pt x="45529" y="58767"/>
                  </a:cubicBezTo>
                  <a:lnTo>
                    <a:pt x="45529" y="58400"/>
                  </a:lnTo>
                  <a:cubicBezTo>
                    <a:pt x="45529" y="53992"/>
                    <a:pt x="42959" y="51789"/>
                    <a:pt x="29741" y="48483"/>
                  </a:cubicBezTo>
                  <a:cubicBezTo>
                    <a:pt x="13769" y="44259"/>
                    <a:pt x="3488" y="39851"/>
                    <a:pt x="3488" y="24242"/>
                  </a:cubicBezTo>
                  <a:lnTo>
                    <a:pt x="3488" y="23874"/>
                  </a:lnTo>
                  <a:cubicBezTo>
                    <a:pt x="3488" y="9550"/>
                    <a:pt x="15054" y="0"/>
                    <a:pt x="3121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45"/>
            <p:cNvSpPr/>
            <p:nvPr/>
          </p:nvSpPr>
          <p:spPr>
            <a:xfrm>
              <a:off x="810344" y="314588"/>
              <a:ext cx="27538" cy="98802"/>
            </a:xfrm>
            <a:custGeom>
              <a:avLst/>
              <a:gdLst/>
              <a:ahLst/>
              <a:cxnLst/>
              <a:rect l="0" t="0" r="0" b="0"/>
              <a:pathLst>
                <a:path w="27538" h="98802">
                  <a:moveTo>
                    <a:pt x="0" y="0"/>
                  </a:moveTo>
                  <a:lnTo>
                    <a:pt x="27354" y="0"/>
                  </a:lnTo>
                  <a:lnTo>
                    <a:pt x="27538" y="0"/>
                  </a:lnTo>
                  <a:lnTo>
                    <a:pt x="27538" y="98802"/>
                  </a:lnTo>
                  <a:lnTo>
                    <a:pt x="0" y="9880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46"/>
            <p:cNvSpPr/>
            <p:nvPr/>
          </p:nvSpPr>
          <p:spPr>
            <a:xfrm>
              <a:off x="912050" y="0"/>
              <a:ext cx="365426" cy="419565"/>
            </a:xfrm>
            <a:custGeom>
              <a:avLst/>
              <a:gdLst/>
              <a:ahLst/>
              <a:cxnLst/>
              <a:rect l="0" t="0" r="0" b="0"/>
              <a:pathLst>
                <a:path w="365426" h="419565">
                  <a:moveTo>
                    <a:pt x="0" y="0"/>
                  </a:moveTo>
                  <a:lnTo>
                    <a:pt x="99870" y="0"/>
                  </a:lnTo>
                  <a:lnTo>
                    <a:pt x="99870" y="215235"/>
                  </a:lnTo>
                  <a:cubicBezTo>
                    <a:pt x="99870" y="289245"/>
                    <a:pt x="136771" y="327443"/>
                    <a:pt x="197721" y="327443"/>
                  </a:cubicBezTo>
                  <a:cubicBezTo>
                    <a:pt x="258671" y="327443"/>
                    <a:pt x="295755" y="290347"/>
                    <a:pt x="295755" y="218357"/>
                  </a:cubicBezTo>
                  <a:lnTo>
                    <a:pt x="295755" y="0"/>
                  </a:lnTo>
                  <a:lnTo>
                    <a:pt x="365426" y="0"/>
                  </a:lnTo>
                  <a:lnTo>
                    <a:pt x="365426" y="338537"/>
                  </a:lnTo>
                  <a:lnTo>
                    <a:pt x="364800" y="339844"/>
                  </a:lnTo>
                  <a:cubicBezTo>
                    <a:pt x="331497" y="393209"/>
                    <a:pt x="272807" y="419565"/>
                    <a:pt x="196619" y="419451"/>
                  </a:cubicBezTo>
                  <a:cubicBezTo>
                    <a:pt x="74719" y="419451"/>
                    <a:pt x="0" y="351317"/>
                    <a:pt x="0" y="21762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47"/>
            <p:cNvSpPr/>
            <p:nvPr/>
          </p:nvSpPr>
          <p:spPr>
            <a:xfrm>
              <a:off x="810344" y="0"/>
              <a:ext cx="27354" cy="143367"/>
            </a:xfrm>
            <a:custGeom>
              <a:avLst/>
              <a:gdLst/>
              <a:ahLst/>
              <a:cxnLst/>
              <a:rect l="0" t="0" r="0" b="0"/>
              <a:pathLst>
                <a:path w="27354" h="143367">
                  <a:moveTo>
                    <a:pt x="27354" y="0"/>
                  </a:moveTo>
                  <a:lnTo>
                    <a:pt x="27354" y="119922"/>
                  </a:lnTo>
                  <a:lnTo>
                    <a:pt x="0" y="143367"/>
                  </a:lnTo>
                  <a:lnTo>
                    <a:pt x="0" y="23467"/>
                  </a:lnTo>
                  <a:lnTo>
                    <a:pt x="273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48"/>
            <p:cNvSpPr/>
            <p:nvPr/>
          </p:nvSpPr>
          <p:spPr>
            <a:xfrm>
              <a:off x="1386617" y="669199"/>
              <a:ext cx="367" cy="0"/>
            </a:xfrm>
            <a:custGeom>
              <a:avLst/>
              <a:gdLst/>
              <a:ahLst/>
              <a:cxnLst/>
              <a:rect l="0" t="0" r="0" b="0"/>
              <a:pathLst>
                <a:path w="367">
                  <a:moveTo>
                    <a:pt x="367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49"/>
            <p:cNvSpPr/>
            <p:nvPr/>
          </p:nvSpPr>
          <p:spPr>
            <a:xfrm>
              <a:off x="1385516" y="653785"/>
              <a:ext cx="66091" cy="79323"/>
            </a:xfrm>
            <a:custGeom>
              <a:avLst/>
              <a:gdLst/>
              <a:ahLst/>
              <a:cxnLst/>
              <a:rect l="0" t="0" r="0" b="0"/>
              <a:pathLst>
                <a:path w="66091" h="79323">
                  <a:moveTo>
                    <a:pt x="1469" y="0"/>
                  </a:moveTo>
                  <a:lnTo>
                    <a:pt x="66091" y="0"/>
                  </a:lnTo>
                  <a:lnTo>
                    <a:pt x="66091" y="13210"/>
                  </a:lnTo>
                  <a:lnTo>
                    <a:pt x="22397" y="63897"/>
                  </a:lnTo>
                  <a:lnTo>
                    <a:pt x="66091" y="63897"/>
                  </a:lnTo>
                  <a:lnTo>
                    <a:pt x="66091" y="79323"/>
                  </a:lnTo>
                  <a:lnTo>
                    <a:pt x="0" y="79323"/>
                  </a:lnTo>
                  <a:lnTo>
                    <a:pt x="0" y="66101"/>
                  </a:lnTo>
                  <a:lnTo>
                    <a:pt x="43510" y="15414"/>
                  </a:lnTo>
                  <a:lnTo>
                    <a:pt x="1469" y="15414"/>
                  </a:lnTo>
                  <a:lnTo>
                    <a:pt x="14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50"/>
            <p:cNvSpPr/>
            <p:nvPr/>
          </p:nvSpPr>
          <p:spPr>
            <a:xfrm>
              <a:off x="1295375" y="653785"/>
              <a:ext cx="70497" cy="79323"/>
            </a:xfrm>
            <a:custGeom>
              <a:avLst/>
              <a:gdLst/>
              <a:ahLst/>
              <a:cxnLst/>
              <a:rect l="0" t="0" r="0" b="0"/>
              <a:pathLst>
                <a:path w="70497" h="79323">
                  <a:moveTo>
                    <a:pt x="0" y="0"/>
                  </a:moveTo>
                  <a:lnTo>
                    <a:pt x="16156" y="0"/>
                  </a:lnTo>
                  <a:lnTo>
                    <a:pt x="53423" y="49021"/>
                  </a:lnTo>
                  <a:lnTo>
                    <a:pt x="53423" y="0"/>
                  </a:lnTo>
                  <a:lnTo>
                    <a:pt x="70497" y="0"/>
                  </a:lnTo>
                  <a:lnTo>
                    <a:pt x="70497" y="79323"/>
                  </a:lnTo>
                  <a:lnTo>
                    <a:pt x="55626" y="79323"/>
                  </a:lnTo>
                  <a:lnTo>
                    <a:pt x="17074" y="28820"/>
                  </a:lnTo>
                  <a:lnTo>
                    <a:pt x="17074" y="79323"/>
                  </a:lnTo>
                  <a:lnTo>
                    <a:pt x="0" y="793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51"/>
            <p:cNvSpPr/>
            <p:nvPr/>
          </p:nvSpPr>
          <p:spPr>
            <a:xfrm>
              <a:off x="1468496" y="534781"/>
              <a:ext cx="32862" cy="79335"/>
            </a:xfrm>
            <a:custGeom>
              <a:avLst/>
              <a:gdLst/>
              <a:ahLst/>
              <a:cxnLst/>
              <a:rect l="0" t="0" r="0" b="0"/>
              <a:pathLst>
                <a:path w="32862" h="79335">
                  <a:moveTo>
                    <a:pt x="0" y="0"/>
                  </a:moveTo>
                  <a:lnTo>
                    <a:pt x="32862" y="0"/>
                  </a:lnTo>
                  <a:lnTo>
                    <a:pt x="32862" y="15977"/>
                  </a:lnTo>
                  <a:lnTo>
                    <a:pt x="17257" y="15977"/>
                  </a:lnTo>
                  <a:lnTo>
                    <a:pt x="17257" y="38750"/>
                  </a:lnTo>
                  <a:lnTo>
                    <a:pt x="32862" y="38750"/>
                  </a:lnTo>
                  <a:lnTo>
                    <a:pt x="32862" y="56583"/>
                  </a:lnTo>
                  <a:lnTo>
                    <a:pt x="31026" y="53809"/>
                  </a:lnTo>
                  <a:lnTo>
                    <a:pt x="17257" y="53809"/>
                  </a:lnTo>
                  <a:lnTo>
                    <a:pt x="17257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52"/>
            <p:cNvSpPr/>
            <p:nvPr/>
          </p:nvSpPr>
          <p:spPr>
            <a:xfrm>
              <a:off x="1391023" y="534781"/>
              <a:ext cx="60583" cy="79335"/>
            </a:xfrm>
            <a:custGeom>
              <a:avLst/>
              <a:gdLst/>
              <a:ahLst/>
              <a:cxnLst/>
              <a:rect l="0" t="0" r="0" b="0"/>
              <a:pathLst>
                <a:path w="60583" h="79335">
                  <a:moveTo>
                    <a:pt x="0" y="0"/>
                  </a:moveTo>
                  <a:lnTo>
                    <a:pt x="60032" y="0"/>
                  </a:lnTo>
                  <a:lnTo>
                    <a:pt x="60032" y="15427"/>
                  </a:lnTo>
                  <a:lnTo>
                    <a:pt x="17440" y="15427"/>
                  </a:lnTo>
                  <a:lnTo>
                    <a:pt x="17440" y="31588"/>
                  </a:lnTo>
                  <a:lnTo>
                    <a:pt x="54892" y="31588"/>
                  </a:lnTo>
                  <a:lnTo>
                    <a:pt x="54892" y="47198"/>
                  </a:lnTo>
                  <a:lnTo>
                    <a:pt x="17440" y="47198"/>
                  </a:lnTo>
                  <a:lnTo>
                    <a:pt x="17440" y="63909"/>
                  </a:lnTo>
                  <a:lnTo>
                    <a:pt x="60583" y="63909"/>
                  </a:lnTo>
                  <a:lnTo>
                    <a:pt x="60583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53"/>
            <p:cNvSpPr/>
            <p:nvPr/>
          </p:nvSpPr>
          <p:spPr>
            <a:xfrm>
              <a:off x="1339252" y="534781"/>
              <a:ext cx="184" cy="0"/>
            </a:xfrm>
            <a:custGeom>
              <a:avLst/>
              <a:gdLst/>
              <a:ahLst/>
              <a:cxnLst/>
              <a:rect l="0" t="0" r="0" b="0"/>
              <a:pathLst>
                <a:path w="184">
                  <a:moveTo>
                    <a:pt x="184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54"/>
            <p:cNvSpPr/>
            <p:nvPr/>
          </p:nvSpPr>
          <p:spPr>
            <a:xfrm>
              <a:off x="1321995" y="534781"/>
              <a:ext cx="56911" cy="79335"/>
            </a:xfrm>
            <a:custGeom>
              <a:avLst/>
              <a:gdLst/>
              <a:ahLst/>
              <a:cxnLst/>
              <a:rect l="0" t="0" r="0" b="0"/>
              <a:pathLst>
                <a:path w="56911" h="79335">
                  <a:moveTo>
                    <a:pt x="0" y="0"/>
                  </a:moveTo>
                  <a:lnTo>
                    <a:pt x="17257" y="0"/>
                  </a:lnTo>
                  <a:lnTo>
                    <a:pt x="17257" y="63358"/>
                  </a:lnTo>
                  <a:lnTo>
                    <a:pt x="56911" y="63358"/>
                  </a:lnTo>
                  <a:lnTo>
                    <a:pt x="56911" y="79335"/>
                  </a:lnTo>
                  <a:lnTo>
                    <a:pt x="0" y="7933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55"/>
            <p:cNvSpPr/>
            <p:nvPr/>
          </p:nvSpPr>
          <p:spPr>
            <a:xfrm>
              <a:off x="1277476" y="534781"/>
              <a:ext cx="31301" cy="55444"/>
            </a:xfrm>
            <a:custGeom>
              <a:avLst/>
              <a:gdLst/>
              <a:ahLst/>
              <a:cxnLst/>
              <a:rect l="0" t="0" r="0" b="0"/>
              <a:pathLst>
                <a:path w="31301" h="55444">
                  <a:moveTo>
                    <a:pt x="0" y="0"/>
                  </a:moveTo>
                  <a:lnTo>
                    <a:pt x="1010" y="0"/>
                  </a:lnTo>
                  <a:cubicBezTo>
                    <a:pt x="19919" y="0"/>
                    <a:pt x="31301" y="11203"/>
                    <a:pt x="31301" y="27731"/>
                  </a:cubicBezTo>
                  <a:cubicBezTo>
                    <a:pt x="31301" y="36913"/>
                    <a:pt x="27721" y="43892"/>
                    <a:pt x="21938" y="48575"/>
                  </a:cubicBezTo>
                  <a:lnTo>
                    <a:pt x="0" y="55444"/>
                  </a:lnTo>
                  <a:lnTo>
                    <a:pt x="0" y="39851"/>
                  </a:lnTo>
                  <a:lnTo>
                    <a:pt x="92" y="39851"/>
                  </a:lnTo>
                  <a:cubicBezTo>
                    <a:pt x="8537" y="39851"/>
                    <a:pt x="13677" y="34710"/>
                    <a:pt x="13677" y="27915"/>
                  </a:cubicBezTo>
                  <a:cubicBezTo>
                    <a:pt x="13677" y="23875"/>
                    <a:pt x="12300" y="20798"/>
                    <a:pt x="9868" y="18732"/>
                  </a:cubicBezTo>
                  <a:lnTo>
                    <a:pt x="0" y="1569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56"/>
            <p:cNvSpPr/>
            <p:nvPr/>
          </p:nvSpPr>
          <p:spPr>
            <a:xfrm>
              <a:off x="1277476" y="0"/>
              <a:ext cx="30200" cy="338537"/>
            </a:xfrm>
            <a:custGeom>
              <a:avLst/>
              <a:gdLst/>
              <a:ahLst/>
              <a:cxnLst/>
              <a:rect l="0" t="0" r="0" b="0"/>
              <a:pathLst>
                <a:path w="30200" h="338537">
                  <a:moveTo>
                    <a:pt x="0" y="0"/>
                  </a:moveTo>
                  <a:lnTo>
                    <a:pt x="30200" y="0"/>
                  </a:lnTo>
                  <a:lnTo>
                    <a:pt x="30200" y="214500"/>
                  </a:lnTo>
                  <a:cubicBezTo>
                    <a:pt x="30200" y="248888"/>
                    <a:pt x="25381" y="278903"/>
                    <a:pt x="16247" y="304579"/>
                  </a:cubicBezTo>
                  <a:lnTo>
                    <a:pt x="0" y="33853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57"/>
            <p:cNvSpPr/>
            <p:nvPr/>
          </p:nvSpPr>
          <p:spPr>
            <a:xfrm>
              <a:off x="1501358" y="534781"/>
              <a:ext cx="35432" cy="79335"/>
            </a:xfrm>
            <a:custGeom>
              <a:avLst/>
              <a:gdLst/>
              <a:ahLst/>
              <a:cxnLst/>
              <a:rect l="0" t="0" r="0" b="0"/>
              <a:pathLst>
                <a:path w="35432" h="79335">
                  <a:moveTo>
                    <a:pt x="0" y="0"/>
                  </a:moveTo>
                  <a:lnTo>
                    <a:pt x="3305" y="0"/>
                  </a:lnTo>
                  <a:cubicBezTo>
                    <a:pt x="13402" y="0"/>
                    <a:pt x="21112" y="2939"/>
                    <a:pt x="26252" y="8081"/>
                  </a:cubicBezTo>
                  <a:cubicBezTo>
                    <a:pt x="30659" y="12488"/>
                    <a:pt x="33229" y="18548"/>
                    <a:pt x="33229" y="26262"/>
                  </a:cubicBezTo>
                  <a:lnTo>
                    <a:pt x="33229" y="26445"/>
                  </a:lnTo>
                  <a:cubicBezTo>
                    <a:pt x="33229" y="39117"/>
                    <a:pt x="26252" y="47198"/>
                    <a:pt x="16339" y="50871"/>
                  </a:cubicBezTo>
                  <a:lnTo>
                    <a:pt x="35432" y="79335"/>
                  </a:lnTo>
                  <a:lnTo>
                    <a:pt x="15054" y="79335"/>
                  </a:lnTo>
                  <a:lnTo>
                    <a:pt x="0" y="56583"/>
                  </a:lnTo>
                  <a:lnTo>
                    <a:pt x="0" y="38750"/>
                  </a:lnTo>
                  <a:lnTo>
                    <a:pt x="2019" y="38750"/>
                  </a:lnTo>
                  <a:cubicBezTo>
                    <a:pt x="10648" y="38750"/>
                    <a:pt x="15605" y="33975"/>
                    <a:pt x="15605" y="27363"/>
                  </a:cubicBezTo>
                  <a:cubicBezTo>
                    <a:pt x="15605" y="19650"/>
                    <a:pt x="10464" y="15610"/>
                    <a:pt x="1836" y="15977"/>
                  </a:cubicBezTo>
                  <a:lnTo>
                    <a:pt x="0" y="1597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8995978" y="329679"/>
            <a:ext cx="3264810" cy="1026418"/>
            <a:chOff x="8995978" y="329679"/>
            <a:chExt cx="3264810" cy="1026418"/>
          </a:xfrm>
        </p:grpSpPr>
        <p:sp>
          <p:nvSpPr>
            <p:cNvPr id="63" name="ZoneTexte 62"/>
            <p:cNvSpPr txBox="1"/>
            <p:nvPr/>
          </p:nvSpPr>
          <p:spPr>
            <a:xfrm>
              <a:off x="10713185" y="986765"/>
              <a:ext cx="154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Girou - Martin</a:t>
              </a:r>
              <a:endParaRPr lang="fr-F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95978" y="349192"/>
              <a:ext cx="3196022" cy="6883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570720" y="329679"/>
              <a:ext cx="262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dirty="0" smtClean="0">
                  <a:latin typeface="Audiowide" panose="02000503000000020004" pitchFamily="2" charset="0"/>
                </a:rPr>
                <a:t>Public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Transport</a:t>
              </a:r>
              <a:r>
                <a:rPr lang="" sz="2000" dirty="0" smtClean="0">
                  <a:latin typeface="Audiowide" panose="02000503000000020004" pitchFamily="2" charset="0"/>
                </a:rPr>
                <a:t> </a:t>
              </a:r>
              <a:r>
                <a:rPr lang="fr-FR" sz="2000" dirty="0" smtClean="0">
                  <a:latin typeface="Audiowide" panose="02000503000000020004" pitchFamily="2" charset="0"/>
                </a:rPr>
                <a:t>Connections</a:t>
              </a:r>
              <a:endParaRPr lang="fr-FR" sz="2000" dirty="0">
                <a:latin typeface="Audiowid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450</Words>
  <Application>Microsoft Office PowerPoint</Application>
  <PresentationFormat>Grand écran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Audiowide</vt:lpstr>
      <vt:lpstr>Calibri</vt:lpstr>
      <vt:lpstr>Calibri Light</vt:lpstr>
      <vt:lpstr>Consolas</vt:lpstr>
      <vt:lpstr>Courier New</vt:lpstr>
      <vt:lpstr>Razer Blackwidow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GIROU</dc:creator>
  <cp:lastModifiedBy>David GIROU</cp:lastModifiedBy>
  <cp:revision>20</cp:revision>
  <dcterms:created xsi:type="dcterms:W3CDTF">2022-01-07T11:49:37Z</dcterms:created>
  <dcterms:modified xsi:type="dcterms:W3CDTF">2022-01-10T01:40:03Z</dcterms:modified>
</cp:coreProperties>
</file>