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0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2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85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4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5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6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2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1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3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42E1-5E48-4E5A-961C-0935A2BE719D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5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3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routeTime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930117"/>
            <a:ext cx="10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Route, 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length(Route</a:t>
            </a:r>
            <a:r>
              <a:rPr lang="en-US" dirty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is (Time -1) * 6.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524871" y="3656925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suttonRoad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 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5" name="ZoneTexte 64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45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632" y="1829515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route(Stop1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limit(1</a:t>
            </a:r>
            <a:r>
              <a:rPr lang="en-US" dirty="0">
                <a:latin typeface="Consolas" panose="020B0609020204030204" pitchFamily="49" charset="0"/>
              </a:rPr>
              <a:t>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6" name="Rectangle 5"/>
          <p:cNvSpPr/>
          <p:nvPr/>
        </p:nvSpPr>
        <p:spPr>
          <a:xfrm>
            <a:off x="528320" y="2993254"/>
            <a:ext cx="726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route(Stop1, Stop2, </a:t>
            </a:r>
            <a:r>
              <a:rPr lang="en-US" dirty="0" smtClean="0">
                <a:latin typeface="Consolas" panose="020B0609020204030204" pitchFamily="49" charset="0"/>
              </a:rPr>
              <a:t>Route</a:t>
            </a:r>
            <a:r>
              <a:rPr lang="" dirty="0" smtClean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limit(1,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4871" y="4246869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route(hospital,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liverRoad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5" name="ZoneTexte 64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987040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" sz="3600" dirty="0" smtClean="0">
                <a:solidFill>
                  <a:schemeClr val="bg1"/>
                </a:solidFill>
                <a:latin typeface="Audiowide" panose="02000503000000020004" pitchFamily="2" charset="0"/>
              </a:rPr>
              <a:t>Thank you</a:t>
            </a:r>
            <a:endParaRPr lang="fr-FR" sz="3600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05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3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563179" y="1532466"/>
            <a:ext cx="9097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Audiowide" panose="02000503000000020004" pitchFamily="2" charset="0"/>
              </a:rPr>
              <a:t>Public</a:t>
            </a:r>
            <a:r>
              <a:rPr lang="" sz="4000" dirty="0" smtClean="0">
                <a:latin typeface="Audiowide" panose="02000503000000020004" pitchFamily="2" charset="0"/>
              </a:rPr>
              <a:t> </a:t>
            </a:r>
            <a:r>
              <a:rPr lang="fr-FR" sz="4000" dirty="0" smtClean="0">
                <a:latin typeface="Audiowide" panose="02000503000000020004" pitchFamily="2" charset="0"/>
              </a:rPr>
              <a:t>Transport</a:t>
            </a:r>
            <a:r>
              <a:rPr lang="" sz="4000" dirty="0" smtClean="0">
                <a:latin typeface="Audiowide" panose="02000503000000020004" pitchFamily="2" charset="0"/>
              </a:rPr>
              <a:t> </a:t>
            </a:r>
            <a:r>
              <a:rPr lang="fr-FR" sz="4000" dirty="0" smtClean="0">
                <a:latin typeface="Audiowide" panose="02000503000000020004" pitchFamily="2" charset="0"/>
              </a:rPr>
              <a:t>Connections</a:t>
            </a:r>
            <a:endParaRPr lang="fr-FR" sz="4000" dirty="0">
              <a:latin typeface="Audiowide" panose="02000503000000020004" pitchFamily="2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68641" y="2145201"/>
            <a:ext cx="381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2000" dirty="0" smtClean="0">
                <a:latin typeface="Arial Rounded MT Bold" panose="020F0704030504030204" pitchFamily="34" charset="0"/>
              </a:rPr>
              <a:t>David Girou &amp; Aurélie Martin</a:t>
            </a:r>
            <a:endParaRPr lang="fr-FR" sz="2000" dirty="0">
              <a:latin typeface="Arial Rounded MT Bold" panose="020F0704030504030204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866" y="5617515"/>
            <a:ext cx="1704682" cy="73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81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9"/>
          <p:cNvSpPr txBox="1"/>
          <p:nvPr/>
        </p:nvSpPr>
        <p:spPr>
          <a:xfrm>
            <a:off x="10713185" y="986765"/>
            <a:ext cx="154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/>
              <a:t>Girou - Martin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1" y="2323093"/>
            <a:ext cx="5750560" cy="45349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48196" y="1442720"/>
            <a:ext cx="8550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?- route(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Route).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Route = 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liverRoad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hospital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barnesRoad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196" y="2771205"/>
            <a:ext cx="8022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?- route(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kingStreet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loganRoad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Route = 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kingStreet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marchStreet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springPlaza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loganRoad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Time = 24.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28320" y="514345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Main usage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grpSp>
        <p:nvGrpSpPr>
          <p:cNvPr id="7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8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8995978" y="349192"/>
            <a:ext cx="3196022" cy="6883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570720" y="329679"/>
            <a:ext cx="262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smtClean="0">
                <a:latin typeface="Audiowide" panose="02000503000000020004" pitchFamily="2" charset="0"/>
              </a:rPr>
              <a:t>Public</a:t>
            </a:r>
            <a:r>
              <a:rPr lang="" sz="2000" dirty="0" smtClean="0">
                <a:latin typeface="Audiowide" panose="02000503000000020004" pitchFamily="2" charset="0"/>
              </a:rPr>
              <a:t> </a:t>
            </a:r>
            <a:r>
              <a:rPr lang="fr-FR" sz="2000" dirty="0" smtClean="0">
                <a:latin typeface="Audiowide" panose="02000503000000020004" pitchFamily="2" charset="0"/>
              </a:rPr>
              <a:t>Transport</a:t>
            </a:r>
            <a:r>
              <a:rPr lang="" sz="2000" dirty="0" smtClean="0">
                <a:latin typeface="Audiowide" panose="02000503000000020004" pitchFamily="2" charset="0"/>
              </a:rPr>
              <a:t> </a:t>
            </a:r>
            <a:r>
              <a:rPr lang="fr-FR" sz="2000" dirty="0" smtClean="0">
                <a:latin typeface="Audiowide" panose="02000503000000020004" pitchFamily="2" charset="0"/>
              </a:rPr>
              <a:t>Connections</a:t>
            </a:r>
            <a:endParaRPr lang="fr-FR" sz="2000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" grpId="0"/>
      <p:bldP spid="5" grpId="0"/>
      <p:bldP spid="59" grpId="0" animBg="1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7479" y="1521527"/>
            <a:ext cx="39725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stop(</a:t>
            </a:r>
            <a:r>
              <a:rPr lang="fr-FR" sz="1400" dirty="0" err="1">
                <a:latin typeface="Consolas" panose="020B0609020204030204" pitchFamily="49" charset="0"/>
              </a:rPr>
              <a:t>airport</a:t>
            </a:r>
            <a:r>
              <a:rPr lang="fr-FR" sz="1400" dirty="0">
                <a:latin typeface="Consolas" panose="020B0609020204030204" pitchFamily="49" charset="0"/>
              </a:rPr>
              <a:t>, [</a:t>
            </a:r>
            <a:r>
              <a:rPr lang="fr-FR" sz="1400" dirty="0" smtClean="0">
                <a:latin typeface="Consolas" panose="020B0609020204030204" pitchFamily="49" charset="0"/>
              </a:rPr>
              <a:t>u1,s1,s2]).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suttonRoad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eagleRoad</a:t>
            </a:r>
            <a:r>
              <a:rPr lang="fr-FR" sz="1400" dirty="0">
                <a:latin typeface="Consolas" panose="020B0609020204030204" pitchFamily="49" charset="0"/>
              </a:rPr>
              <a:t>, [u1,u2,b1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tulipHill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garettStreet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virginStreet</a:t>
            </a:r>
            <a:r>
              <a:rPr lang="fr-FR" sz="1400" dirty="0">
                <a:latin typeface="Consolas" panose="020B0609020204030204" pitchFamily="49" charset="0"/>
              </a:rPr>
              <a:t>, [u1,s2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saffronRoad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kingStreet</a:t>
            </a:r>
            <a:r>
              <a:rPr lang="fr-FR" sz="1400" dirty="0">
                <a:latin typeface="Consolas" panose="020B0609020204030204" pitchFamily="49" charset="0"/>
              </a:rPr>
              <a:t>, [u1,u2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westTrainStation</a:t>
            </a:r>
            <a:r>
              <a:rPr lang="fr-FR" sz="1400" dirty="0">
                <a:latin typeface="Consolas" panose="020B0609020204030204" pitchFamily="49" charset="0"/>
              </a:rPr>
              <a:t>, [u1,u2,s1,b2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barnesRoad</a:t>
            </a:r>
            <a:r>
              <a:rPr lang="fr-FR" sz="1400" dirty="0">
                <a:latin typeface="Consolas" panose="020B0609020204030204" pitchFamily="49" charset="0"/>
              </a:rPr>
              <a:t>, [u2,s1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northEastTrainStation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loganRoad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springPlaza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marchStreet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hospital</a:t>
            </a:r>
            <a:r>
              <a:rPr lang="fr-FR" sz="1400" dirty="0">
                <a:latin typeface="Consolas" panose="020B0609020204030204" pitchFamily="49" charset="0"/>
              </a:rPr>
              <a:t>, [s1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liverRoad</a:t>
            </a:r>
            <a:r>
              <a:rPr lang="fr-FR" sz="1400" dirty="0">
                <a:latin typeface="Consolas" panose="020B0609020204030204" pitchFamily="49" charset="0"/>
              </a:rPr>
              <a:t>, [s1,b1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hazelRoad</a:t>
            </a:r>
            <a:r>
              <a:rPr lang="fr-FR" sz="1400" dirty="0">
                <a:latin typeface="Consolas" panose="020B0609020204030204" pitchFamily="49" charset="0"/>
              </a:rPr>
              <a:t>, [s1,b2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cityCenter</a:t>
            </a:r>
            <a:r>
              <a:rPr lang="fr-FR" sz="1400" dirty="0">
                <a:latin typeface="Consolas" panose="020B0609020204030204" pitchFamily="49" charset="0"/>
              </a:rPr>
              <a:t>, [s2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centralTrainStation</a:t>
            </a:r>
            <a:r>
              <a:rPr lang="fr-FR" sz="1400" dirty="0">
                <a:latin typeface="Consolas" panose="020B0609020204030204" pitchFamily="49" charset="0"/>
              </a:rPr>
              <a:t>, [s2,b1,b2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dillsquare</a:t>
            </a:r>
            <a:r>
              <a:rPr lang="fr-FR" sz="1400" dirty="0">
                <a:latin typeface="Consolas" panose="020B0609020204030204" pitchFamily="49" charset="0"/>
              </a:rPr>
              <a:t>, [s3,b1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pineStreet</a:t>
            </a:r>
            <a:r>
              <a:rPr lang="fr-FR" sz="1400" dirty="0">
                <a:latin typeface="Consolas" panose="020B0609020204030204" pitchFamily="49" charset="0"/>
              </a:rPr>
              <a:t>, [b1,b2]).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1" y="2323093"/>
            <a:ext cx="5750560" cy="45349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15822" y="1037565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the stops</a:t>
            </a:r>
            <a:endParaRPr lang="fr-FR" dirty="0">
              <a:latin typeface="Audiowide" panose="02000503000000020004" pitchFamily="2" charset="0"/>
            </a:endParaRPr>
          </a:p>
        </p:txBody>
      </p:sp>
      <p:grpSp>
        <p:nvGrpSpPr>
          <p:cNvPr id="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0" name="ZoneTexte 59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2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adjacent stops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2767" y="2453337"/>
            <a:ext cx="4973793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 smtClean="0">
                <a:latin typeface="Consolas" panose="020B0609020204030204" pitchFamily="49" charset="0"/>
              </a:rPr>
              <a:t>%</a:t>
            </a:r>
            <a:r>
              <a:rPr lang="fr-FR" sz="1400" dirty="0">
                <a:latin typeface="Consolas" panose="020B0609020204030204" pitchFamily="49" charset="0"/>
              </a:rPr>
              <a:t>u1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airport,suttonRoad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suttonRoad,eagleRoad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eagleRoad,tulipHill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tulipHill,garettStreet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garettStreet,virginStreet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virginStreet,saffronRoad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saffronRoad,kingStreet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kingStreet,westTrainStation</a:t>
            </a:r>
            <a:r>
              <a:rPr lang="fr-FR" sz="1400" dirty="0" smtClean="0">
                <a:latin typeface="Consolas" panose="020B0609020204030204" pitchFamily="49" charset="0"/>
              </a:rPr>
              <a:t>).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767" y="193011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</a:rPr>
              <a:t>adjacent(X,Y</a:t>
            </a:r>
            <a:r>
              <a:rPr lang="fr-FR" sz="1400" dirty="0">
                <a:latin typeface="Consolas" panose="020B0609020204030204" pitchFamily="49" charset="0"/>
              </a:rPr>
              <a:t>):- </a:t>
            </a:r>
            <a:r>
              <a:rPr lang="fr-FR" sz="1400" dirty="0" err="1">
                <a:latin typeface="Consolas" panose="020B0609020204030204" pitchFamily="49" charset="0"/>
              </a:rPr>
              <a:t>adjacent_stops</a:t>
            </a:r>
            <a:r>
              <a:rPr lang="fr-FR" sz="1400" dirty="0">
                <a:latin typeface="Consolas" panose="020B0609020204030204" pitchFamily="49" charset="0"/>
              </a:rPr>
              <a:t>(X,Y</a:t>
            </a:r>
            <a:r>
              <a:rPr lang="fr-FR" sz="1400" dirty="0" smtClean="0">
                <a:latin typeface="Consolas" panose="020B0609020204030204" pitchFamily="49" charset="0"/>
              </a:rPr>
              <a:t>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adjacent(X,Y</a:t>
            </a:r>
            <a:r>
              <a:rPr lang="fr-FR" sz="1400" dirty="0">
                <a:latin typeface="Consolas" panose="020B0609020204030204" pitchFamily="49" charset="0"/>
              </a:rPr>
              <a:t>):- </a:t>
            </a:r>
            <a:r>
              <a:rPr lang="fr-FR" sz="1400" dirty="0" err="1">
                <a:latin typeface="Consolas" panose="020B0609020204030204" pitchFamily="49" charset="0"/>
              </a:rPr>
              <a:t>adjacent_stops</a:t>
            </a:r>
            <a:r>
              <a:rPr lang="fr-FR" sz="1400" dirty="0">
                <a:latin typeface="Consolas" panose="020B0609020204030204" pitchFamily="49" charset="0"/>
              </a:rPr>
              <a:t>(Y,X).</a:t>
            </a: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3" name="ZoneTexte 62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66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sameLine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9379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sameLine</a:t>
            </a:r>
            <a:r>
              <a:rPr lang="fr-FR" dirty="0" smtClean="0">
                <a:latin typeface="Consolas" panose="020B0609020204030204" pitchFamily="49" charset="0"/>
              </a:rPr>
              <a:t>(Stop1</a:t>
            </a:r>
            <a:r>
              <a:rPr lang="fr-FR" dirty="0">
                <a:latin typeface="Consolas" panose="020B0609020204030204" pitchFamily="49" charset="0"/>
              </a:rPr>
              <a:t>, Stop2, Line</a:t>
            </a:r>
            <a:r>
              <a:rPr lang="fr-FR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stop(Stop1</a:t>
            </a:r>
            <a:r>
              <a:rPr lang="fr-FR" dirty="0">
                <a:latin typeface="Consolas" panose="020B0609020204030204" pitchFamily="49" charset="0"/>
              </a:rPr>
              <a:t>, Line1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stop(Stop2</a:t>
            </a:r>
            <a:r>
              <a:rPr lang="fr-FR" dirty="0">
                <a:latin typeface="Consolas" panose="020B0609020204030204" pitchFamily="49" charset="0"/>
              </a:rPr>
              <a:t>, Line2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member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Line1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member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Line2).</a:t>
            </a:r>
          </a:p>
        </p:txBody>
      </p:sp>
      <p:grpSp>
        <p:nvGrpSpPr>
          <p:cNvPr id="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528320" y="38378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saffronRoad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suttonRoad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u1.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0107" y="45535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Line).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3" name="Groupe 6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4" name="ZoneTexte 63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3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6" grpId="0" uiExpand="1" build="p"/>
      <p:bldP spid="5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findAllStops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2025081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findAllStops</a:t>
            </a:r>
            <a:r>
              <a:rPr lang="en-US" dirty="0" smtClean="0">
                <a:latin typeface="Consolas" panose="020B0609020204030204" pitchFamily="49" charset="0"/>
              </a:rPr>
              <a:t>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 smtClean="0">
                <a:latin typeface="Consolas" panose="020B0609020204030204" pitchFamily="49" charset="0"/>
              </a:rPr>
              <a:t>):</a:t>
            </a:r>
            <a:r>
              <a:rPr lang="" dirty="0" smtClean="0">
                <a:latin typeface="Consolas" panose="020B0609020204030204" pitchFamily="49" charset="0"/>
              </a:rPr>
              <a:t>-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findall</a:t>
            </a:r>
            <a:r>
              <a:rPr lang="en-US" dirty="0" smtClean="0">
                <a:latin typeface="Consolas" panose="020B0609020204030204" pitchFamily="49" charset="0"/>
              </a:rPr>
              <a:t>(Stop</a:t>
            </a:r>
            <a:r>
              <a:rPr lang="en-US" dirty="0">
                <a:latin typeface="Consolas" panose="020B0609020204030204" pitchFamily="49" charset="0"/>
              </a:rPr>
              <a:t>,(stop(</a:t>
            </a:r>
            <a:r>
              <a:rPr lang="en-US" dirty="0" err="1">
                <a:latin typeface="Consolas" panose="020B0609020204030204" pitchFamily="49" charset="0"/>
              </a:rPr>
              <a:t>Stop,NewLine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r>
              <a:rPr lang="" dirty="0" smtClean="0">
                <a:latin typeface="Consolas" panose="020B0609020204030204" pitchFamily="49" charset="0"/>
              </a:rPr>
              <a:t> 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member(Line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NewLine</a:t>
            </a:r>
            <a:r>
              <a:rPr lang="en-US" dirty="0">
                <a:latin typeface="Consolas" panose="020B0609020204030204" pitchFamily="49" charset="0"/>
              </a:rPr>
              <a:t>)),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>
                <a:latin typeface="Consolas" panose="020B0609020204030204" pitchFamily="49" charset="0"/>
              </a:rPr>
              <a:t>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10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10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528320" y="3584346"/>
            <a:ext cx="6289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findAllStops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(b2, Stops).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Stops =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westTrainStation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hazelRoad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5" name="Groupe 164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166" name="ZoneTexte 165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9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numberOfLines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8320" y="2025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numberOfLines</a:t>
            </a:r>
            <a:r>
              <a:rPr lang="fr-FR" dirty="0" smtClean="0">
                <a:latin typeface="Consolas" panose="020B0609020204030204" pitchFamily="49" charset="0"/>
              </a:rPr>
              <a:t>(Stop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 :-	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</a:t>
            </a:r>
            <a:r>
              <a:rPr lang="fr-FR" dirty="0" err="1" smtClean="0">
                <a:latin typeface="Consolas" panose="020B0609020204030204" pitchFamily="49" charset="0"/>
              </a:rPr>
              <a:t>Stop,Line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length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).</a:t>
            </a:r>
          </a:p>
        </p:txBody>
      </p:sp>
      <p:grpSp>
        <p:nvGrpSpPr>
          <p:cNvPr id="7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8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528320" y="3584346"/>
            <a:ext cx="665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 = 3.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7" name="Groupe 66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8" name="ZoneTexte 67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7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calculation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707510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[], Return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reverse</a:t>
            </a:r>
            <a:r>
              <a:rPr lang="en-US" dirty="0">
                <a:latin typeface="Consolas" panose="020B0609020204030204" pitchFamily="49" charset="0"/>
              </a:rPr>
              <a:t>([Stop2|Return],Route).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320" y="2715084"/>
            <a:ext cx="523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adjacent(Stop1</a:t>
            </a:r>
            <a:r>
              <a:rPr lang="en-US" dirty="0">
                <a:latin typeface="Consolas" panose="020B0609020204030204" pitchFamily="49" charset="0"/>
              </a:rPr>
              <a:t>, Stop2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" dirty="0" smtClean="0">
                <a:latin typeface="Consolas" panose="020B0609020204030204" pitchFamily="49" charset="0"/>
              </a:rPr>
              <a:t>\</a:t>
            </a:r>
            <a:r>
              <a:rPr lang="en-US" dirty="0" smtClean="0"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Route </a:t>
            </a:r>
            <a:r>
              <a:rPr lang="en-US" dirty="0">
                <a:latin typeface="Consolas" panose="020B0609020204030204" pitchFamily="49" charset="0"/>
              </a:rPr>
              <a:t>= [Stop1|Temp].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320" y="4004589"/>
            <a:ext cx="703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" dirty="0" smtClean="0">
                <a:latin typeface="Consolas" panose="020B0609020204030204" pitchFamily="49" charset="0"/>
              </a:rPr>
              <a:t>:-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adjacent(Stop1,Next),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Next </a:t>
            </a:r>
            <a:r>
              <a:rPr lang="en-US" dirty="0">
                <a:latin typeface="Consolas" panose="020B0609020204030204" pitchFamily="49" charset="0"/>
              </a:rPr>
              <a:t>\== Stop2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\+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(Next</a:t>
            </a:r>
            <a:r>
              <a:rPr lang="en-US" dirty="0">
                <a:latin typeface="Consolas" panose="020B0609020204030204" pitchFamily="49" charset="0"/>
              </a:rPr>
              <a:t>, Stop2, [Stop1|Temp], Route).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3" name="ZoneTexte 62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5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415</Words>
  <Application>Microsoft Office PowerPoint</Application>
  <PresentationFormat>Grand écran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Arial Rounded MT Bold</vt:lpstr>
      <vt:lpstr>Audiowide</vt:lpstr>
      <vt:lpstr>Calibri</vt:lpstr>
      <vt:lpstr>Calibri Light</vt:lpstr>
      <vt:lpstr>Consolas</vt:lpstr>
      <vt:lpstr>Courier New</vt:lpstr>
      <vt:lpstr>Razer Blackwidow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GIROU</dc:creator>
  <cp:lastModifiedBy>David GIROU</cp:lastModifiedBy>
  <cp:revision>19</cp:revision>
  <dcterms:created xsi:type="dcterms:W3CDTF">2022-01-07T11:49:37Z</dcterms:created>
  <dcterms:modified xsi:type="dcterms:W3CDTF">2022-01-09T14:06:31Z</dcterms:modified>
</cp:coreProperties>
</file>