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2"/>
    <p:restoredTop sz="94673"/>
  </p:normalViewPr>
  <p:slideViewPr>
    <p:cSldViewPr snapToGrid="0" snapToObjects="1">
      <p:cViewPr>
        <p:scale>
          <a:sx n="88" d="100"/>
          <a:sy n="88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C703-005B-DA44-915A-141B75F7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2D7AB-29F3-A54D-82F2-CC1B6896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7E22-C8E8-604A-B2B7-2F3A130C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46A6-8D93-7944-83FC-7E386162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C3DE-C9F3-C845-878A-56F2E915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78D0-D6E9-1C42-AACF-43A3F5A1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3359-D25C-174A-A39A-CDF7019E8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76CB-960D-624A-8EB9-3F360715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D950-C4E6-BF49-A944-250FDD9D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5184-4DE7-C745-877C-7E088925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59833-60B6-E141-9F3C-12DD0F337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FCA0C-B272-F644-94FB-10FB16963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AA4B-6085-FE4A-8CB8-A9AC7CBC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DA39-D274-A64E-A301-38CFB0B6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8399-F5C6-2444-BF17-15CD47DB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B331-E72E-8C4F-A6F6-4816F7AA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417E-A60E-CB4E-A2BD-EB7320DD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1428-5149-BD49-8E31-FC9D267A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47BD-2D4A-0648-B984-A3E850A6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6E8D-858E-4D4B-BC58-BD312836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8FA1-0112-0D4D-8102-15EE3CD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0B2E-2054-7742-AE74-769BEACD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6758-2E5D-624C-980E-9DDFEB19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19AF-0FB0-3C45-A251-CAB9B72E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7B35-A6D1-5642-BBE1-254BC68E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0047-41AD-9E40-8AE4-168CD531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05A1-AF8B-E94E-8252-279452DCE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E3B7-9A58-4446-9C9A-01B996F1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CBD-6D1D-CC46-A2A1-3C1AF200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6EDD-EC2E-F644-9128-D5D026E7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A3C3-ADC9-184F-AB2B-95192D6D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23A1-1013-5F44-865C-760911F0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4E555-29A5-7241-89A8-3AE6F4E1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61A15-E156-2C42-9942-959BB168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336A-FF54-8A49-B7B1-3A2E89AA4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F76E-FC66-0343-994C-93EAA378A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27E32-2494-D44A-9D40-FA18F198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18353-7624-D247-A598-EEF00518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42F06-7ADD-2349-9BB2-A842666C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B4E1-1B6C-3F44-8AE7-2CE32CFE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E3F1A-5DFB-7140-84DA-8ADC4751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71621-0B9B-254F-AFCB-E6C2837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FA7F0-8A3D-0245-9715-36EA0CCD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7D288-3BAF-454D-B73F-825F76E5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4FB8A-1C33-954A-922C-299CE670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BADB-DB91-B040-8157-081267AC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97AB-0219-BD4E-81A2-E181E1A8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3EA4-EBEA-BD48-A480-1DFF8E602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2477F-1E1D-5249-88EE-ABB338B2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0766-1C97-2647-A481-695E2F06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5522D-D2B9-784B-B83D-CAF6BB5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66CD-C720-7C4A-B194-242F0BEA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41EA-93A4-2046-9C32-61AFA463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AF29B-BA60-7847-9C08-AC3288F2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E413D-3102-C945-905B-0F5ED00D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7CEB7-2291-0345-9AF8-E0ACC5F8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83098-5F17-DD42-AB5E-0A36673D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DBC77-824D-0247-B875-D75C7A4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7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9176B-0F13-7842-ABB7-4679B793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4657-6240-CF4F-814A-664EBA33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69C9-2378-E944-B9E5-FA57C2B03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0326-2A34-8846-B4C5-C0C77786F1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8F08-8226-184A-9E48-5533D4CAE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5671-FF8E-3044-A32E-0F2E4063E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0011708-BCA6-3143-AAB8-8A885422C783}"/>
              </a:ext>
            </a:extLst>
          </p:cNvPr>
          <p:cNvSpPr/>
          <p:nvPr/>
        </p:nvSpPr>
        <p:spPr>
          <a:xfrm>
            <a:off x="5048987" y="970203"/>
            <a:ext cx="6918380" cy="5751172"/>
          </a:xfrm>
          <a:prstGeom prst="roundRect">
            <a:avLst>
              <a:gd name="adj" fmla="val 1174"/>
            </a:avLst>
          </a:prstGeom>
          <a:solidFill>
            <a:srgbClr val="00426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PLATEFORME FULL BIM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B2663B4-DA7E-D14F-9F83-A08D22B4F113}"/>
              </a:ext>
            </a:extLst>
          </p:cNvPr>
          <p:cNvSpPr/>
          <p:nvPr/>
        </p:nvSpPr>
        <p:spPr>
          <a:xfrm>
            <a:off x="6870906" y="1199380"/>
            <a:ext cx="4795929" cy="5107615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05- “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Hyperviseur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”</a:t>
            </a:r>
          </a:p>
        </p:txBody>
      </p:sp>
      <p:sp>
        <p:nvSpPr>
          <p:cNvPr id="56" name="Footer Placeholder 3">
            <a:extLst>
              <a:ext uri="{FF2B5EF4-FFF2-40B4-BE49-F238E27FC236}">
                <a16:creationId xmlns:a16="http://schemas.microsoft.com/office/drawing/2014/main" id="{FABE2B3C-F876-2E4A-A4C9-B623537046E8}"/>
              </a:ext>
            </a:extLst>
          </p:cNvPr>
          <p:cNvSpPr txBox="1">
            <a:spLocks/>
          </p:cNvSpPr>
          <p:nvPr/>
        </p:nvSpPr>
        <p:spPr>
          <a:xfrm>
            <a:off x="2690951" y="-122794"/>
            <a:ext cx="0" cy="0"/>
          </a:xfr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prstClr val="black"/>
              </a:solidFill>
              <a:latin typeface="Arial"/>
            </a:endParaRPr>
          </a:p>
          <a:p>
            <a:endParaRPr lang="fr-FR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7" name="Image 27">
            <a:extLst>
              <a:ext uri="{FF2B5EF4-FFF2-40B4-BE49-F238E27FC236}">
                <a16:creationId xmlns:a16="http://schemas.microsoft.com/office/drawing/2014/main" id="{27DDA39E-AF93-3A4D-A24B-0092BE1E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00448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0146800" y="267464"/>
            <a:ext cx="258385" cy="258385"/>
          </a:xfrm>
          <a:prstGeom prst="rect">
            <a:avLst/>
          </a:prstGeom>
        </p:spPr>
      </p:pic>
      <p:pic>
        <p:nvPicPr>
          <p:cNvPr id="58" name="Image 29">
            <a:extLst>
              <a:ext uri="{FF2B5EF4-FFF2-40B4-BE49-F238E27FC236}">
                <a16:creationId xmlns:a16="http://schemas.microsoft.com/office/drawing/2014/main" id="{FB0AD646-267E-5D46-A544-2FCF205D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024" y="197614"/>
            <a:ext cx="381000" cy="381000"/>
          </a:xfrm>
          <a:prstGeom prst="rect">
            <a:avLst/>
          </a:prstGeom>
          <a:ln w="41275">
            <a:noFill/>
            <a:tailEnd type="triangle"/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7DA4DEB-85E1-7C44-A0FE-F32DE6EE7AE8}"/>
              </a:ext>
            </a:extLst>
          </p:cNvPr>
          <p:cNvSpPr/>
          <p:nvPr/>
        </p:nvSpPr>
        <p:spPr>
          <a:xfrm>
            <a:off x="9595997" y="0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IBM Plex Sans Condensed Text" panose="020B0506050203000203" pitchFamily="34" charset="77"/>
              </a:rPr>
              <a:t>Utilisateurs</a:t>
            </a:r>
            <a:endParaRPr lang="en-US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E7B59AB-D3ED-8A45-8AC8-E32CD198C0FF}"/>
              </a:ext>
            </a:extLst>
          </p:cNvPr>
          <p:cNvSpPr/>
          <p:nvPr/>
        </p:nvSpPr>
        <p:spPr>
          <a:xfrm>
            <a:off x="8348278" y="1533822"/>
            <a:ext cx="3166155" cy="1542147"/>
          </a:xfrm>
          <a:prstGeom prst="roundRect">
            <a:avLst>
              <a:gd name="adj" fmla="val 3764"/>
            </a:avLst>
          </a:prstGeom>
          <a:solidFill>
            <a:srgbClr val="6982B4">
              <a:lumMod val="60000"/>
              <a:lumOff val="40000"/>
            </a:srgbClr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Application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4FFEFA-7CFA-3940-B150-0AAFF4DC3A6A}"/>
              </a:ext>
            </a:extLst>
          </p:cNvPr>
          <p:cNvSpPr/>
          <p:nvPr/>
        </p:nvSpPr>
        <p:spPr>
          <a:xfrm>
            <a:off x="8348278" y="3597345"/>
            <a:ext cx="3166156" cy="2438230"/>
          </a:xfrm>
          <a:prstGeom prst="roundRect">
            <a:avLst>
              <a:gd name="adj" fmla="val 3764"/>
            </a:avLst>
          </a:prstGeom>
          <a:solidFill>
            <a:srgbClr val="6982B4">
              <a:lumMod val="60000"/>
              <a:lumOff val="40000"/>
            </a:srgbClr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69F3B6A-7CF4-F742-8B62-95B7875FC654}"/>
              </a:ext>
            </a:extLst>
          </p:cNvPr>
          <p:cNvSpPr/>
          <p:nvPr/>
        </p:nvSpPr>
        <p:spPr>
          <a:xfrm>
            <a:off x="9978635" y="167623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API/Microservices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3C2CE63-4BAD-4340-81AB-C7A68C066992}"/>
              </a:ext>
            </a:extLst>
          </p:cNvPr>
          <p:cNvSpPr/>
          <p:nvPr/>
        </p:nvSpPr>
        <p:spPr>
          <a:xfrm>
            <a:off x="8494719" y="167623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Frontal WEB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IHM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25D2AE1-ABCD-C44E-B651-E139A1A47D8F}"/>
              </a:ext>
            </a:extLst>
          </p:cNvPr>
          <p:cNvSpPr/>
          <p:nvPr/>
        </p:nvSpPr>
        <p:spPr>
          <a:xfrm>
            <a:off x="8494719" y="2251971"/>
            <a:ext cx="287711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Services “Métier”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F430F26-1817-BD48-84FB-17A939A1A080}"/>
              </a:ext>
            </a:extLst>
          </p:cNvPr>
          <p:cNvSpPr/>
          <p:nvPr/>
        </p:nvSpPr>
        <p:spPr>
          <a:xfrm>
            <a:off x="8494719" y="3668524"/>
            <a:ext cx="287711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API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/Microservices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D53BEA6-67ED-B945-8EF5-4C6D140756CF}"/>
              </a:ext>
            </a:extLst>
          </p:cNvPr>
          <p:cNvSpPr/>
          <p:nvPr/>
        </p:nvSpPr>
        <p:spPr>
          <a:xfrm>
            <a:off x="8494719" y="4177163"/>
            <a:ext cx="287711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Services de persistence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E2CFCE3-FEEA-8B44-B4CE-6C8E1F100C4C}"/>
              </a:ext>
            </a:extLst>
          </p:cNvPr>
          <p:cNvSpPr/>
          <p:nvPr/>
        </p:nvSpPr>
        <p:spPr>
          <a:xfrm>
            <a:off x="8494719" y="519444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Metiers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F1B24D9-0279-FD4A-A1D9-9763A42EBB7A}"/>
              </a:ext>
            </a:extLst>
          </p:cNvPr>
          <p:cNvSpPr/>
          <p:nvPr/>
        </p:nvSpPr>
        <p:spPr>
          <a:xfrm>
            <a:off x="9978635" y="519444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Autres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0028BA-1025-C943-B60E-3682A0DC701C}"/>
              </a:ext>
            </a:extLst>
          </p:cNvPr>
          <p:cNvSpPr/>
          <p:nvPr/>
        </p:nvSpPr>
        <p:spPr>
          <a:xfrm>
            <a:off x="8494719" y="4685802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GeoSpatiales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376E149-9B57-9B43-8DC2-BD4CE81B19EC}"/>
              </a:ext>
            </a:extLst>
          </p:cNvPr>
          <p:cNvSpPr/>
          <p:nvPr/>
        </p:nvSpPr>
        <p:spPr>
          <a:xfrm>
            <a:off x="9978635" y="4685802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cartographiques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D0AEC49-EC19-F046-B6CD-B6B0F7E2FA79}"/>
              </a:ext>
            </a:extLst>
          </p:cNvPr>
          <p:cNvSpPr/>
          <p:nvPr/>
        </p:nvSpPr>
        <p:spPr>
          <a:xfrm>
            <a:off x="7072125" y="3609782"/>
            <a:ext cx="1185438" cy="2425793"/>
          </a:xfrm>
          <a:prstGeom prst="roundRect">
            <a:avLst>
              <a:gd name="adj" fmla="val 7462"/>
            </a:avLst>
          </a:prstGeom>
          <a:solidFill>
            <a:srgbClr val="6982B4">
              <a:lumMod val="60000"/>
              <a:lumOff val="40000"/>
            </a:srgbClr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Intégration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4CDCAE4-2A06-3C41-B261-3CB6E6C45CE6}"/>
              </a:ext>
            </a:extLst>
          </p:cNvPr>
          <p:cNvSpPr/>
          <p:nvPr/>
        </p:nvSpPr>
        <p:spPr>
          <a:xfrm rot="16200000">
            <a:off x="6518200" y="4459053"/>
            <a:ext cx="1842765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Couche Interfaces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AA472C-E824-9543-97EA-4FCD6B9FE72C}"/>
              </a:ext>
            </a:extLst>
          </p:cNvPr>
          <p:cNvSpPr/>
          <p:nvPr/>
        </p:nvSpPr>
        <p:spPr>
          <a:xfrm rot="16200000">
            <a:off x="7002800" y="4459053"/>
            <a:ext cx="184276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Services “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Intégration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”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5F2B034-E52C-5145-B37C-F8989BE73208}"/>
              </a:ext>
            </a:extLst>
          </p:cNvPr>
          <p:cNvSpPr/>
          <p:nvPr/>
        </p:nvSpPr>
        <p:spPr>
          <a:xfrm>
            <a:off x="5324514" y="3606063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FFCF01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BIM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01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3092974-9099-4743-B4B1-B157DD2ABF7E}"/>
              </a:ext>
            </a:extLst>
          </p:cNvPr>
          <p:cNvSpPr/>
          <p:nvPr/>
        </p:nvSpPr>
        <p:spPr>
          <a:xfrm>
            <a:off x="5324514" y="4087635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DD731C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PATRIMOINE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8A6B046-A2E9-B749-80FB-82027732E46A}"/>
              </a:ext>
            </a:extLst>
          </p:cNvPr>
          <p:cNvSpPr/>
          <p:nvPr/>
        </p:nvSpPr>
        <p:spPr>
          <a:xfrm>
            <a:off x="5324514" y="4569207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D9182D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GMAO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03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05BF3DD-635E-5D4C-B2E1-7288E5C5EA33}"/>
              </a:ext>
            </a:extLst>
          </p:cNvPr>
          <p:cNvSpPr/>
          <p:nvPr/>
        </p:nvSpPr>
        <p:spPr>
          <a:xfrm>
            <a:off x="5324514" y="5050779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EE3D9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SIG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04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29FD37D-CBC7-EF4C-8CE3-925E163A5764}"/>
              </a:ext>
            </a:extLst>
          </p:cNvPr>
          <p:cNvSpPr/>
          <p:nvPr/>
        </p:nvSpPr>
        <p:spPr>
          <a:xfrm>
            <a:off x="3039893" y="970202"/>
            <a:ext cx="1856692" cy="2639579"/>
          </a:xfrm>
          <a:prstGeom prst="roundRect">
            <a:avLst>
              <a:gd name="adj" fmla="val 3981"/>
            </a:avLst>
          </a:prstGeom>
          <a:solidFill>
            <a:srgbClr val="008A52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VINCI AUTOROUTES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2FFEB08-6DE5-0348-B28E-8930158456DB}"/>
              </a:ext>
            </a:extLst>
          </p:cNvPr>
          <p:cNvSpPr/>
          <p:nvPr/>
        </p:nvSpPr>
        <p:spPr>
          <a:xfrm>
            <a:off x="3417748" y="1360270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8CC63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Référentiel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Identifiants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396AC0-21C7-CC4A-A0A3-20C7F58D89BC}"/>
              </a:ext>
            </a:extLst>
          </p:cNvPr>
          <p:cNvSpPr/>
          <p:nvPr/>
        </p:nvSpPr>
        <p:spPr>
          <a:xfrm>
            <a:off x="3417748" y="2602549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8CC63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BI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CB02518-FF65-E145-ADDA-E63C773DCCEE}"/>
              </a:ext>
            </a:extLst>
          </p:cNvPr>
          <p:cNvSpPr/>
          <p:nvPr/>
        </p:nvSpPr>
        <p:spPr>
          <a:xfrm>
            <a:off x="5324514" y="5532352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AB1A8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GED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__</a:t>
            </a:r>
          </a:p>
        </p:txBody>
      </p:sp>
      <p:pic>
        <p:nvPicPr>
          <p:cNvPr id="83" name="Image 29">
            <a:extLst>
              <a:ext uri="{FF2B5EF4-FFF2-40B4-BE49-F238E27FC236}">
                <a16:creationId xmlns:a16="http://schemas.microsoft.com/office/drawing/2014/main" id="{8C2E75CC-DD24-DF4A-8BB1-BE80F687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0448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8636847" y="197614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4F2D620-9457-DB47-B8BE-913638642C37}"/>
              </a:ext>
            </a:extLst>
          </p:cNvPr>
          <p:cNvSpPr/>
          <p:nvPr/>
        </p:nvSpPr>
        <p:spPr>
          <a:xfrm>
            <a:off x="8226862" y="0"/>
            <a:ext cx="120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IBM Plex Sans Condensed Text" panose="020B0506050203000203" pitchFamily="34" charset="77"/>
              </a:rPr>
              <a:t>Administrateurs</a:t>
            </a:r>
            <a:endParaRPr lang="en-US" sz="12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5" name="Straight Arrow Connector 58">
            <a:extLst>
              <a:ext uri="{FF2B5EF4-FFF2-40B4-BE49-F238E27FC236}">
                <a16:creationId xmlns:a16="http://schemas.microsoft.com/office/drawing/2014/main" id="{C15B9765-880E-6146-8001-F139D01A6263}"/>
              </a:ext>
            </a:extLst>
          </p:cNvPr>
          <p:cNvCxnSpPr>
            <a:cxnSpLocks/>
            <a:stCxn id="83" idx="2"/>
            <a:endCxn id="63" idx="0"/>
          </p:cNvCxnSpPr>
          <p:nvPr/>
        </p:nvCxnSpPr>
        <p:spPr>
          <a:xfrm rot="16200000" flipH="1">
            <a:off x="8460525" y="945436"/>
            <a:ext cx="1097617" cy="363972"/>
          </a:xfrm>
          <a:prstGeom prst="bentConnector3">
            <a:avLst>
              <a:gd name="adj1" fmla="val 18370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Straight Arrow Connector 58">
            <a:extLst>
              <a:ext uri="{FF2B5EF4-FFF2-40B4-BE49-F238E27FC236}">
                <a16:creationId xmlns:a16="http://schemas.microsoft.com/office/drawing/2014/main" id="{DF57DFBA-E066-9F4B-B4B4-8CD424BB73EF}"/>
              </a:ext>
            </a:extLst>
          </p:cNvPr>
          <p:cNvCxnSpPr>
            <a:cxnSpLocks/>
            <a:stCxn id="83" idx="2"/>
            <a:endCxn id="62" idx="0"/>
          </p:cNvCxnSpPr>
          <p:nvPr/>
        </p:nvCxnSpPr>
        <p:spPr>
          <a:xfrm rot="16200000" flipH="1">
            <a:off x="9202483" y="203478"/>
            <a:ext cx="1097617" cy="1847888"/>
          </a:xfrm>
          <a:prstGeom prst="bentConnector3">
            <a:avLst>
              <a:gd name="adj1" fmla="val 17924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Arrow Connector 58">
            <a:extLst>
              <a:ext uri="{FF2B5EF4-FFF2-40B4-BE49-F238E27FC236}">
                <a16:creationId xmlns:a16="http://schemas.microsoft.com/office/drawing/2014/main" id="{0D5A8256-6468-6344-8BC6-0EC9EF920B3F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rot="16200000" flipH="1">
            <a:off x="9703571" y="704566"/>
            <a:ext cx="1097617" cy="845711"/>
          </a:xfrm>
          <a:prstGeom prst="bentConnector3">
            <a:avLst>
              <a:gd name="adj1" fmla="val 17906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Arrow Connector 58">
            <a:extLst>
              <a:ext uri="{FF2B5EF4-FFF2-40B4-BE49-F238E27FC236}">
                <a16:creationId xmlns:a16="http://schemas.microsoft.com/office/drawing/2014/main" id="{4572C0E3-E257-CE46-9543-74B0061359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74746" y="682079"/>
            <a:ext cx="1097616" cy="890687"/>
          </a:xfrm>
          <a:prstGeom prst="bentConnector3">
            <a:avLst>
              <a:gd name="adj1" fmla="val 9948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DFF1A18-B623-9E45-8DA9-88AD4BA5532B}"/>
              </a:ext>
            </a:extLst>
          </p:cNvPr>
          <p:cNvSpPr/>
          <p:nvPr/>
        </p:nvSpPr>
        <p:spPr>
          <a:xfrm>
            <a:off x="11168895" y="773338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FB53DD-09C9-7847-9350-207D83995A90}"/>
              </a:ext>
            </a:extLst>
          </p:cNvPr>
          <p:cNvSpPr/>
          <p:nvPr/>
        </p:nvSpPr>
        <p:spPr>
          <a:xfrm>
            <a:off x="8806393" y="773338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HTML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D15409-9343-1F48-8359-F0E1665D2DD9}"/>
              </a:ext>
            </a:extLst>
          </p:cNvPr>
          <p:cNvSpPr/>
          <p:nvPr/>
        </p:nvSpPr>
        <p:spPr>
          <a:xfrm>
            <a:off x="10688954" y="773338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92" name="Straight Arrow Connector 58">
            <a:extLst>
              <a:ext uri="{FF2B5EF4-FFF2-40B4-BE49-F238E27FC236}">
                <a16:creationId xmlns:a16="http://schemas.microsoft.com/office/drawing/2014/main" id="{A398647E-3900-994A-B15A-457DC4B79180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9933277" y="2701971"/>
            <a:ext cx="0" cy="966553"/>
          </a:xfrm>
          <a:prstGeom prst="straightConnector1">
            <a:avLst/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E196D5-1DA6-244C-8696-1BDF589C34BB}"/>
              </a:ext>
            </a:extLst>
          </p:cNvPr>
          <p:cNvSpPr/>
          <p:nvPr/>
        </p:nvSpPr>
        <p:spPr>
          <a:xfrm>
            <a:off x="9978635" y="3182965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EF6486-0441-F54E-BB97-46BB8129B4A9}"/>
              </a:ext>
            </a:extLst>
          </p:cNvPr>
          <p:cNvSpPr/>
          <p:nvPr/>
        </p:nvSpPr>
        <p:spPr>
          <a:xfrm>
            <a:off x="6936705" y="2922283"/>
            <a:ext cx="415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</a:p>
          <a:p>
            <a:r>
              <a:rPr lang="en-US" sz="800" i="1" dirty="0" err="1">
                <a:solidFill>
                  <a:prstClr val="black"/>
                </a:solidFill>
                <a:latin typeface="IBM Plex Sans Condensed Text" panose="020B0506050203000203" pitchFamily="34" charset="77"/>
              </a:rPr>
              <a:t>sFTP</a:t>
            </a:r>
            <a:endParaRPr lang="en-US" sz="800" i="1" dirty="0">
              <a:solidFill>
                <a:prstClr val="black"/>
              </a:solidFill>
              <a:latin typeface="IBM Plex Sans Condensed Text" panose="020B0506050203000203" pitchFamily="34" charset="77"/>
            </a:endParaRPr>
          </a:p>
          <a:p>
            <a:r>
              <a:rPr lang="en-US" sz="800" i="1" dirty="0">
                <a:solidFill>
                  <a:srgbClr val="E20025"/>
                </a:solidFill>
                <a:latin typeface="IBM Plex Sans Condensed Text" panose="020B0506050203000203" pitchFamily="34" charset="77"/>
              </a:rPr>
              <a:t>SOAP</a:t>
            </a:r>
          </a:p>
          <a:p>
            <a:r>
              <a:rPr lang="en-US" sz="800" i="1" dirty="0">
                <a:solidFill>
                  <a:srgbClr val="E20025"/>
                </a:solidFill>
                <a:latin typeface="IBM Plex Sans Condensed Text" panose="020B0506050203000203" pitchFamily="34" charset="77"/>
              </a:rPr>
              <a:t>JMS</a:t>
            </a:r>
          </a:p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…</a:t>
            </a:r>
          </a:p>
        </p:txBody>
      </p:sp>
      <p:cxnSp>
        <p:nvCxnSpPr>
          <p:cNvPr id="95" name="Straight Arrow Connector 58">
            <a:extLst>
              <a:ext uri="{FF2B5EF4-FFF2-40B4-BE49-F238E27FC236}">
                <a16:creationId xmlns:a16="http://schemas.microsoft.com/office/drawing/2014/main" id="{1D34B997-DF41-FF4E-B7F7-3CDCCFD6100E}"/>
              </a:ext>
            </a:extLst>
          </p:cNvPr>
          <p:cNvCxnSpPr>
            <a:cxnSpLocks/>
            <a:stCxn id="74" idx="3"/>
            <a:endCxn id="72" idx="0"/>
          </p:cNvCxnSpPr>
          <p:nvPr/>
        </p:nvCxnSpPr>
        <p:spPr>
          <a:xfrm>
            <a:off x="6422515" y="3822634"/>
            <a:ext cx="792068" cy="861419"/>
          </a:xfrm>
          <a:prstGeom prst="bentConnector3">
            <a:avLst>
              <a:gd name="adj1" fmla="val 17211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Straight Arrow Connector 58">
            <a:extLst>
              <a:ext uri="{FF2B5EF4-FFF2-40B4-BE49-F238E27FC236}">
                <a16:creationId xmlns:a16="http://schemas.microsoft.com/office/drawing/2014/main" id="{50BDBB3E-ABF1-F541-8D07-6B189AC921A9}"/>
              </a:ext>
            </a:extLst>
          </p:cNvPr>
          <p:cNvCxnSpPr>
            <a:cxnSpLocks/>
            <a:stCxn id="75" idx="3"/>
            <a:endCxn id="72" idx="0"/>
          </p:cNvCxnSpPr>
          <p:nvPr/>
        </p:nvCxnSpPr>
        <p:spPr>
          <a:xfrm>
            <a:off x="6422515" y="4304206"/>
            <a:ext cx="792068" cy="379847"/>
          </a:xfrm>
          <a:prstGeom prst="bentConnector3">
            <a:avLst>
              <a:gd name="adj1" fmla="val 17894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7" name="Straight Arrow Connector 58">
            <a:extLst>
              <a:ext uri="{FF2B5EF4-FFF2-40B4-BE49-F238E27FC236}">
                <a16:creationId xmlns:a16="http://schemas.microsoft.com/office/drawing/2014/main" id="{DCBE48C8-9320-AB4A-BCB5-B84A29E0AA15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 flipV="1">
            <a:off x="6422515" y="4684053"/>
            <a:ext cx="792068" cy="101725"/>
          </a:xfrm>
          <a:prstGeom prst="bentConnector3">
            <a:avLst>
              <a:gd name="adj1" fmla="val 17211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8" name="Straight Arrow Connector 58">
            <a:extLst>
              <a:ext uri="{FF2B5EF4-FFF2-40B4-BE49-F238E27FC236}">
                <a16:creationId xmlns:a16="http://schemas.microsoft.com/office/drawing/2014/main" id="{C42E7D26-1475-584C-8201-53A29F15581D}"/>
              </a:ext>
            </a:extLst>
          </p:cNvPr>
          <p:cNvCxnSpPr>
            <a:cxnSpLocks/>
            <a:stCxn id="77" idx="3"/>
            <a:endCxn id="72" idx="0"/>
          </p:cNvCxnSpPr>
          <p:nvPr/>
        </p:nvCxnSpPr>
        <p:spPr>
          <a:xfrm flipV="1">
            <a:off x="6422515" y="4684053"/>
            <a:ext cx="792068" cy="583297"/>
          </a:xfrm>
          <a:prstGeom prst="bentConnector3">
            <a:avLst>
              <a:gd name="adj1" fmla="val 17894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9" name="Straight Arrow Connector 58">
            <a:extLst>
              <a:ext uri="{FF2B5EF4-FFF2-40B4-BE49-F238E27FC236}">
                <a16:creationId xmlns:a16="http://schemas.microsoft.com/office/drawing/2014/main" id="{3DE25CDB-E855-914D-8DA0-FE78FCAB9F82}"/>
              </a:ext>
            </a:extLst>
          </p:cNvPr>
          <p:cNvCxnSpPr>
            <a:cxnSpLocks/>
            <a:stCxn id="82" idx="3"/>
            <a:endCxn id="72" idx="0"/>
          </p:cNvCxnSpPr>
          <p:nvPr/>
        </p:nvCxnSpPr>
        <p:spPr>
          <a:xfrm flipV="1">
            <a:off x="6422515" y="4684053"/>
            <a:ext cx="792068" cy="1064870"/>
          </a:xfrm>
          <a:prstGeom prst="bentConnector3">
            <a:avLst>
              <a:gd name="adj1" fmla="val 17894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Arrow Connector 58">
            <a:extLst>
              <a:ext uri="{FF2B5EF4-FFF2-40B4-BE49-F238E27FC236}">
                <a16:creationId xmlns:a16="http://schemas.microsoft.com/office/drawing/2014/main" id="{E370A0EF-62BB-FE48-8640-22DD712E7ADF}"/>
              </a:ext>
            </a:extLst>
          </p:cNvPr>
          <p:cNvCxnSpPr>
            <a:cxnSpLocks/>
            <a:stCxn id="81" idx="3"/>
            <a:endCxn id="73" idx="3"/>
          </p:cNvCxnSpPr>
          <p:nvPr/>
        </p:nvCxnSpPr>
        <p:spPr>
          <a:xfrm>
            <a:off x="4515749" y="2819120"/>
            <a:ext cx="3408434" cy="943550"/>
          </a:xfrm>
          <a:prstGeom prst="bentConnector2">
            <a:avLst/>
          </a:prstGeom>
          <a:noFill/>
          <a:ln w="50800" cap="flat" cmpd="sng" algn="ctr">
            <a:solidFill>
              <a:srgbClr val="82AAAA">
                <a:lumMod val="40000"/>
                <a:lumOff val="60000"/>
              </a:srgbClr>
            </a:solidFill>
            <a:prstDash val="solid"/>
            <a:headEnd type="triangle"/>
            <a:tailEnd type="oval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2" name="Straight Arrow Connector 58">
            <a:extLst>
              <a:ext uri="{FF2B5EF4-FFF2-40B4-BE49-F238E27FC236}">
                <a16:creationId xmlns:a16="http://schemas.microsoft.com/office/drawing/2014/main" id="{184D03D5-91FA-B849-B97B-1679E64595DD}"/>
              </a:ext>
            </a:extLst>
          </p:cNvPr>
          <p:cNvCxnSpPr>
            <a:cxnSpLocks/>
            <a:stCxn id="79" idx="3"/>
            <a:endCxn id="64" idx="1"/>
          </p:cNvCxnSpPr>
          <p:nvPr/>
        </p:nvCxnSpPr>
        <p:spPr>
          <a:xfrm>
            <a:off x="4515749" y="1576841"/>
            <a:ext cx="3978970" cy="900130"/>
          </a:xfrm>
          <a:prstGeom prst="bentConnector3">
            <a:avLst>
              <a:gd name="adj1" fmla="val 91124"/>
            </a:avLst>
          </a:prstGeom>
          <a:noFill/>
          <a:ln w="50800" cap="flat" cmpd="sng" algn="ctr">
            <a:solidFill>
              <a:srgbClr val="82AAAA">
                <a:lumMod val="40000"/>
                <a:lumOff val="60000"/>
              </a:srgbClr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Arrow Connector 58">
            <a:extLst>
              <a:ext uri="{FF2B5EF4-FFF2-40B4-BE49-F238E27FC236}">
                <a16:creationId xmlns:a16="http://schemas.microsoft.com/office/drawing/2014/main" id="{7573889C-7A0C-E746-AB11-7C974C0BEEDE}"/>
              </a:ext>
            </a:extLst>
          </p:cNvPr>
          <p:cNvCxnSpPr>
            <a:cxnSpLocks/>
            <a:stCxn id="73" idx="2"/>
            <a:endCxn id="65" idx="0"/>
          </p:cNvCxnSpPr>
          <p:nvPr/>
        </p:nvCxnSpPr>
        <p:spPr>
          <a:xfrm flipV="1">
            <a:off x="8149183" y="3668524"/>
            <a:ext cx="1784094" cy="1015529"/>
          </a:xfrm>
          <a:prstGeom prst="bentConnector4">
            <a:avLst>
              <a:gd name="adj1" fmla="val 8625"/>
              <a:gd name="adj2" fmla="val 142423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1757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 Condensed 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SWT</dc:creator>
  <cp:lastModifiedBy>SWT</cp:lastModifiedBy>
  <cp:revision>4</cp:revision>
  <dcterms:created xsi:type="dcterms:W3CDTF">2018-06-14T14:37:53Z</dcterms:created>
  <dcterms:modified xsi:type="dcterms:W3CDTF">2018-06-15T15:07:51Z</dcterms:modified>
</cp:coreProperties>
</file>