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  <p:sldMasterId id="2147483668" r:id="rId5"/>
  </p:sldMasterIdLst>
  <p:notesMasterIdLst>
    <p:notesMasterId r:id="rId17"/>
  </p:notesMasterIdLst>
  <p:handoutMasterIdLst>
    <p:handoutMasterId r:id="rId18"/>
  </p:handoutMasterIdLst>
  <p:sldIdLst>
    <p:sldId id="297" r:id="rId6"/>
    <p:sldId id="301" r:id="rId7"/>
    <p:sldId id="298" r:id="rId8"/>
    <p:sldId id="300" r:id="rId9"/>
    <p:sldId id="304" r:id="rId10"/>
    <p:sldId id="302" r:id="rId11"/>
    <p:sldId id="303" r:id="rId12"/>
    <p:sldId id="305" r:id="rId13"/>
    <p:sldId id="306" r:id="rId14"/>
    <p:sldId id="308" r:id="rId15"/>
    <p:sldId id="307" r:id="rId16"/>
  </p:sldIdLst>
  <p:sldSz cx="9144000" cy="5143500" type="screen16x9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2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rederic Fadda" initials="FF" lastIdx="1" clrIdx="0">
    <p:extLst>
      <p:ext uri="{19B8F6BF-5375-455C-9EA6-DF929625EA0E}">
        <p15:presenceInfo xmlns:p15="http://schemas.microsoft.com/office/powerpoint/2012/main" userId="Frederic Fadd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1C4DD"/>
    <a:srgbClr val="DB0024"/>
    <a:srgbClr val="7FD7A7"/>
    <a:srgbClr val="DF0B2D"/>
    <a:srgbClr val="074687"/>
    <a:srgbClr val="DED2AE"/>
    <a:srgbClr val="D5B40D"/>
    <a:srgbClr val="B797CF"/>
    <a:srgbClr val="FFDF7F"/>
    <a:srgbClr val="647D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Style moyen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28"/>
    <p:restoredTop sz="95289" autoAdjust="0"/>
  </p:normalViewPr>
  <p:slideViewPr>
    <p:cSldViewPr snapToGrid="0">
      <p:cViewPr>
        <p:scale>
          <a:sx n="157" d="100"/>
          <a:sy n="157" d="100"/>
        </p:scale>
        <p:origin x="240" y="912"/>
      </p:cViewPr>
      <p:guideLst>
        <p:guide orient="horz" pos="28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microsoft.com/office/2016/11/relationships/changesInfo" Target="changesInfos/changesInfo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oann Gérard" userId="2332b2c9-487b-4788-b448-e4cfe4860270" providerId="ADAL" clId="{6C11925B-BBDC-4A0A-B378-1FA353700342}"/>
    <pc:docChg chg="undo custSel addSld modSld sldOrd modMainMaster">
      <pc:chgData name="Yoann Gérard" userId="2332b2c9-487b-4788-b448-e4cfe4860270" providerId="ADAL" clId="{6C11925B-BBDC-4A0A-B378-1FA353700342}" dt="2018-07-03T14:57:35.815" v="1042"/>
      <pc:docMkLst>
        <pc:docMk/>
      </pc:docMkLst>
      <pc:sldMasterChg chg="modSldLayout">
        <pc:chgData name="Yoann Gérard" userId="2332b2c9-487b-4788-b448-e4cfe4860270" providerId="ADAL" clId="{6C11925B-BBDC-4A0A-B378-1FA353700342}" dt="2018-07-03T13:25:25.484" v="119" actId="27636"/>
        <pc:sldMasterMkLst>
          <pc:docMk/>
          <pc:sldMasterMk cId="374789971" sldId="2147483668"/>
        </pc:sldMasterMkLst>
        <pc:sldLayoutChg chg="modSp">
          <pc:chgData name="Yoann Gérard" userId="2332b2c9-487b-4788-b448-e4cfe4860270" providerId="ADAL" clId="{6C11925B-BBDC-4A0A-B378-1FA353700342}" dt="2018-07-03T13:25:25.484" v="119" actId="27636"/>
          <pc:sldLayoutMkLst>
            <pc:docMk/>
            <pc:sldMasterMk cId="374789971" sldId="2147483668"/>
            <pc:sldLayoutMk cId="3994630654" sldId="2147483669"/>
          </pc:sldLayoutMkLst>
          <pc:spChg chg="mod">
            <ac:chgData name="Yoann Gérard" userId="2332b2c9-487b-4788-b448-e4cfe4860270" providerId="ADAL" clId="{6C11925B-BBDC-4A0A-B378-1FA353700342}" dt="2018-07-03T13:25:25.484" v="119" actId="27636"/>
            <ac:spMkLst>
              <pc:docMk/>
              <pc:sldMasterMk cId="374789971" sldId="2147483668"/>
              <pc:sldLayoutMk cId="3994630654" sldId="2147483669"/>
              <ac:spMk id="36" creationId="{0455D4D0-B639-3A4B-9088-A9CF901D395D}"/>
            </ac:spMkLst>
          </pc:spChg>
        </pc:sldLayoutChg>
      </pc:sldMasterChg>
    </pc:docChg>
  </pc:docChgLst>
  <pc:docChgLst>
    <pc:chgData name="Yoann Gérard" userId="2332b2c9-487b-4788-b448-e4cfe4860270" providerId="ADAL" clId="{BB989863-32E6-4550-A42A-3258CD3F3569}"/>
    <pc:docChg chg="undo custSel addSld delSld modSld">
      <pc:chgData name="Yoann Gérard" userId="2332b2c9-487b-4788-b448-e4cfe4860270" providerId="ADAL" clId="{BB989863-32E6-4550-A42A-3258CD3F3569}" dt="2018-07-02T17:12:00.957" v="1776" actId="478"/>
      <pc:docMkLst>
        <pc:docMk/>
      </pc:docMkLst>
    </pc:docChg>
  </pc:docChgLst>
  <pc:docChgLst>
    <pc:chgData name="CASSINI Sylvain" userId="e46c5c9f-2dd8-4642-81ca-0e7ef99110ab" providerId="ADAL" clId="{0786B2EE-E144-B844-9EA8-73F2CD67CCF6}"/>
    <pc:docChg chg="custSel modSld modMainMaster">
      <pc:chgData name="CASSINI Sylvain" userId="e46c5c9f-2dd8-4642-81ca-0e7ef99110ab" providerId="ADAL" clId="{0786B2EE-E144-B844-9EA8-73F2CD67CCF6}" dt="2018-07-03T12:41:47.817" v="3" actId="478"/>
      <pc:docMkLst>
        <pc:docMk/>
      </pc:docMkLst>
      <pc:sldMasterChg chg="modSldLayout">
        <pc:chgData name="CASSINI Sylvain" userId="e46c5c9f-2dd8-4642-81ca-0e7ef99110ab" providerId="ADAL" clId="{0786B2EE-E144-B844-9EA8-73F2CD67CCF6}" dt="2018-07-03T12:41:45.951" v="2" actId="27636"/>
        <pc:sldMasterMkLst>
          <pc:docMk/>
          <pc:sldMasterMk cId="374789971" sldId="2147483668"/>
        </pc:sldMasterMkLst>
        <pc:sldLayoutChg chg="modSp">
          <pc:chgData name="CASSINI Sylvain" userId="e46c5c9f-2dd8-4642-81ca-0e7ef99110ab" providerId="ADAL" clId="{0786B2EE-E144-B844-9EA8-73F2CD67CCF6}" dt="2018-07-03T12:41:45.951" v="2" actId="27636"/>
          <pc:sldLayoutMkLst>
            <pc:docMk/>
            <pc:sldMasterMk cId="374789971" sldId="2147483668"/>
            <pc:sldLayoutMk cId="3994630654" sldId="2147483669"/>
          </pc:sldLayoutMkLst>
          <pc:spChg chg="mod">
            <ac:chgData name="CASSINI Sylvain" userId="e46c5c9f-2dd8-4642-81ca-0e7ef99110ab" providerId="ADAL" clId="{0786B2EE-E144-B844-9EA8-73F2CD67CCF6}" dt="2018-07-03T12:41:45.951" v="2" actId="27636"/>
            <ac:spMkLst>
              <pc:docMk/>
              <pc:sldMasterMk cId="374789971" sldId="2147483668"/>
              <pc:sldLayoutMk cId="3994630654" sldId="2147483669"/>
              <ac:spMk id="36" creationId="{0455D4D0-B639-3A4B-9088-A9CF901D395D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19417-64E7-0A4D-B95A-4618F46D9557}" type="datetimeFigureOut">
              <a:rPr lang="fr-FR" smtClean="0"/>
              <a:t>09/07/2018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490472-740D-1240-9AB0-B2DD0D8216F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18024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E6C730-1E79-204A-9C39-F3BAC5377865}" type="datetimeFigureOut">
              <a:rPr lang="fr-FR" smtClean="0"/>
              <a:t>09/07/2018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457C11-BB11-DC47-8076-3585D57B5CB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900977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60438" y="3036478"/>
            <a:ext cx="5778460" cy="921006"/>
          </a:xfrm>
        </p:spPr>
        <p:txBody>
          <a:bodyPr anchor="ctr" anchorCtr="0"/>
          <a:lstStyle>
            <a:lvl1pPr algn="l">
              <a:defRPr sz="4000" b="0" cap="none">
                <a:solidFill>
                  <a:schemeClr val="accent1"/>
                </a:solidFill>
              </a:defRPr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60438" y="4085252"/>
            <a:ext cx="4450327" cy="507350"/>
          </a:xfrm>
        </p:spPr>
        <p:txBody>
          <a:bodyPr anchor="b">
            <a:normAutofit/>
          </a:bodyPr>
          <a:lstStyle>
            <a:lvl1pPr marL="0" indent="0">
              <a:buNone/>
              <a:defRPr sz="1600" b="0">
                <a:solidFill>
                  <a:srgbClr val="004489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D1B8A-BFB2-C148-82A7-0532510EB54A}" type="slidenum">
              <a:rPr lang="fr-FR" smtClean="0"/>
              <a:t>‹#›</a:t>
            </a:fld>
            <a:endParaRPr lang="fr-FR"/>
          </a:p>
        </p:txBody>
      </p:sp>
      <p:sp>
        <p:nvSpPr>
          <p:cNvPr id="8" name="Espace réservé pour une image 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52193" cy="2761226"/>
          </a:xfrm>
        </p:spPr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291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s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8492FE5-0615-9A4C-B874-0777069CCA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294" y="1323472"/>
            <a:ext cx="7886699" cy="3090440"/>
          </a:xfrm>
        </p:spPr>
        <p:txBody>
          <a:bodyPr/>
          <a:lstStyle>
            <a:lvl1pPr>
              <a:defRPr sz="2000" b="0" i="0">
                <a:latin typeface="Vinci Sans Light" panose="02000000000000000000" pitchFamily="2" charset="77"/>
              </a:defRPr>
            </a:lvl1pPr>
            <a:lvl2pPr>
              <a:defRPr sz="1800" b="0" i="0">
                <a:latin typeface="Vinci Sans Light" panose="02000000000000000000" pitchFamily="2" charset="77"/>
              </a:defRPr>
            </a:lvl2pPr>
            <a:lvl3pPr>
              <a:defRPr sz="1600" b="0" i="0">
                <a:latin typeface="Vinci Sans Light" panose="02000000000000000000" pitchFamily="2" charset="77"/>
              </a:defRPr>
            </a:lvl3pPr>
            <a:lvl4pPr>
              <a:defRPr sz="1400" b="0" i="0">
                <a:latin typeface="Vinci Sans Light" panose="02000000000000000000" pitchFamily="2" charset="77"/>
              </a:defRPr>
            </a:lvl4pPr>
            <a:lvl5pPr>
              <a:defRPr sz="1400" b="0" i="0">
                <a:latin typeface="Vinci Sans Light" panose="02000000000000000000" pitchFamily="2" charset="77"/>
              </a:defRPr>
            </a:lvl5pPr>
          </a:lstStyle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05E8B64A-2B30-3547-97C6-4CDB41C4F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093" y="123788"/>
            <a:ext cx="6702787" cy="454392"/>
          </a:xfrm>
        </p:spPr>
        <p:txBody>
          <a:bodyPr anchor="b">
            <a:normAutofit/>
          </a:bodyPr>
          <a:lstStyle>
            <a:lvl1pPr>
              <a:defRPr lang="fr-FR" sz="2500" b="0" i="0" kern="1200" dirty="0" smtClean="0">
                <a:solidFill>
                  <a:schemeClr val="accent2"/>
                </a:solidFill>
                <a:latin typeface="Vinci Sans" panose="02000000000000000000" pitchFamily="2" charset="77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20" name="Espace réservé du texte 25">
            <a:extLst>
              <a:ext uri="{FF2B5EF4-FFF2-40B4-BE49-F238E27FC236}">
                <a16:creationId xmlns:a16="http://schemas.microsoft.com/office/drawing/2014/main" id="{BC4522B8-1B48-C747-8A5B-F0AB08DE77C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8093" y="520763"/>
            <a:ext cx="6702787" cy="284367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00">
                <a:solidFill>
                  <a:schemeClr val="accent4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fr-FR" dirty="0"/>
              <a:t>Cliquez ici pour ajouter une sous-titre</a:t>
            </a:r>
          </a:p>
        </p:txBody>
      </p:sp>
    </p:spTree>
    <p:extLst>
      <p:ext uri="{BB962C8B-B14F-4D97-AF65-F5344CB8AC3E}">
        <p14:creationId xmlns:p14="http://schemas.microsoft.com/office/powerpoint/2010/main" val="416821720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0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 15">
            <a:extLst>
              <a:ext uri="{FF2B5EF4-FFF2-40B4-BE49-F238E27FC236}">
                <a16:creationId xmlns:a16="http://schemas.microsoft.com/office/drawing/2014/main" id="{9EC6ABEF-B7B8-3943-BB48-BFA83B34833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9648" y="747620"/>
            <a:ext cx="7014470" cy="3945639"/>
          </a:xfrm>
          <a:prstGeom prst="rect">
            <a:avLst/>
          </a:prstGeom>
          <a:noFill/>
        </p:spPr>
      </p:pic>
      <p:sp>
        <p:nvSpPr>
          <p:cNvPr id="20" name="Title 1">
            <a:extLst>
              <a:ext uri="{FF2B5EF4-FFF2-40B4-BE49-F238E27FC236}">
                <a16:creationId xmlns:a16="http://schemas.microsoft.com/office/drawing/2014/main" id="{0E0C3494-5B83-DD4F-8CFE-583B525D2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093" y="123788"/>
            <a:ext cx="6702787" cy="454392"/>
          </a:xfrm>
        </p:spPr>
        <p:txBody>
          <a:bodyPr anchor="b">
            <a:normAutofit/>
          </a:bodyPr>
          <a:lstStyle>
            <a:lvl1pPr>
              <a:defRPr lang="fr-FR" sz="2500" b="0" i="0" kern="1200" dirty="0" smtClean="0">
                <a:solidFill>
                  <a:schemeClr val="accent2"/>
                </a:solidFill>
                <a:latin typeface="Vinci Sans" panose="02000000000000000000" pitchFamily="2" charset="77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21" name="Espace réservé du texte 25">
            <a:extLst>
              <a:ext uri="{FF2B5EF4-FFF2-40B4-BE49-F238E27FC236}">
                <a16:creationId xmlns:a16="http://schemas.microsoft.com/office/drawing/2014/main" id="{27E6C20E-68DB-4B46-9E33-70F525414E2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8093" y="520763"/>
            <a:ext cx="6702787" cy="284367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00">
                <a:solidFill>
                  <a:schemeClr val="accent4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fr-FR" dirty="0"/>
              <a:t>Cliquez ici pour ajouter une sous-titre</a:t>
            </a:r>
          </a:p>
        </p:txBody>
      </p:sp>
    </p:spTree>
    <p:extLst>
      <p:ext uri="{BB962C8B-B14F-4D97-AF65-F5344CB8AC3E}">
        <p14:creationId xmlns:p14="http://schemas.microsoft.com/office/powerpoint/2010/main" val="37486835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ap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FCDAB6D2-DB3C-464F-B6D7-E15248BCBB39}"/>
              </a:ext>
            </a:extLst>
          </p:cNvPr>
          <p:cNvCxnSpPr>
            <a:cxnSpLocks/>
          </p:cNvCxnSpPr>
          <p:nvPr userDrawn="1"/>
        </p:nvCxnSpPr>
        <p:spPr>
          <a:xfrm>
            <a:off x="789840" y="4853385"/>
            <a:ext cx="0" cy="126776"/>
          </a:xfrm>
          <a:prstGeom prst="line">
            <a:avLst/>
          </a:prstGeom>
          <a:ln w="95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B198DC0C-0FA9-EF44-81B8-EBB550D16E98}"/>
              </a:ext>
            </a:extLst>
          </p:cNvPr>
          <p:cNvCxnSpPr>
            <a:cxnSpLocks/>
          </p:cNvCxnSpPr>
          <p:nvPr userDrawn="1"/>
        </p:nvCxnSpPr>
        <p:spPr>
          <a:xfrm>
            <a:off x="1437253" y="4853385"/>
            <a:ext cx="0" cy="126776"/>
          </a:xfrm>
          <a:prstGeom prst="line">
            <a:avLst/>
          </a:prstGeom>
          <a:ln w="95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EFDAB5B8-4FD7-BA4A-8498-A9EB07A0B9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1907" y="4778148"/>
            <a:ext cx="734483" cy="26375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50">
                <a:solidFill>
                  <a:schemeClr val="bg1">
                    <a:lumMod val="50000"/>
                  </a:schemeClr>
                </a:solidFill>
                <a:latin typeface="Vinci Sans" panose="02000000000000000000" pitchFamily="2" charset="77"/>
              </a:defRPr>
            </a:lvl1pPr>
          </a:lstStyle>
          <a:p>
            <a:fld id="{4679005B-F740-2F4A-867A-E9D8F3630CD3}" type="datetime1">
              <a:rPr lang="fr-FR" smtClean="0"/>
              <a:t>09/07/2018</a:t>
            </a:fld>
            <a:endParaRPr lang="fr-FR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BEA7BF08-1770-0D44-AB95-4B1CD38B84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39090" y="4778149"/>
            <a:ext cx="522817" cy="27384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50" b="1" i="0">
                <a:solidFill>
                  <a:schemeClr val="tx1"/>
                </a:solidFill>
                <a:latin typeface="Vinci Sans" panose="02000000000000000000" pitchFamily="2" charset="77"/>
              </a:defRPr>
            </a:lvl1pPr>
          </a:lstStyle>
          <a:p>
            <a:fld id="{441F3DC8-EA5F-A947-A07D-B9EDE415847A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5" name="Espace réservé du pied de page 6">
            <a:extLst>
              <a:ext uri="{FF2B5EF4-FFF2-40B4-BE49-F238E27FC236}">
                <a16:creationId xmlns:a16="http://schemas.microsoft.com/office/drawing/2014/main" id="{445E695A-4748-9E40-B175-C46DB27566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27824" y="4778148"/>
            <a:ext cx="3086100" cy="2637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bg1">
                    <a:lumMod val="50000"/>
                  </a:schemeClr>
                </a:solidFill>
                <a:latin typeface="Vinci Sans" panose="02000000000000000000" pitchFamily="2" charset="77"/>
              </a:defRPr>
            </a:lvl1pPr>
          </a:lstStyle>
          <a:p>
            <a:r>
              <a:rPr lang="fr-FR" dirty="0"/>
              <a:t>Présentation </a:t>
            </a:r>
            <a:r>
              <a:rPr lang="fr-FR" dirty="0" err="1"/>
              <a:t>Sixense</a:t>
            </a:r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C02F3B8A-5257-2C46-8C13-5495AB951F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31271" y="1087085"/>
            <a:ext cx="3802473" cy="3597903"/>
          </a:xfrm>
          <a:prstGeom prst="rect">
            <a:avLst/>
          </a:prstGeom>
        </p:spPr>
      </p:pic>
      <p:sp>
        <p:nvSpPr>
          <p:cNvPr id="21" name="Title 1">
            <a:extLst>
              <a:ext uri="{FF2B5EF4-FFF2-40B4-BE49-F238E27FC236}">
                <a16:creationId xmlns:a16="http://schemas.microsoft.com/office/drawing/2014/main" id="{7445C083-79BD-8B4C-89D7-4068BA041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093" y="123788"/>
            <a:ext cx="6702787" cy="454392"/>
          </a:xfrm>
        </p:spPr>
        <p:txBody>
          <a:bodyPr anchor="b">
            <a:normAutofit/>
          </a:bodyPr>
          <a:lstStyle>
            <a:lvl1pPr>
              <a:defRPr lang="fr-FR" sz="2500" b="0" i="0" kern="1200" dirty="0" smtClean="0">
                <a:solidFill>
                  <a:schemeClr val="accent2"/>
                </a:solidFill>
                <a:latin typeface="Vinci Sans" panose="02000000000000000000" pitchFamily="2" charset="77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22" name="Espace réservé du texte 25">
            <a:extLst>
              <a:ext uri="{FF2B5EF4-FFF2-40B4-BE49-F238E27FC236}">
                <a16:creationId xmlns:a16="http://schemas.microsoft.com/office/drawing/2014/main" id="{90A44949-EC34-E04B-8D87-AA14B93B6FF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8093" y="520763"/>
            <a:ext cx="6702787" cy="284367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00">
                <a:solidFill>
                  <a:schemeClr val="accent4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fr-FR" dirty="0"/>
              <a:t>Cliquez ici pour ajouter une sous-titre</a:t>
            </a:r>
          </a:p>
        </p:txBody>
      </p:sp>
    </p:spTree>
    <p:extLst>
      <p:ext uri="{BB962C8B-B14F-4D97-AF65-F5344CB8AC3E}">
        <p14:creationId xmlns:p14="http://schemas.microsoft.com/office/powerpoint/2010/main" val="33407416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Remerciment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34548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nalisée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A7B6C6ED-C380-7D4F-8568-B8D523C5B2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1907" y="4778148"/>
            <a:ext cx="734483" cy="26375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50">
                <a:solidFill>
                  <a:schemeClr val="bg1">
                    <a:lumMod val="85000"/>
                  </a:schemeClr>
                </a:solidFill>
                <a:latin typeface="Vinci Sans" panose="02000000000000000000" pitchFamily="2" charset="77"/>
              </a:defRPr>
            </a:lvl1pPr>
          </a:lstStyle>
          <a:p>
            <a:fld id="{B13788D3-03FE-B641-B8EB-93DB3032A192}" type="datetime1">
              <a:rPr lang="fr-FR" smtClean="0"/>
              <a:t>09/07/2018</a:t>
            </a:fld>
            <a:endParaRPr lang="fr-FR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3B75D65-4C52-CD48-A5D4-1355C29936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39090" y="4778149"/>
            <a:ext cx="522817" cy="27384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50" b="1" i="0">
                <a:solidFill>
                  <a:schemeClr val="bg1"/>
                </a:solidFill>
                <a:latin typeface="Vinci Sans" panose="02000000000000000000" pitchFamily="2" charset="77"/>
              </a:defRPr>
            </a:lvl1pPr>
          </a:lstStyle>
          <a:p>
            <a:fld id="{441F3DC8-EA5F-A947-A07D-B9EDE415847A}" type="slidenum">
              <a:rPr lang="fr-FR" smtClean="0"/>
              <a:pPr/>
              <a:t>‹#›</a:t>
            </a:fld>
            <a:endParaRPr lang="fr-FR" dirty="0"/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BC150E1D-2694-1B44-92E8-151F7121A0B1}"/>
              </a:ext>
            </a:extLst>
          </p:cNvPr>
          <p:cNvCxnSpPr>
            <a:cxnSpLocks/>
          </p:cNvCxnSpPr>
          <p:nvPr userDrawn="1"/>
        </p:nvCxnSpPr>
        <p:spPr>
          <a:xfrm>
            <a:off x="789840" y="4853385"/>
            <a:ext cx="0" cy="126776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space réservé du pied de page 6">
            <a:extLst>
              <a:ext uri="{FF2B5EF4-FFF2-40B4-BE49-F238E27FC236}">
                <a16:creationId xmlns:a16="http://schemas.microsoft.com/office/drawing/2014/main" id="{AD56F4DE-7539-394F-84E0-1373AA15A5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27824" y="4778148"/>
            <a:ext cx="3086100" cy="2637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bg1">
                    <a:lumMod val="85000"/>
                  </a:schemeClr>
                </a:solidFill>
                <a:latin typeface="Vinci Sans" panose="02000000000000000000" pitchFamily="2" charset="77"/>
              </a:defRPr>
            </a:lvl1pPr>
          </a:lstStyle>
          <a:p>
            <a:r>
              <a:rPr lang="fr-FR"/>
              <a:t>Présentation Sixense</a:t>
            </a:r>
            <a:endParaRPr lang="fr-FR" dirty="0"/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3E19D5CD-43ED-C044-8DD0-7AADD6B4A786}"/>
              </a:ext>
            </a:extLst>
          </p:cNvPr>
          <p:cNvCxnSpPr>
            <a:cxnSpLocks/>
          </p:cNvCxnSpPr>
          <p:nvPr userDrawn="1"/>
        </p:nvCxnSpPr>
        <p:spPr>
          <a:xfrm>
            <a:off x="1437253" y="4853385"/>
            <a:ext cx="0" cy="126776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7808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D1B8A-BFB2-C148-82A7-0532510EB54A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6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1655097" y="1347524"/>
            <a:ext cx="4547419" cy="540000"/>
          </a:xfrm>
        </p:spPr>
        <p:txBody>
          <a:bodyPr lIns="108000" tIns="108000" rIns="108000" bIns="108000" anchor="ctr" anchorCtr="0">
            <a:noAutofit/>
          </a:bodyPr>
          <a:lstStyle>
            <a:lvl1pPr>
              <a:spcBef>
                <a:spcPts val="0"/>
              </a:spcBef>
              <a:defRPr sz="1900"/>
            </a:lvl1pPr>
            <a:lvl2pPr>
              <a:spcBef>
                <a:spcPts val="0"/>
              </a:spcBef>
              <a:defRPr sz="1200" b="0" i="0">
                <a:latin typeface="Vinci Sans"/>
                <a:cs typeface="Vinci Sans"/>
              </a:defRPr>
            </a:lvl2pPr>
          </a:lstStyle>
          <a:p>
            <a:r>
              <a:rPr lang="fr-FR"/>
              <a:t>Titre</a:t>
            </a:r>
          </a:p>
          <a:p>
            <a:pPr lvl="1"/>
            <a:r>
              <a:rPr lang="fr-FR"/>
              <a:t>Sous-titre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1387169" y="1421271"/>
            <a:ext cx="106516" cy="39599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>
              <a:latin typeface="Vinci Sans"/>
            </a:endParaRPr>
          </a:p>
        </p:txBody>
      </p:sp>
      <p:sp>
        <p:nvSpPr>
          <p:cNvPr id="16" name="Espace réservé du contenu 7" title="P"/>
          <p:cNvSpPr>
            <a:spLocks noGrp="1"/>
          </p:cNvSpPr>
          <p:nvPr>
            <p:ph sz="quarter" idx="16" hasCustomPrompt="1"/>
          </p:nvPr>
        </p:nvSpPr>
        <p:spPr>
          <a:xfrm>
            <a:off x="6311127" y="1347524"/>
            <a:ext cx="727772" cy="521822"/>
          </a:xfrm>
        </p:spPr>
        <p:txBody>
          <a:bodyPr>
            <a:normAutofit lnSpcReduction="10000"/>
          </a:bodyPr>
          <a:lstStyle>
            <a:lvl1pPr>
              <a:defRPr sz="2800"/>
            </a:lvl1pPr>
          </a:lstStyle>
          <a:p>
            <a:r>
              <a:rPr lang="fr-FR"/>
              <a:t>P</a:t>
            </a:r>
          </a:p>
        </p:txBody>
      </p:sp>
      <p:sp>
        <p:nvSpPr>
          <p:cNvPr id="17" name="Espace réservé du contenu 2"/>
          <p:cNvSpPr>
            <a:spLocks noGrp="1"/>
          </p:cNvSpPr>
          <p:nvPr>
            <p:ph idx="17" hasCustomPrompt="1"/>
          </p:nvPr>
        </p:nvSpPr>
        <p:spPr>
          <a:xfrm>
            <a:off x="1655097" y="1886240"/>
            <a:ext cx="4547419" cy="540000"/>
          </a:xfrm>
        </p:spPr>
        <p:txBody>
          <a:bodyPr lIns="108000" tIns="108000" rIns="108000" bIns="108000" anchor="ctr" anchorCtr="0">
            <a:noAutofit/>
          </a:bodyPr>
          <a:lstStyle>
            <a:lvl1pPr>
              <a:spcBef>
                <a:spcPts val="0"/>
              </a:spcBef>
              <a:defRPr sz="1900"/>
            </a:lvl1pPr>
            <a:lvl2pPr>
              <a:spcBef>
                <a:spcPts val="0"/>
              </a:spcBef>
              <a:defRPr sz="1200" b="0" i="0">
                <a:latin typeface="Vinci Sans"/>
                <a:cs typeface="Vinci Sans"/>
              </a:defRPr>
            </a:lvl2pPr>
          </a:lstStyle>
          <a:p>
            <a:r>
              <a:rPr lang="fr-FR"/>
              <a:t>Titre</a:t>
            </a:r>
          </a:p>
          <a:p>
            <a:pPr lvl="1"/>
            <a:r>
              <a:rPr lang="fr-FR"/>
              <a:t>Sous-titre</a:t>
            </a:r>
          </a:p>
        </p:txBody>
      </p:sp>
      <p:sp>
        <p:nvSpPr>
          <p:cNvPr id="18" name="Rectangle 17"/>
          <p:cNvSpPr/>
          <p:nvPr userDrawn="1"/>
        </p:nvSpPr>
        <p:spPr>
          <a:xfrm>
            <a:off x="1387169" y="1959987"/>
            <a:ext cx="106516" cy="39599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>
              <a:latin typeface="Vinci Sans"/>
            </a:endParaRPr>
          </a:p>
        </p:txBody>
      </p:sp>
      <p:sp>
        <p:nvSpPr>
          <p:cNvPr id="19" name="Espace réservé du contenu 7" title="P"/>
          <p:cNvSpPr>
            <a:spLocks noGrp="1"/>
          </p:cNvSpPr>
          <p:nvPr>
            <p:ph sz="quarter" idx="18" hasCustomPrompt="1"/>
          </p:nvPr>
        </p:nvSpPr>
        <p:spPr>
          <a:xfrm>
            <a:off x="6311127" y="1886240"/>
            <a:ext cx="727772" cy="521822"/>
          </a:xfrm>
        </p:spPr>
        <p:txBody>
          <a:bodyPr>
            <a:normAutofit lnSpcReduction="10000"/>
          </a:bodyPr>
          <a:lstStyle>
            <a:lvl1pPr>
              <a:defRPr sz="2800"/>
            </a:lvl1pPr>
          </a:lstStyle>
          <a:p>
            <a:r>
              <a:rPr lang="fr-FR"/>
              <a:t>P</a:t>
            </a:r>
          </a:p>
        </p:txBody>
      </p:sp>
      <p:sp>
        <p:nvSpPr>
          <p:cNvPr id="20" name="Espace réservé du contenu 2"/>
          <p:cNvSpPr>
            <a:spLocks noGrp="1"/>
          </p:cNvSpPr>
          <p:nvPr>
            <p:ph idx="19" hasCustomPrompt="1"/>
          </p:nvPr>
        </p:nvSpPr>
        <p:spPr>
          <a:xfrm>
            <a:off x="1655097" y="2426240"/>
            <a:ext cx="4547418" cy="540000"/>
          </a:xfrm>
        </p:spPr>
        <p:txBody>
          <a:bodyPr lIns="108000" tIns="108000" rIns="108000" bIns="108000" anchor="ctr" anchorCtr="0">
            <a:noAutofit/>
          </a:bodyPr>
          <a:lstStyle>
            <a:lvl1pPr>
              <a:spcBef>
                <a:spcPts val="0"/>
              </a:spcBef>
              <a:defRPr sz="1900"/>
            </a:lvl1pPr>
            <a:lvl2pPr>
              <a:spcBef>
                <a:spcPts val="0"/>
              </a:spcBef>
              <a:defRPr sz="1200" b="0" i="0">
                <a:latin typeface="Vinci Sans"/>
                <a:cs typeface="Vinci Sans"/>
              </a:defRPr>
            </a:lvl2pPr>
          </a:lstStyle>
          <a:p>
            <a:r>
              <a:rPr lang="fr-FR"/>
              <a:t>Titre</a:t>
            </a:r>
          </a:p>
          <a:p>
            <a:pPr lvl="1"/>
            <a:r>
              <a:rPr lang="fr-FR"/>
              <a:t>Sous-titre</a:t>
            </a:r>
          </a:p>
        </p:txBody>
      </p:sp>
      <p:sp>
        <p:nvSpPr>
          <p:cNvPr id="21" name="Rectangle 20"/>
          <p:cNvSpPr/>
          <p:nvPr userDrawn="1"/>
        </p:nvSpPr>
        <p:spPr>
          <a:xfrm>
            <a:off x="1387168" y="2499987"/>
            <a:ext cx="106516" cy="39599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>
              <a:latin typeface="Vinci Sans"/>
            </a:endParaRPr>
          </a:p>
        </p:txBody>
      </p:sp>
      <p:sp>
        <p:nvSpPr>
          <p:cNvPr id="22" name="Espace réservé du contenu 7" title="P"/>
          <p:cNvSpPr>
            <a:spLocks noGrp="1"/>
          </p:cNvSpPr>
          <p:nvPr>
            <p:ph sz="quarter" idx="20" hasCustomPrompt="1"/>
          </p:nvPr>
        </p:nvSpPr>
        <p:spPr>
          <a:xfrm>
            <a:off x="6311126" y="2426240"/>
            <a:ext cx="727772" cy="521822"/>
          </a:xfrm>
        </p:spPr>
        <p:txBody>
          <a:bodyPr>
            <a:normAutofit lnSpcReduction="10000"/>
          </a:bodyPr>
          <a:lstStyle>
            <a:lvl1pPr>
              <a:defRPr sz="2800"/>
            </a:lvl1pPr>
          </a:lstStyle>
          <a:p>
            <a:r>
              <a:rPr lang="fr-FR"/>
              <a:t>P</a:t>
            </a:r>
          </a:p>
        </p:txBody>
      </p:sp>
      <p:sp>
        <p:nvSpPr>
          <p:cNvPr id="23" name="Espace réservé du contenu 2"/>
          <p:cNvSpPr>
            <a:spLocks noGrp="1"/>
          </p:cNvSpPr>
          <p:nvPr>
            <p:ph idx="21" hasCustomPrompt="1"/>
          </p:nvPr>
        </p:nvSpPr>
        <p:spPr>
          <a:xfrm>
            <a:off x="1655097" y="2966240"/>
            <a:ext cx="4547418" cy="540000"/>
          </a:xfrm>
        </p:spPr>
        <p:txBody>
          <a:bodyPr lIns="108000" tIns="108000" rIns="108000" bIns="108000" anchor="ctr" anchorCtr="0">
            <a:noAutofit/>
          </a:bodyPr>
          <a:lstStyle>
            <a:lvl1pPr>
              <a:spcBef>
                <a:spcPts val="0"/>
              </a:spcBef>
              <a:defRPr sz="1900"/>
            </a:lvl1pPr>
            <a:lvl2pPr>
              <a:spcBef>
                <a:spcPts val="0"/>
              </a:spcBef>
              <a:defRPr sz="1200" b="0" i="0">
                <a:latin typeface="Vinci Sans"/>
                <a:cs typeface="Vinci Sans"/>
              </a:defRPr>
            </a:lvl2pPr>
          </a:lstStyle>
          <a:p>
            <a:r>
              <a:rPr lang="fr-FR"/>
              <a:t>Titre</a:t>
            </a:r>
          </a:p>
          <a:p>
            <a:pPr lvl="1"/>
            <a:r>
              <a:rPr lang="fr-FR"/>
              <a:t>Sous-titre</a:t>
            </a:r>
          </a:p>
        </p:txBody>
      </p:sp>
      <p:sp>
        <p:nvSpPr>
          <p:cNvPr id="24" name="Rectangle 23"/>
          <p:cNvSpPr/>
          <p:nvPr userDrawn="1"/>
        </p:nvSpPr>
        <p:spPr>
          <a:xfrm>
            <a:off x="1387168" y="3039987"/>
            <a:ext cx="106516" cy="39599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>
              <a:latin typeface="Vinci Sans"/>
            </a:endParaRPr>
          </a:p>
        </p:txBody>
      </p:sp>
      <p:sp>
        <p:nvSpPr>
          <p:cNvPr id="25" name="Espace réservé du contenu 7" title="P"/>
          <p:cNvSpPr>
            <a:spLocks noGrp="1"/>
          </p:cNvSpPr>
          <p:nvPr>
            <p:ph sz="quarter" idx="22" hasCustomPrompt="1"/>
          </p:nvPr>
        </p:nvSpPr>
        <p:spPr>
          <a:xfrm>
            <a:off x="6311126" y="2966240"/>
            <a:ext cx="727772" cy="521822"/>
          </a:xfrm>
        </p:spPr>
        <p:txBody>
          <a:bodyPr>
            <a:normAutofit lnSpcReduction="10000"/>
          </a:bodyPr>
          <a:lstStyle>
            <a:lvl1pPr>
              <a:defRPr sz="2800"/>
            </a:lvl1pPr>
          </a:lstStyle>
          <a:p>
            <a:r>
              <a:rPr lang="fr-FR"/>
              <a:t>P</a:t>
            </a:r>
          </a:p>
        </p:txBody>
      </p:sp>
      <p:sp>
        <p:nvSpPr>
          <p:cNvPr id="26" name="Espace réservé du contenu 2"/>
          <p:cNvSpPr>
            <a:spLocks noGrp="1"/>
          </p:cNvSpPr>
          <p:nvPr>
            <p:ph idx="23" hasCustomPrompt="1"/>
          </p:nvPr>
        </p:nvSpPr>
        <p:spPr>
          <a:xfrm>
            <a:off x="1655097" y="3504956"/>
            <a:ext cx="4547418" cy="540000"/>
          </a:xfrm>
        </p:spPr>
        <p:txBody>
          <a:bodyPr lIns="108000" tIns="108000" rIns="108000" bIns="108000" anchor="ctr" anchorCtr="0">
            <a:noAutofit/>
          </a:bodyPr>
          <a:lstStyle>
            <a:lvl1pPr>
              <a:spcBef>
                <a:spcPts val="0"/>
              </a:spcBef>
              <a:defRPr sz="1900"/>
            </a:lvl1pPr>
            <a:lvl2pPr>
              <a:spcBef>
                <a:spcPts val="0"/>
              </a:spcBef>
              <a:defRPr sz="1200" b="0" i="0">
                <a:latin typeface="Vinci Sans"/>
                <a:cs typeface="Vinci Sans"/>
              </a:defRPr>
            </a:lvl2pPr>
          </a:lstStyle>
          <a:p>
            <a:r>
              <a:rPr lang="fr-FR"/>
              <a:t>Titre</a:t>
            </a:r>
          </a:p>
          <a:p>
            <a:pPr lvl="1"/>
            <a:r>
              <a:rPr lang="fr-FR"/>
              <a:t>Sous-titre</a:t>
            </a:r>
          </a:p>
        </p:txBody>
      </p:sp>
      <p:sp>
        <p:nvSpPr>
          <p:cNvPr id="27" name="Rectangle 26"/>
          <p:cNvSpPr/>
          <p:nvPr userDrawn="1"/>
        </p:nvSpPr>
        <p:spPr>
          <a:xfrm>
            <a:off x="1387168" y="3578703"/>
            <a:ext cx="106516" cy="39599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>
              <a:latin typeface="Vinci Sans"/>
            </a:endParaRPr>
          </a:p>
        </p:txBody>
      </p:sp>
      <p:sp>
        <p:nvSpPr>
          <p:cNvPr id="28" name="Espace réservé du contenu 7" title="P"/>
          <p:cNvSpPr>
            <a:spLocks noGrp="1"/>
          </p:cNvSpPr>
          <p:nvPr>
            <p:ph sz="quarter" idx="24" hasCustomPrompt="1"/>
          </p:nvPr>
        </p:nvSpPr>
        <p:spPr>
          <a:xfrm>
            <a:off x="6311126" y="3504956"/>
            <a:ext cx="727772" cy="521822"/>
          </a:xfrm>
        </p:spPr>
        <p:txBody>
          <a:bodyPr>
            <a:normAutofit lnSpcReduction="10000"/>
          </a:bodyPr>
          <a:lstStyle>
            <a:lvl1pPr>
              <a:defRPr sz="2800"/>
            </a:lvl1pPr>
          </a:lstStyle>
          <a:p>
            <a:r>
              <a:rPr lang="fr-FR"/>
              <a:t>P</a:t>
            </a:r>
          </a:p>
        </p:txBody>
      </p:sp>
      <p:sp>
        <p:nvSpPr>
          <p:cNvPr id="29" name="Espace réservé du contenu 2"/>
          <p:cNvSpPr>
            <a:spLocks noGrp="1"/>
          </p:cNvSpPr>
          <p:nvPr>
            <p:ph idx="25" hasCustomPrompt="1"/>
          </p:nvPr>
        </p:nvSpPr>
        <p:spPr>
          <a:xfrm>
            <a:off x="1655097" y="4044956"/>
            <a:ext cx="4547418" cy="540000"/>
          </a:xfrm>
        </p:spPr>
        <p:txBody>
          <a:bodyPr lIns="108000" tIns="108000" rIns="108000" bIns="108000" anchor="ctr" anchorCtr="0">
            <a:noAutofit/>
          </a:bodyPr>
          <a:lstStyle>
            <a:lvl1pPr>
              <a:spcBef>
                <a:spcPts val="0"/>
              </a:spcBef>
              <a:defRPr sz="1900"/>
            </a:lvl1pPr>
            <a:lvl2pPr>
              <a:spcBef>
                <a:spcPts val="0"/>
              </a:spcBef>
              <a:defRPr sz="1200" b="0" i="0">
                <a:latin typeface="Vinci Sans"/>
                <a:cs typeface="Vinci Sans"/>
              </a:defRPr>
            </a:lvl2pPr>
          </a:lstStyle>
          <a:p>
            <a:r>
              <a:rPr lang="fr-FR"/>
              <a:t>Titre</a:t>
            </a:r>
          </a:p>
          <a:p>
            <a:pPr lvl="1"/>
            <a:r>
              <a:rPr lang="fr-FR"/>
              <a:t>Sous-titre</a:t>
            </a:r>
          </a:p>
        </p:txBody>
      </p:sp>
      <p:sp>
        <p:nvSpPr>
          <p:cNvPr id="30" name="Rectangle 29"/>
          <p:cNvSpPr/>
          <p:nvPr userDrawn="1"/>
        </p:nvSpPr>
        <p:spPr>
          <a:xfrm>
            <a:off x="1387168" y="4118703"/>
            <a:ext cx="106516" cy="3959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>
              <a:latin typeface="Vinci Sans"/>
            </a:endParaRPr>
          </a:p>
        </p:txBody>
      </p:sp>
      <p:sp>
        <p:nvSpPr>
          <p:cNvPr id="31" name="Espace réservé du contenu 7" title="P"/>
          <p:cNvSpPr>
            <a:spLocks noGrp="1"/>
          </p:cNvSpPr>
          <p:nvPr>
            <p:ph sz="quarter" idx="26" hasCustomPrompt="1"/>
          </p:nvPr>
        </p:nvSpPr>
        <p:spPr>
          <a:xfrm>
            <a:off x="6311126" y="4044956"/>
            <a:ext cx="727772" cy="521822"/>
          </a:xfrm>
        </p:spPr>
        <p:txBody>
          <a:bodyPr>
            <a:normAutofit lnSpcReduction="10000"/>
          </a:bodyPr>
          <a:lstStyle>
            <a:lvl1pPr>
              <a:defRPr sz="2800"/>
            </a:lvl1pPr>
          </a:lstStyle>
          <a:p>
            <a:r>
              <a:rPr lang="fr-FR"/>
              <a:t>P</a:t>
            </a:r>
          </a:p>
        </p:txBody>
      </p:sp>
      <p:sp>
        <p:nvSpPr>
          <p:cNvPr id="35" name="Espace réservé de la date 3">
            <a:extLst>
              <a:ext uri="{FF2B5EF4-FFF2-40B4-BE49-F238E27FC236}">
                <a16:creationId xmlns:a16="http://schemas.microsoft.com/office/drawing/2014/main" id="{5F2F85A5-19AA-9947-8E52-2FF9F86BAF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3610" y="4701711"/>
            <a:ext cx="510849" cy="273844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900" b="0" i="0">
                <a:solidFill>
                  <a:schemeClr val="tx1">
                    <a:tint val="75000"/>
                  </a:schemeClr>
                </a:solidFill>
                <a:latin typeface="Vinci Sans Light"/>
                <a:cs typeface="Vinci Sans Light"/>
              </a:defRPr>
            </a:lvl1pPr>
          </a:lstStyle>
          <a:p>
            <a:r>
              <a:rPr lang="fr-FR"/>
              <a:t>19/01/18</a:t>
            </a:r>
          </a:p>
        </p:txBody>
      </p:sp>
      <p:sp>
        <p:nvSpPr>
          <p:cNvPr id="36" name="Espace réservé du pied de page 4">
            <a:extLst>
              <a:ext uri="{FF2B5EF4-FFF2-40B4-BE49-F238E27FC236}">
                <a16:creationId xmlns:a16="http://schemas.microsoft.com/office/drawing/2014/main" id="{04E5D7D1-D7CF-3642-8DC5-9CD5E978B2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4355" y="4701711"/>
            <a:ext cx="6154543" cy="273844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 b="0" i="0">
                <a:solidFill>
                  <a:schemeClr val="tx1">
                    <a:lumMod val="50000"/>
                    <a:lumOff val="50000"/>
                  </a:schemeClr>
                </a:solidFill>
                <a:latin typeface="Vinci Sans Light"/>
                <a:cs typeface="Vinci Sans Light"/>
              </a:defRPr>
            </a:lvl1pPr>
          </a:lstStyle>
          <a:p>
            <a:r>
              <a:rPr lang="fr-FR"/>
              <a:t>Présentation projet SAMP</a:t>
            </a:r>
          </a:p>
        </p:txBody>
      </p:sp>
    </p:spTree>
    <p:extLst>
      <p:ext uri="{BB962C8B-B14F-4D97-AF65-F5344CB8AC3E}">
        <p14:creationId xmlns:p14="http://schemas.microsoft.com/office/powerpoint/2010/main" val="468852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-tête de sectio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48832" y="1669257"/>
            <a:ext cx="4461933" cy="1021556"/>
          </a:xfrm>
        </p:spPr>
        <p:txBody>
          <a:bodyPr anchor="b" anchorCtr="0"/>
          <a:lstStyle>
            <a:lvl1pPr algn="l">
              <a:defRPr sz="4000" b="0" cap="none">
                <a:solidFill>
                  <a:schemeClr val="bg1"/>
                </a:solidFill>
              </a:defRPr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48832" y="2823502"/>
            <a:ext cx="4461933" cy="1125140"/>
          </a:xfrm>
        </p:spPr>
        <p:txBody>
          <a:bodyPr anchor="b">
            <a:normAutofit/>
          </a:bodyPr>
          <a:lstStyle>
            <a:lvl1pPr marL="0" indent="0">
              <a:buNone/>
              <a:defRPr sz="1600" b="0" i="0">
                <a:solidFill>
                  <a:srgbClr val="FFFFFF"/>
                </a:solidFill>
                <a:latin typeface="Vinci Sans"/>
                <a:cs typeface="Vinci San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D1B8A-BFB2-C148-82A7-0532510EB54A}" type="slidenum">
              <a:rPr lang="fr-FR" smtClean="0"/>
              <a:t>‹#›</a:t>
            </a:fld>
            <a:endParaRPr lang="fr-FR"/>
          </a:p>
        </p:txBody>
      </p:sp>
      <p:sp>
        <p:nvSpPr>
          <p:cNvPr id="25" name="Freeform 20"/>
          <p:cNvSpPr>
            <a:spLocks noGrp="1"/>
          </p:cNvSpPr>
          <p:nvPr>
            <p:ph type="pic" idx="17"/>
          </p:nvPr>
        </p:nvSpPr>
        <p:spPr bwMode="auto">
          <a:xfrm>
            <a:off x="5570514" y="1"/>
            <a:ext cx="3587111" cy="4519967"/>
          </a:xfrm>
          <a:custGeom>
            <a:avLst/>
            <a:gdLst>
              <a:gd name="T0" fmla="*/ 1368 w 1368"/>
              <a:gd name="T1" fmla="*/ 2411 h 2411"/>
              <a:gd name="T2" fmla="*/ 0 w 1368"/>
              <a:gd name="T3" fmla="*/ 0 h 2411"/>
              <a:gd name="T4" fmla="*/ 1368 w 1368"/>
              <a:gd name="T5" fmla="*/ 0 h 2411"/>
              <a:gd name="T6" fmla="*/ 1368 w 1368"/>
              <a:gd name="T7" fmla="*/ 2411 h 2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68" h="2411">
                <a:moveTo>
                  <a:pt x="1368" y="2411"/>
                </a:moveTo>
                <a:lnTo>
                  <a:pt x="0" y="0"/>
                </a:lnTo>
                <a:lnTo>
                  <a:pt x="1368" y="0"/>
                </a:lnTo>
                <a:lnTo>
                  <a:pt x="1368" y="2411"/>
                </a:lnTo>
                <a:close/>
              </a:path>
            </a:pathLst>
          </a:custGeom>
          <a:solidFill>
            <a:srgbClr val="D0D1CE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800"/>
            </a:lvl1pPr>
          </a:lstStyle>
          <a:p>
            <a:pPr lvl="0"/>
            <a:endParaRPr lang="en-US" noProof="0"/>
          </a:p>
        </p:txBody>
      </p:sp>
      <p:sp>
        <p:nvSpPr>
          <p:cNvPr id="11" name="Espace réservé de la date 3">
            <a:extLst>
              <a:ext uri="{FF2B5EF4-FFF2-40B4-BE49-F238E27FC236}">
                <a16:creationId xmlns:a16="http://schemas.microsoft.com/office/drawing/2014/main" id="{FCFCAE46-AD4F-8542-AF15-50B9F94CB506}"/>
              </a:ext>
            </a:extLst>
          </p:cNvPr>
          <p:cNvSpPr txBox="1">
            <a:spLocks/>
          </p:cNvSpPr>
          <p:nvPr userDrawn="1"/>
        </p:nvSpPr>
        <p:spPr>
          <a:xfrm>
            <a:off x="253610" y="4701711"/>
            <a:ext cx="510849" cy="273844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fr-FR"/>
            </a:defPPr>
            <a:lvl1pPr marL="0" algn="l" defTabSz="457200" rtl="0" eaLnBrk="1" latinLnBrk="0" hangingPunct="1">
              <a:defRPr sz="900" b="0" i="0" kern="1200">
                <a:solidFill>
                  <a:schemeClr val="tx1">
                    <a:tint val="75000"/>
                  </a:schemeClr>
                </a:solidFill>
                <a:latin typeface="Vinci Sans Light"/>
                <a:ea typeface="+mn-ea"/>
                <a:cs typeface="Vinci Sans Light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/>
              <a:t>19/01/18</a:t>
            </a:r>
          </a:p>
        </p:txBody>
      </p:sp>
      <p:sp>
        <p:nvSpPr>
          <p:cNvPr id="12" name="Espace réservé du pied de page 4">
            <a:extLst>
              <a:ext uri="{FF2B5EF4-FFF2-40B4-BE49-F238E27FC236}">
                <a16:creationId xmlns:a16="http://schemas.microsoft.com/office/drawing/2014/main" id="{9DEDAD56-6EA5-FE43-BF9F-12662B881D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4355" y="4701711"/>
            <a:ext cx="6154543" cy="273844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 b="0" i="0">
                <a:solidFill>
                  <a:schemeClr val="tx1">
                    <a:lumMod val="50000"/>
                    <a:lumOff val="50000"/>
                  </a:schemeClr>
                </a:solidFill>
                <a:latin typeface="Vinci Sans Light"/>
                <a:cs typeface="Vinci Sans Light"/>
              </a:defRPr>
            </a:lvl1pPr>
          </a:lstStyle>
          <a:p>
            <a:r>
              <a:rPr lang="fr-FR"/>
              <a:t>Présentation projet SAMP</a:t>
            </a:r>
          </a:p>
        </p:txBody>
      </p:sp>
    </p:spTree>
    <p:extLst>
      <p:ext uri="{BB962C8B-B14F-4D97-AF65-F5344CB8AC3E}">
        <p14:creationId xmlns:p14="http://schemas.microsoft.com/office/powerpoint/2010/main" val="3007279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1871" y="1327355"/>
            <a:ext cx="6367027" cy="2964108"/>
          </a:xfrm>
        </p:spPr>
        <p:txBody>
          <a:bodyPr>
            <a:no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8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516376" y="169181"/>
            <a:ext cx="493252" cy="273844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>
                <a:solidFill>
                  <a:schemeClr val="bg1"/>
                </a:solidFill>
                <a:latin typeface="Vinci Sans"/>
              </a:defRPr>
            </a:lvl1pPr>
          </a:lstStyle>
          <a:p>
            <a:fld id="{E0ED1B8A-BFB2-C148-82A7-0532510EB54A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11" name="Espace réservé de la date 3">
            <a:extLst>
              <a:ext uri="{FF2B5EF4-FFF2-40B4-BE49-F238E27FC236}">
                <a16:creationId xmlns:a16="http://schemas.microsoft.com/office/drawing/2014/main" id="{5AE3F3CE-6223-A34B-A4E2-D364EA07B3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3610" y="4701711"/>
            <a:ext cx="510849" cy="273844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900" b="0" i="0">
                <a:solidFill>
                  <a:schemeClr val="tx1">
                    <a:tint val="75000"/>
                  </a:schemeClr>
                </a:solidFill>
                <a:latin typeface="Vinci Sans Light"/>
                <a:cs typeface="Vinci Sans Light"/>
              </a:defRPr>
            </a:lvl1pPr>
          </a:lstStyle>
          <a:p>
            <a:endParaRPr lang="fr-FR"/>
          </a:p>
        </p:txBody>
      </p:sp>
      <p:sp>
        <p:nvSpPr>
          <p:cNvPr id="12" name="Espace réservé du pied de page 4">
            <a:extLst>
              <a:ext uri="{FF2B5EF4-FFF2-40B4-BE49-F238E27FC236}">
                <a16:creationId xmlns:a16="http://schemas.microsoft.com/office/drawing/2014/main" id="{633CDC99-63B3-BD4C-B6C4-58DE449B75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4355" y="4701711"/>
            <a:ext cx="6154543" cy="273844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 b="0" i="0">
                <a:solidFill>
                  <a:schemeClr val="tx1">
                    <a:lumMod val="50000"/>
                    <a:lumOff val="50000"/>
                  </a:schemeClr>
                </a:solidFill>
                <a:latin typeface="Vinci Sans Light"/>
                <a:cs typeface="Vinci Sans Light"/>
              </a:defRPr>
            </a:lvl1pPr>
          </a:lstStyle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5371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884130" y="1327355"/>
            <a:ext cx="4154768" cy="2964108"/>
          </a:xfrm>
        </p:spPr>
        <p:txBody>
          <a:bodyPr>
            <a:no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D1B8A-BFB2-C148-82A7-0532510EB54A}" type="slidenum">
              <a:rPr lang="fr-FR" smtClean="0"/>
              <a:t>‹#›</a:t>
            </a:fld>
            <a:endParaRPr lang="fr-FR"/>
          </a:p>
        </p:txBody>
      </p:sp>
      <p:sp>
        <p:nvSpPr>
          <p:cNvPr id="8" name="Рисунок 15"/>
          <p:cNvSpPr>
            <a:spLocks noGrp="1"/>
          </p:cNvSpPr>
          <p:nvPr>
            <p:ph type="pic" idx="18"/>
          </p:nvPr>
        </p:nvSpPr>
        <p:spPr>
          <a:xfrm>
            <a:off x="0" y="1327355"/>
            <a:ext cx="2589159" cy="2964108"/>
          </a:xfrm>
          <a:prstGeom prst="rect">
            <a:avLst/>
          </a:prstGeom>
          <a:solidFill>
            <a:srgbClr val="D0D1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281" tIns="17140" rIns="34281" bIns="17140" rtlCol="0" anchor="ctr"/>
          <a:lstStyle>
            <a:lvl1pPr>
              <a:defRPr sz="300" b="1">
                <a:latin typeface="Vinci Sans"/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9" name="Espace réservé de la date 3">
            <a:extLst>
              <a:ext uri="{FF2B5EF4-FFF2-40B4-BE49-F238E27FC236}">
                <a16:creationId xmlns:a16="http://schemas.microsoft.com/office/drawing/2014/main" id="{9B00459A-E97D-784E-B270-56BF67623B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3610" y="4701711"/>
            <a:ext cx="510849" cy="273844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900" b="0" i="0">
                <a:solidFill>
                  <a:schemeClr val="tx1">
                    <a:tint val="75000"/>
                  </a:schemeClr>
                </a:solidFill>
                <a:latin typeface="Vinci Sans Light"/>
                <a:cs typeface="Vinci Sans Light"/>
              </a:defRPr>
            </a:lvl1pPr>
          </a:lstStyle>
          <a:p>
            <a:r>
              <a:rPr lang="fr-FR"/>
              <a:t>19/01/18</a:t>
            </a:r>
          </a:p>
        </p:txBody>
      </p:sp>
      <p:sp>
        <p:nvSpPr>
          <p:cNvPr id="10" name="Espace réservé du pied de page 4">
            <a:extLst>
              <a:ext uri="{FF2B5EF4-FFF2-40B4-BE49-F238E27FC236}">
                <a16:creationId xmlns:a16="http://schemas.microsoft.com/office/drawing/2014/main" id="{896B7A70-77A7-DE43-9114-6C80F62FB4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4355" y="4701711"/>
            <a:ext cx="6154543" cy="273844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 b="0" i="0">
                <a:solidFill>
                  <a:schemeClr val="tx1">
                    <a:lumMod val="50000"/>
                    <a:lumOff val="50000"/>
                  </a:schemeClr>
                </a:solidFill>
                <a:latin typeface="Vinci Sans Light"/>
                <a:cs typeface="Vinci Sans Light"/>
              </a:defRPr>
            </a:lvl1pPr>
          </a:lstStyle>
          <a:p>
            <a:r>
              <a:rPr lang="fr-FR"/>
              <a:t>Présentation projet SAMP</a:t>
            </a:r>
          </a:p>
        </p:txBody>
      </p:sp>
    </p:spTree>
    <p:extLst>
      <p:ext uri="{BB962C8B-B14F-4D97-AF65-F5344CB8AC3E}">
        <p14:creationId xmlns:p14="http://schemas.microsoft.com/office/powerpoint/2010/main" val="1455350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D1B8A-BFB2-C148-82A7-0532510EB54A}" type="slidenum">
              <a:rPr lang="fr-FR" smtClean="0"/>
              <a:t>‹#›</a:t>
            </a:fld>
            <a:endParaRPr lang="fr-FR"/>
          </a:p>
        </p:txBody>
      </p:sp>
      <p:sp>
        <p:nvSpPr>
          <p:cNvPr id="6" name="Espace réservé de la date 3">
            <a:extLst>
              <a:ext uri="{FF2B5EF4-FFF2-40B4-BE49-F238E27FC236}">
                <a16:creationId xmlns:a16="http://schemas.microsoft.com/office/drawing/2014/main" id="{28D1F24F-6D21-A74C-B486-AD0C418395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3610" y="4701711"/>
            <a:ext cx="510849" cy="273844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900" b="0" i="0">
                <a:solidFill>
                  <a:schemeClr val="tx1">
                    <a:tint val="75000"/>
                  </a:schemeClr>
                </a:solidFill>
                <a:latin typeface="Vinci Sans Light"/>
                <a:cs typeface="Vinci Sans Light"/>
              </a:defRPr>
            </a:lvl1pPr>
          </a:lstStyle>
          <a:p>
            <a:r>
              <a:rPr lang="fr-FR"/>
              <a:t>19/01/18</a:t>
            </a:r>
          </a:p>
        </p:txBody>
      </p:sp>
      <p:sp>
        <p:nvSpPr>
          <p:cNvPr id="7" name="Espace réservé du pied de page 4">
            <a:extLst>
              <a:ext uri="{FF2B5EF4-FFF2-40B4-BE49-F238E27FC236}">
                <a16:creationId xmlns:a16="http://schemas.microsoft.com/office/drawing/2014/main" id="{54C99D3B-A8F3-374F-A70F-C5ABB23666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4355" y="4701711"/>
            <a:ext cx="6154543" cy="273844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 b="0" i="0">
                <a:solidFill>
                  <a:schemeClr val="tx1">
                    <a:lumMod val="50000"/>
                    <a:lumOff val="50000"/>
                  </a:schemeClr>
                </a:solidFill>
                <a:latin typeface="Vinci Sans Light"/>
                <a:cs typeface="Vinci Sans Light"/>
              </a:defRPr>
            </a:lvl1pPr>
          </a:lstStyle>
          <a:p>
            <a:r>
              <a:rPr lang="fr-FR"/>
              <a:t>Présentation projet SAMP</a:t>
            </a:r>
          </a:p>
        </p:txBody>
      </p:sp>
    </p:spTree>
    <p:extLst>
      <p:ext uri="{BB962C8B-B14F-4D97-AF65-F5344CB8AC3E}">
        <p14:creationId xmlns:p14="http://schemas.microsoft.com/office/powerpoint/2010/main" val="111689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41876" y="349888"/>
            <a:ext cx="6367027" cy="563142"/>
          </a:xfrm>
        </p:spPr>
        <p:txBody>
          <a:bodyPr lIns="0" tIns="0" rIns="0" bIns="0" anchor="b"/>
          <a:lstStyle>
            <a:lvl1pPr>
              <a:defRPr sz="2800" b="1" i="0">
                <a:latin typeface="Vinci Sans"/>
                <a:cs typeface="Vinci Sans"/>
              </a:defRPr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D1B8A-BFB2-C148-82A7-0532510EB54A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7" name="ZoneTexte 6"/>
          <p:cNvSpPr txBox="1"/>
          <p:nvPr userDrawn="1"/>
        </p:nvSpPr>
        <p:spPr>
          <a:xfrm rot="16200000">
            <a:off x="-71365" y="647532"/>
            <a:ext cx="12121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fr-FR" sz="1100">
                <a:solidFill>
                  <a:srgbClr val="647D9D"/>
                </a:solidFill>
                <a:latin typeface="Vinci Sans"/>
                <a:cs typeface="Vinci Sans"/>
              </a:rPr>
              <a:t>DIMENSION</a:t>
            </a:r>
          </a:p>
        </p:txBody>
      </p:sp>
      <p:sp>
        <p:nvSpPr>
          <p:cNvPr id="8" name="Rectangle 7"/>
          <p:cNvSpPr/>
          <p:nvPr userDrawn="1"/>
        </p:nvSpPr>
        <p:spPr>
          <a:xfrm rot="5400000">
            <a:off x="614043" y="937892"/>
            <a:ext cx="45719" cy="1273807"/>
          </a:xfrm>
          <a:prstGeom prst="rect">
            <a:avLst/>
          </a:prstGeom>
          <a:solidFill>
            <a:srgbClr val="647D9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>
              <a:solidFill>
                <a:srgbClr val="647D9D"/>
              </a:solidFill>
            </a:endParaRPr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13"/>
          </p:nvPr>
        </p:nvSpPr>
        <p:spPr>
          <a:xfrm>
            <a:off x="1942046" y="1006999"/>
            <a:ext cx="6367463" cy="812800"/>
          </a:xfrm>
        </p:spPr>
        <p:txBody>
          <a:bodyPr lIns="0" tIns="0" rIns="0" bIns="0"/>
          <a:lstStyle>
            <a:lvl1pPr>
              <a:defRPr sz="1600" b="0" i="0">
                <a:latin typeface="Vinci Sans"/>
                <a:cs typeface="Vinci Sans"/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4" name="Espace réservé du contenu 13"/>
          <p:cNvSpPr>
            <a:spLocks noGrp="1"/>
          </p:cNvSpPr>
          <p:nvPr>
            <p:ph sz="quarter" idx="14" hasCustomPrompt="1"/>
          </p:nvPr>
        </p:nvSpPr>
        <p:spPr>
          <a:xfrm>
            <a:off x="724262" y="126472"/>
            <a:ext cx="912812" cy="1193800"/>
          </a:xfrm>
        </p:spPr>
        <p:txBody>
          <a:bodyPr lIns="0" tIns="0" rIns="0" bIns="0">
            <a:noAutofit/>
          </a:bodyPr>
          <a:lstStyle>
            <a:lvl1pPr>
              <a:defRPr sz="8800" b="1"/>
            </a:lvl1pPr>
          </a:lstStyle>
          <a:p>
            <a:pPr lvl="0"/>
            <a:r>
              <a:rPr lang="fr-FR"/>
              <a:t>1</a:t>
            </a:r>
          </a:p>
        </p:txBody>
      </p:sp>
      <p:sp>
        <p:nvSpPr>
          <p:cNvPr id="10" name="Espace réservé de la date 3">
            <a:extLst>
              <a:ext uri="{FF2B5EF4-FFF2-40B4-BE49-F238E27FC236}">
                <a16:creationId xmlns:a16="http://schemas.microsoft.com/office/drawing/2014/main" id="{45D34EC9-8CC7-084D-87D4-4BC0A32047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3610" y="4701711"/>
            <a:ext cx="510849" cy="273844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900" b="0" i="0">
                <a:solidFill>
                  <a:schemeClr val="tx1">
                    <a:tint val="75000"/>
                  </a:schemeClr>
                </a:solidFill>
                <a:latin typeface="Vinci Sans Light"/>
                <a:cs typeface="Vinci Sans Light"/>
              </a:defRPr>
            </a:lvl1pPr>
          </a:lstStyle>
          <a:p>
            <a:r>
              <a:rPr lang="fr-FR"/>
              <a:t>19/01/18</a:t>
            </a:r>
          </a:p>
        </p:txBody>
      </p:sp>
      <p:sp>
        <p:nvSpPr>
          <p:cNvPr id="12" name="Espace réservé du pied de page 4">
            <a:extLst>
              <a:ext uri="{FF2B5EF4-FFF2-40B4-BE49-F238E27FC236}">
                <a16:creationId xmlns:a16="http://schemas.microsoft.com/office/drawing/2014/main" id="{40AB61F5-3E78-3140-8CC1-FE4B219C2D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4355" y="4701711"/>
            <a:ext cx="6154543" cy="273844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 b="0" i="0">
                <a:solidFill>
                  <a:schemeClr val="tx1">
                    <a:lumMod val="50000"/>
                    <a:lumOff val="50000"/>
                  </a:schemeClr>
                </a:solidFill>
                <a:latin typeface="Vinci Sans Light"/>
                <a:cs typeface="Vinci Sans Light"/>
              </a:defRPr>
            </a:lvl1pPr>
          </a:lstStyle>
          <a:p>
            <a:r>
              <a:rPr lang="fr-FR"/>
              <a:t>Présentation projet SAMP</a:t>
            </a:r>
          </a:p>
        </p:txBody>
      </p:sp>
    </p:spTree>
    <p:extLst>
      <p:ext uri="{BB962C8B-B14F-4D97-AF65-F5344CB8AC3E}">
        <p14:creationId xmlns:p14="http://schemas.microsoft.com/office/powerpoint/2010/main" val="4069107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74A7B17F-F945-394D-AD78-8C080D77A0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1907" y="4778148"/>
            <a:ext cx="734483" cy="26375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50">
                <a:solidFill>
                  <a:schemeClr val="bg1">
                    <a:lumMod val="85000"/>
                  </a:schemeClr>
                </a:solidFill>
                <a:latin typeface="Vinci Sans" panose="02000000000000000000" pitchFamily="2" charset="77"/>
              </a:defRPr>
            </a:lvl1pPr>
          </a:lstStyle>
          <a:p>
            <a:fld id="{EC946FEB-D11E-B744-B775-EA6784AF7179}" type="datetime1">
              <a:rPr lang="fr-FR" smtClean="0"/>
              <a:t>09/07/2018</a:t>
            </a:fld>
            <a:endParaRPr lang="fr-FR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75DE42CD-EC7C-BC43-BCB1-23786B1743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39090" y="4778149"/>
            <a:ext cx="522817" cy="27384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50" b="1" i="0">
                <a:solidFill>
                  <a:schemeClr val="bg1"/>
                </a:solidFill>
                <a:latin typeface="Vinci Sans" panose="02000000000000000000" pitchFamily="2" charset="77"/>
              </a:defRPr>
            </a:lvl1pPr>
          </a:lstStyle>
          <a:p>
            <a:fld id="{441F3DC8-EA5F-A947-A07D-B9EDE415847A}" type="slidenum">
              <a:rPr lang="fr-FR" smtClean="0"/>
              <a:pPr/>
              <a:t>‹#›</a:t>
            </a:fld>
            <a:endParaRPr lang="fr-FR" dirty="0"/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9224268B-E5CC-3345-B510-84253DA0E6E9}"/>
              </a:ext>
            </a:extLst>
          </p:cNvPr>
          <p:cNvCxnSpPr>
            <a:cxnSpLocks/>
          </p:cNvCxnSpPr>
          <p:nvPr userDrawn="1"/>
        </p:nvCxnSpPr>
        <p:spPr>
          <a:xfrm>
            <a:off x="789840" y="4853385"/>
            <a:ext cx="0" cy="126776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space réservé du pied de page 6">
            <a:extLst>
              <a:ext uri="{FF2B5EF4-FFF2-40B4-BE49-F238E27FC236}">
                <a16:creationId xmlns:a16="http://schemas.microsoft.com/office/drawing/2014/main" id="{A51CA30E-532F-624F-9786-9960C3D23B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27824" y="4778148"/>
            <a:ext cx="3086100" cy="2637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bg1">
                    <a:lumMod val="85000"/>
                  </a:schemeClr>
                </a:solidFill>
                <a:latin typeface="Vinci Sans" panose="02000000000000000000" pitchFamily="2" charset="77"/>
              </a:defRPr>
            </a:lvl1pPr>
          </a:lstStyle>
          <a:p>
            <a:r>
              <a:rPr lang="fr-FR"/>
              <a:t>Présentation Sixense</a:t>
            </a:r>
            <a:endParaRPr lang="fr-FR" dirty="0"/>
          </a:p>
        </p:txBody>
      </p: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34DD97BB-A706-5041-85C0-74768189D431}"/>
              </a:ext>
            </a:extLst>
          </p:cNvPr>
          <p:cNvCxnSpPr>
            <a:cxnSpLocks/>
          </p:cNvCxnSpPr>
          <p:nvPr userDrawn="1"/>
        </p:nvCxnSpPr>
        <p:spPr>
          <a:xfrm>
            <a:off x="1437253" y="4853385"/>
            <a:ext cx="0" cy="126776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Espace réservé du texte 31">
            <a:extLst>
              <a:ext uri="{FF2B5EF4-FFF2-40B4-BE49-F238E27FC236}">
                <a16:creationId xmlns:a16="http://schemas.microsoft.com/office/drawing/2014/main" id="{DE305A86-FB29-4249-9908-112B995C9F0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27824" y="1292864"/>
            <a:ext cx="5535916" cy="3363912"/>
          </a:xfrm>
        </p:spPr>
        <p:txBody>
          <a:bodyPr>
            <a:normAutofit/>
          </a:bodyPr>
          <a:lstStyle>
            <a:lvl1pPr marL="285750" indent="-285750">
              <a:lnSpc>
                <a:spcPct val="150000"/>
              </a:lnSpc>
              <a:buFontTx/>
              <a:buBlip>
                <a:blip r:embed="rId3"/>
              </a:buBlip>
              <a:defRPr sz="1400">
                <a:solidFill>
                  <a:schemeClr val="bg1"/>
                </a:solidFill>
                <a:latin typeface="Vinci Sans" panose="02000000000000000000" pitchFamily="2" charset="77"/>
              </a:defRPr>
            </a:lvl1pPr>
          </a:lstStyle>
          <a:p>
            <a:pPr lvl="0"/>
            <a:r>
              <a:rPr lang="fr-FR" dirty="0"/>
              <a:t>Chapitre 1</a:t>
            </a:r>
          </a:p>
          <a:p>
            <a:pPr lvl="0"/>
            <a:r>
              <a:rPr lang="fr-FR" dirty="0"/>
              <a:t>Chapitre 2</a:t>
            </a:r>
          </a:p>
          <a:p>
            <a:pPr lvl="0"/>
            <a:r>
              <a:rPr lang="fr-FR" dirty="0"/>
              <a:t>Chapitre 3</a:t>
            </a:r>
          </a:p>
          <a:p>
            <a:pPr lvl="0"/>
            <a:r>
              <a:rPr lang="fr-FR" dirty="0"/>
              <a:t>Chapitre 4</a:t>
            </a:r>
          </a:p>
          <a:p>
            <a:pPr lvl="0"/>
            <a:r>
              <a:rPr lang="fr-FR" dirty="0"/>
              <a:t>Chapitre 5</a:t>
            </a:r>
          </a:p>
          <a:p>
            <a:pPr lvl="0"/>
            <a:r>
              <a:rPr lang="fr-FR" dirty="0"/>
              <a:t>Chapitre 6</a:t>
            </a:r>
          </a:p>
        </p:txBody>
      </p:sp>
      <p:sp>
        <p:nvSpPr>
          <p:cNvPr id="34" name="Espace réservé du texte 33">
            <a:extLst>
              <a:ext uri="{FF2B5EF4-FFF2-40B4-BE49-F238E27FC236}">
                <a16:creationId xmlns:a16="http://schemas.microsoft.com/office/drawing/2014/main" id="{0F2C9D2E-9EE2-A34E-AFA4-34CF2006863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62767" y="1297626"/>
            <a:ext cx="562610" cy="3359150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>
                <a:solidFill>
                  <a:schemeClr val="tx1">
                    <a:lumMod val="20000"/>
                    <a:lumOff val="80000"/>
                  </a:schemeClr>
                </a:solidFill>
                <a:latin typeface="Vinci Sans" panose="02000000000000000000" pitchFamily="2" charset="77"/>
              </a:defRPr>
            </a:lvl1pPr>
            <a:lvl2pPr>
              <a:defRPr>
                <a:solidFill>
                  <a:schemeClr val="bg1"/>
                </a:solidFill>
                <a:latin typeface="Vinci Sans" panose="02000000000000000000" pitchFamily="2" charset="77"/>
              </a:defRPr>
            </a:lvl2pPr>
            <a:lvl3pPr>
              <a:defRPr>
                <a:solidFill>
                  <a:schemeClr val="bg1"/>
                </a:solidFill>
                <a:latin typeface="Vinci Sans" panose="02000000000000000000" pitchFamily="2" charset="77"/>
              </a:defRPr>
            </a:lvl3pPr>
            <a:lvl4pPr>
              <a:defRPr>
                <a:solidFill>
                  <a:schemeClr val="bg1"/>
                </a:solidFill>
                <a:latin typeface="Vinci Sans" panose="02000000000000000000" pitchFamily="2" charset="77"/>
              </a:defRPr>
            </a:lvl4pPr>
            <a:lvl5pPr>
              <a:defRPr>
                <a:solidFill>
                  <a:schemeClr val="bg1"/>
                </a:solidFill>
                <a:latin typeface="Vinci Sans" panose="02000000000000000000" pitchFamily="2" charset="77"/>
              </a:defRPr>
            </a:lvl5pPr>
          </a:lstStyle>
          <a:p>
            <a:pPr lvl="0"/>
            <a:r>
              <a:rPr lang="fr-FR" dirty="0"/>
              <a:t>P1</a:t>
            </a:r>
          </a:p>
          <a:p>
            <a:pPr lvl="0"/>
            <a:r>
              <a:rPr lang="fr-FR" dirty="0"/>
              <a:t>P2</a:t>
            </a:r>
          </a:p>
          <a:p>
            <a:pPr lvl="0"/>
            <a:r>
              <a:rPr lang="fr-FR" dirty="0"/>
              <a:t>P3</a:t>
            </a:r>
          </a:p>
          <a:p>
            <a:pPr lvl="0"/>
            <a:r>
              <a:rPr lang="fr-FR" dirty="0"/>
              <a:t>P4</a:t>
            </a:r>
          </a:p>
          <a:p>
            <a:pPr lvl="0"/>
            <a:r>
              <a:rPr lang="fr-FR" dirty="0"/>
              <a:t>P5</a:t>
            </a:r>
          </a:p>
          <a:p>
            <a:pPr lvl="0"/>
            <a:r>
              <a:rPr lang="fr-FR" dirty="0"/>
              <a:t>P6</a:t>
            </a:r>
          </a:p>
        </p:txBody>
      </p:sp>
      <p:sp>
        <p:nvSpPr>
          <p:cNvPr id="35" name="Triangle 34">
            <a:extLst>
              <a:ext uri="{FF2B5EF4-FFF2-40B4-BE49-F238E27FC236}">
                <a16:creationId xmlns:a16="http://schemas.microsoft.com/office/drawing/2014/main" id="{B8C39543-4D63-494B-9859-C4291907B8E9}"/>
              </a:ext>
            </a:extLst>
          </p:cNvPr>
          <p:cNvSpPr/>
          <p:nvPr userDrawn="1"/>
        </p:nvSpPr>
        <p:spPr>
          <a:xfrm rot="5400000">
            <a:off x="982817" y="624700"/>
            <a:ext cx="193620" cy="166914"/>
          </a:xfrm>
          <a:prstGeom prst="triangle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Titre 1">
            <a:extLst>
              <a:ext uri="{FF2B5EF4-FFF2-40B4-BE49-F238E27FC236}">
                <a16:creationId xmlns:a16="http://schemas.microsoft.com/office/drawing/2014/main" id="{0455D4D0-B639-3A4B-9088-A9CF901D395D}"/>
              </a:ext>
            </a:extLst>
          </p:cNvPr>
          <p:cNvSpPr txBox="1">
            <a:spLocks/>
          </p:cNvSpPr>
          <p:nvPr userDrawn="1"/>
        </p:nvSpPr>
        <p:spPr>
          <a:xfrm>
            <a:off x="1253168" y="471191"/>
            <a:ext cx="3595910" cy="4773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0" i="0" kern="1200">
                <a:solidFill>
                  <a:schemeClr val="bg1"/>
                </a:solidFill>
                <a:latin typeface="Vinci Sans Light" panose="02000000000000000000" pitchFamily="2" charset="77"/>
                <a:ea typeface="+mj-ea"/>
                <a:cs typeface="+mj-cs"/>
              </a:defRPr>
            </a:lvl1pPr>
          </a:lstStyle>
          <a:p>
            <a:r>
              <a:rPr lang="fr-FR" dirty="0"/>
              <a:t>Sommaire</a:t>
            </a:r>
          </a:p>
        </p:txBody>
      </p:sp>
    </p:spTree>
    <p:extLst>
      <p:ext uri="{BB962C8B-B14F-4D97-AF65-F5344CB8AC3E}">
        <p14:creationId xmlns:p14="http://schemas.microsoft.com/office/powerpoint/2010/main" val="3994630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de section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52D3F82D-F981-1D49-AA89-D822D7E058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1940" y="2928422"/>
            <a:ext cx="5946518" cy="502322"/>
          </a:xfrm>
        </p:spPr>
        <p:txBody>
          <a:bodyPr tIns="0" bIns="0" anchor="b" anchorCtr="0">
            <a:normAutofit/>
          </a:bodyPr>
          <a:lstStyle>
            <a:lvl1pPr algn="l">
              <a:defRPr sz="3300" b="0" i="0">
                <a:solidFill>
                  <a:schemeClr val="bg1"/>
                </a:solidFill>
                <a:latin typeface="Vinci Sans Light" panose="02000000000000000000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A30B4211-D0BF-3F4E-9B10-B854FB8086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1939" y="3437761"/>
            <a:ext cx="5946518" cy="671686"/>
          </a:xfrm>
        </p:spPr>
        <p:txBody>
          <a:bodyPr tIns="0" anchor="t">
            <a:normAutofit/>
          </a:bodyPr>
          <a:lstStyle>
            <a:lvl1pPr marL="0" indent="0" algn="l">
              <a:buNone/>
              <a:defRPr sz="1600" b="1" i="0" baseline="0">
                <a:solidFill>
                  <a:schemeClr val="bg1"/>
                </a:solidFill>
                <a:latin typeface="Vinci Sans" panose="02000000000000000000" pitchFamily="2" charset="77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95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riangle rectangle 6"/>
          <p:cNvSpPr/>
          <p:nvPr userDrawn="1"/>
        </p:nvSpPr>
        <p:spPr>
          <a:xfrm rot="10800000" flipV="1">
            <a:off x="7227898" y="1820334"/>
            <a:ext cx="1916099" cy="3323166"/>
          </a:xfrm>
          <a:prstGeom prst="rtTriangl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Vinci Sans"/>
            </a:endParaRPr>
          </a:p>
        </p:txBody>
      </p:sp>
      <p:sp>
        <p:nvSpPr>
          <p:cNvPr id="10" name="Triangle rectangle 9"/>
          <p:cNvSpPr/>
          <p:nvPr userDrawn="1"/>
        </p:nvSpPr>
        <p:spPr>
          <a:xfrm flipH="1" flipV="1">
            <a:off x="7541144" y="-3"/>
            <a:ext cx="1602853" cy="2779891"/>
          </a:xfrm>
          <a:prstGeom prst="rtTriangle">
            <a:avLst/>
          </a:prstGeom>
          <a:gradFill flip="none" rotWithShape="1">
            <a:gsLst>
              <a:gs pos="21000">
                <a:schemeClr val="tx2"/>
              </a:gs>
              <a:gs pos="100000">
                <a:schemeClr val="tx2">
                  <a:alpha val="73000"/>
                </a:schemeClr>
              </a:gs>
            </a:gsLst>
            <a:lin ang="126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Vinci Sans"/>
            </a:endParaRPr>
          </a:p>
        </p:txBody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671871" y="436410"/>
            <a:ext cx="6367027" cy="74346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71871" y="1327355"/>
            <a:ext cx="6558661" cy="29641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253610" y="4701711"/>
            <a:ext cx="510849" cy="273844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900" b="0" i="0">
                <a:solidFill>
                  <a:schemeClr val="tx1">
                    <a:tint val="75000"/>
                  </a:schemeClr>
                </a:solidFill>
                <a:latin typeface="Vinci Sans Light"/>
                <a:cs typeface="Vinci Sans Light"/>
              </a:defRPr>
            </a:lvl1pPr>
          </a:lstStyle>
          <a:p>
            <a:r>
              <a:rPr lang="fr-FR"/>
              <a:t>19/01/18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884355" y="4701711"/>
            <a:ext cx="6154543" cy="273844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 b="0" i="0">
                <a:solidFill>
                  <a:schemeClr val="tx1">
                    <a:lumMod val="50000"/>
                    <a:lumOff val="50000"/>
                  </a:schemeClr>
                </a:solidFill>
                <a:latin typeface="Vinci Sans Light"/>
                <a:cs typeface="Vinci Sans Light"/>
              </a:defRPr>
            </a:lvl1pPr>
          </a:lstStyle>
          <a:p>
            <a:r>
              <a:rPr lang="fr-FR"/>
              <a:t>Présentation projet SAMPC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516373" y="169181"/>
            <a:ext cx="493252" cy="273844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>
                <a:solidFill>
                  <a:schemeClr val="bg1"/>
                </a:solidFill>
                <a:latin typeface="Vinci Sans"/>
              </a:defRPr>
            </a:lvl1pPr>
          </a:lstStyle>
          <a:p>
            <a:fld id="{E0ED1B8A-BFB2-C148-82A7-0532510EB54A}" type="slidenum">
              <a:rPr lang="fr-FR" smtClean="0"/>
              <a:pPr/>
              <a:t>‹#›</a:t>
            </a:fld>
            <a:endParaRPr lang="fr-FR"/>
          </a:p>
        </p:txBody>
      </p:sp>
      <p:pic>
        <p:nvPicPr>
          <p:cNvPr id="8" name="Image 7" descr="SIXENSE-LOGOtypeH.png"/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01526" y="4634747"/>
            <a:ext cx="1231900" cy="340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856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4" r:id="rId2"/>
    <p:sldLayoutId id="2147483663" r:id="rId3"/>
    <p:sldLayoutId id="2147483650" r:id="rId4"/>
    <p:sldLayoutId id="2147483666" r:id="rId5"/>
    <p:sldLayoutId id="2147483655" r:id="rId6"/>
    <p:sldLayoutId id="2147483667" r:id="rId7"/>
  </p:sldLayoutIdLst>
  <p:hf hdr="0"/>
  <p:txStyles>
    <p:titleStyle>
      <a:lvl1pPr algn="l" defTabSz="457200" rtl="0" eaLnBrk="1" latinLnBrk="0" hangingPunct="1">
        <a:lnSpc>
          <a:spcPct val="80000"/>
        </a:lnSpc>
        <a:spcBef>
          <a:spcPct val="0"/>
        </a:spcBef>
        <a:buNone/>
        <a:defRPr sz="3200" b="1" i="0" kern="1200" cap="none">
          <a:solidFill>
            <a:srgbClr val="647D9D"/>
          </a:solidFill>
          <a:latin typeface="Vinci Sans"/>
          <a:ea typeface="+mj-ea"/>
          <a:cs typeface="Vinci Sans"/>
        </a:defRPr>
      </a:lvl1pPr>
    </p:titleStyle>
    <p:bodyStyle>
      <a:lvl1pPr marL="0" indent="0" algn="l" defTabSz="457200" rtl="0" eaLnBrk="1" latinLnBrk="0" hangingPunct="1">
        <a:spcBef>
          <a:spcPts val="500"/>
        </a:spcBef>
        <a:buFont typeface="Arial"/>
        <a:buNone/>
        <a:defRPr sz="1800" b="0" i="0" kern="1200">
          <a:solidFill>
            <a:srgbClr val="647D9D"/>
          </a:solidFill>
          <a:latin typeface="Vinci Sans Medium"/>
          <a:ea typeface="+mn-ea"/>
          <a:cs typeface="Vinci Sans Medium"/>
        </a:defRPr>
      </a:lvl1pPr>
      <a:lvl2pPr marL="0" indent="0" algn="l" defTabSz="457200" rtl="0" eaLnBrk="1" latinLnBrk="0" hangingPunct="1">
        <a:spcBef>
          <a:spcPts val="500"/>
        </a:spcBef>
        <a:buFont typeface="Arial"/>
        <a:buNone/>
        <a:defRPr sz="1400" b="0" i="0" kern="1200">
          <a:solidFill>
            <a:schemeClr val="tx1">
              <a:lumMod val="75000"/>
              <a:lumOff val="25000"/>
            </a:schemeClr>
          </a:solidFill>
          <a:latin typeface="Vinci Sans Medium"/>
          <a:ea typeface="+mn-ea"/>
          <a:cs typeface="Vinci Sans Medium"/>
        </a:defRPr>
      </a:lvl2pPr>
      <a:lvl3pPr marL="360000" indent="-228600" algn="l" defTabSz="457200" rtl="0" eaLnBrk="1" latinLnBrk="0" hangingPunct="1">
        <a:spcBef>
          <a:spcPts val="500"/>
        </a:spcBef>
        <a:buClr>
          <a:schemeClr val="accent3"/>
        </a:buClr>
        <a:buFont typeface="Arial"/>
        <a:buChar char="•"/>
        <a:defRPr sz="1200" kern="1200">
          <a:solidFill>
            <a:schemeClr val="tx1">
              <a:lumMod val="75000"/>
              <a:lumOff val="25000"/>
            </a:schemeClr>
          </a:solidFill>
          <a:latin typeface="Vinci Sans"/>
          <a:ea typeface="+mn-ea"/>
          <a:cs typeface="+mn-cs"/>
        </a:defRPr>
      </a:lvl3pPr>
      <a:lvl4pPr marL="720000" indent="-228600" algn="l" defTabSz="457200" rtl="0" eaLnBrk="1" latinLnBrk="0" hangingPunct="1">
        <a:spcBef>
          <a:spcPts val="500"/>
        </a:spcBef>
        <a:buClr>
          <a:schemeClr val="accent2"/>
        </a:buClr>
        <a:buFont typeface="Arial"/>
        <a:buChar char="–"/>
        <a:defRPr sz="1100" kern="1200">
          <a:solidFill>
            <a:schemeClr val="tx1">
              <a:lumMod val="75000"/>
              <a:lumOff val="25000"/>
            </a:schemeClr>
          </a:solidFill>
          <a:latin typeface="Vinci Sans"/>
          <a:ea typeface="+mn-ea"/>
          <a:cs typeface="+mn-cs"/>
        </a:defRPr>
      </a:lvl4pPr>
      <a:lvl5pPr marL="1080000" indent="-228600" algn="l" defTabSz="457200" rtl="0" eaLnBrk="1" latinLnBrk="0" hangingPunct="1">
        <a:spcBef>
          <a:spcPts val="500"/>
        </a:spcBef>
        <a:buClr>
          <a:schemeClr val="accent1"/>
        </a:buClr>
        <a:buFont typeface="Arial"/>
        <a:buChar char="»"/>
        <a:defRPr sz="1000" kern="1200">
          <a:solidFill>
            <a:schemeClr val="tx1">
              <a:lumMod val="75000"/>
              <a:lumOff val="25000"/>
            </a:schemeClr>
          </a:solidFill>
          <a:latin typeface="Vinci Sans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364EFAF-7CB6-B246-B56E-D98BF5CE2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312F4D8-39D8-E54E-A90E-E3A0174C47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D020303E-8C64-6446-A8D2-229CD73BC5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1907" y="4778148"/>
            <a:ext cx="734483" cy="26375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50">
                <a:solidFill>
                  <a:schemeClr val="bg1">
                    <a:lumMod val="50000"/>
                  </a:schemeClr>
                </a:solidFill>
                <a:latin typeface="Vinci Sans" panose="02000000000000000000" pitchFamily="2" charset="77"/>
              </a:defRPr>
            </a:lvl1pPr>
          </a:lstStyle>
          <a:p>
            <a:fld id="{E706BCAF-A153-DD46-9B25-6CADFECD6623}" type="datetime1">
              <a:rPr lang="fr-FR" smtClean="0"/>
              <a:t>09/07/2018</a:t>
            </a:fld>
            <a:endParaRPr lang="fr-FR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B501AD35-0F32-C145-8BB4-C9BE674DF1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39090" y="4778149"/>
            <a:ext cx="522817" cy="27384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50" b="1" i="0">
                <a:solidFill>
                  <a:schemeClr val="tx1"/>
                </a:solidFill>
                <a:latin typeface="Vinci Sans" panose="02000000000000000000" pitchFamily="2" charset="77"/>
              </a:defRPr>
            </a:lvl1pPr>
          </a:lstStyle>
          <a:p>
            <a:fld id="{441F3DC8-EA5F-A947-A07D-B9EDE415847A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3" name="Espace réservé du pied de page 6">
            <a:extLst>
              <a:ext uri="{FF2B5EF4-FFF2-40B4-BE49-F238E27FC236}">
                <a16:creationId xmlns:a16="http://schemas.microsoft.com/office/drawing/2014/main" id="{7AC0F012-F734-BB49-85BA-530EAB614F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27824" y="4778148"/>
            <a:ext cx="3086100" cy="2637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bg1">
                    <a:lumMod val="50000"/>
                  </a:schemeClr>
                </a:solidFill>
                <a:latin typeface="Vinci Sans" panose="02000000000000000000" pitchFamily="2" charset="77"/>
              </a:defRPr>
            </a:lvl1pPr>
          </a:lstStyle>
          <a:p>
            <a:r>
              <a:rPr lang="fr-FR" dirty="0"/>
              <a:t>Présentation </a:t>
            </a:r>
            <a:r>
              <a:rPr lang="fr-FR" dirty="0" err="1"/>
              <a:t>Sixense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4789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Vinci Sans" panose="02000000000000000000" pitchFamily="2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Vinci Sans" panose="02000000000000000000" pitchFamily="2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Vinci Sans" panose="02000000000000000000" pitchFamily="2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Vinci Sans" panose="02000000000000000000" pitchFamily="2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Vinci Sans" panose="02000000000000000000" pitchFamily="2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Vinci Sans" panose="02000000000000000000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if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11" y="-9562"/>
            <a:ext cx="3979333" cy="5143500"/>
          </a:xfrm>
          <a:prstGeom prst="rect">
            <a:avLst/>
          </a:prstGeom>
          <a:gradFill flip="none" rotWithShape="1">
            <a:gsLst>
              <a:gs pos="23000">
                <a:schemeClr val="tx2">
                  <a:lumMod val="50000"/>
                </a:schemeClr>
              </a:gs>
              <a:gs pos="100000">
                <a:schemeClr val="tx2">
                  <a:lumMod val="50000"/>
                  <a:alpha val="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11" name="Triangle rectangle 10"/>
          <p:cNvSpPr/>
          <p:nvPr/>
        </p:nvSpPr>
        <p:spPr>
          <a:xfrm rot="10800000" flipV="1">
            <a:off x="6178316" y="0"/>
            <a:ext cx="2965683" cy="5143500"/>
          </a:xfrm>
          <a:prstGeom prst="rtTriangl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Triangle rectangle 14"/>
          <p:cNvSpPr/>
          <p:nvPr/>
        </p:nvSpPr>
        <p:spPr>
          <a:xfrm rot="10800000">
            <a:off x="5578211" y="-9562"/>
            <a:ext cx="3573486" cy="4537227"/>
          </a:xfrm>
          <a:prstGeom prst="rtTriangle">
            <a:avLst/>
          </a:prstGeom>
          <a:solidFill>
            <a:schemeClr val="tx2">
              <a:alpha val="7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/>
          <p:cNvSpPr txBox="1"/>
          <p:nvPr/>
        </p:nvSpPr>
        <p:spPr>
          <a:xfrm>
            <a:off x="455266" y="3650307"/>
            <a:ext cx="391716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chemeClr val="bg1"/>
                </a:solidFill>
                <a:latin typeface="+mj-lt"/>
                <a:cs typeface="Helvetica"/>
              </a:rPr>
              <a:t>MEASURED DECISIONS</a:t>
            </a:r>
          </a:p>
          <a:p>
            <a:r>
              <a:rPr lang="fr-FR" sz="1600" dirty="0">
                <a:solidFill>
                  <a:schemeClr val="bg1"/>
                </a:solidFill>
                <a:cs typeface="Helvetica Light"/>
              </a:rPr>
              <a:t>FOR BUILT ENVIRONMENTS</a:t>
            </a:r>
          </a:p>
        </p:txBody>
      </p:sp>
      <p:grpSp>
        <p:nvGrpSpPr>
          <p:cNvPr id="43" name="Grouper 42"/>
          <p:cNvGrpSpPr/>
          <p:nvPr/>
        </p:nvGrpSpPr>
        <p:grpSpPr>
          <a:xfrm>
            <a:off x="3006655" y="1654552"/>
            <a:ext cx="810245" cy="92588"/>
            <a:chOff x="3739447" y="1373480"/>
            <a:chExt cx="1260157" cy="144000"/>
          </a:xfrm>
        </p:grpSpPr>
        <p:sp>
          <p:nvSpPr>
            <p:cNvPr id="3" name="Rectangle 2"/>
            <p:cNvSpPr/>
            <p:nvPr/>
          </p:nvSpPr>
          <p:spPr>
            <a:xfrm flipH="1">
              <a:off x="3739447" y="1373480"/>
              <a:ext cx="1018352" cy="144000"/>
            </a:xfrm>
            <a:prstGeom prst="rect">
              <a:avLst/>
            </a:prstGeom>
            <a:gradFill flip="none" rotWithShape="1">
              <a:gsLst>
                <a:gs pos="16000">
                  <a:schemeClr val="bg1">
                    <a:alpha val="84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802881" y="1373480"/>
              <a:ext cx="36000" cy="144000"/>
            </a:xfrm>
            <a:prstGeom prst="rect">
              <a:avLst/>
            </a:prstGeom>
            <a:solidFill>
              <a:schemeClr val="bg1">
                <a:alpha val="91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883243" y="1373480"/>
              <a:ext cx="36000" cy="144000"/>
            </a:xfrm>
            <a:prstGeom prst="rect">
              <a:avLst/>
            </a:prstGeom>
            <a:solidFill>
              <a:schemeClr val="bg1">
                <a:alpha val="79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963604" y="1373480"/>
              <a:ext cx="36000" cy="144000"/>
            </a:xfrm>
            <a:prstGeom prst="rect">
              <a:avLst/>
            </a:prstGeom>
            <a:solidFill>
              <a:schemeClr val="bg1">
                <a:alpha val="4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</p:grpSp>
      <p:sp>
        <p:nvSpPr>
          <p:cNvPr id="39" name="ZoneTexte 38"/>
          <p:cNvSpPr txBox="1"/>
          <p:nvPr/>
        </p:nvSpPr>
        <p:spPr>
          <a:xfrm>
            <a:off x="1282074" y="1539711"/>
            <a:ext cx="1747677" cy="138499"/>
          </a:xfrm>
          <a:prstGeom prst="rect">
            <a:avLst/>
          </a:prstGeom>
          <a:noFill/>
          <a:effectLst>
            <a:reflection stA="82000" endPos="63000" dir="5400000" sy="-100000" algn="bl" rotWithShape="0"/>
          </a:effectLst>
        </p:spPr>
        <p:txBody>
          <a:bodyPr wrap="square" lIns="0" tIns="0" rIns="0" bIns="0" rtlCol="0">
            <a:spAutoFit/>
          </a:bodyPr>
          <a:lstStyle/>
          <a:p>
            <a:r>
              <a:rPr lang="fr-FR" sz="900" spc="600">
                <a:solidFill>
                  <a:schemeClr val="bg1">
                    <a:alpha val="30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  <a:latin typeface="Vinci Sans"/>
                <a:cs typeface="Vinci Sans"/>
              </a:rPr>
              <a:t>024655104HHLFJ</a:t>
            </a:r>
          </a:p>
        </p:txBody>
      </p:sp>
      <p:sp>
        <p:nvSpPr>
          <p:cNvPr id="41" name="ZoneTexte 40"/>
          <p:cNvSpPr txBox="1"/>
          <p:nvPr/>
        </p:nvSpPr>
        <p:spPr>
          <a:xfrm>
            <a:off x="2132816" y="335740"/>
            <a:ext cx="1747677" cy="138499"/>
          </a:xfrm>
          <a:prstGeom prst="rect">
            <a:avLst/>
          </a:prstGeom>
          <a:noFill/>
          <a:effectLst>
            <a:reflection stA="82000" endPos="63000" dir="5400000" sy="-100000" algn="bl" rotWithShape="0"/>
          </a:effectLst>
        </p:spPr>
        <p:txBody>
          <a:bodyPr wrap="square" lIns="0" tIns="0" rIns="0" bIns="0" rtlCol="0">
            <a:spAutoFit/>
          </a:bodyPr>
          <a:lstStyle/>
          <a:p>
            <a:r>
              <a:rPr lang="fr-FR" sz="900" spc="600">
                <a:solidFill>
                  <a:schemeClr val="bg1">
                    <a:alpha val="30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  <a:latin typeface="Vinci Sans"/>
                <a:cs typeface="Vinci Sans"/>
              </a:rPr>
              <a:t>05560265603NKLK</a:t>
            </a:r>
          </a:p>
        </p:txBody>
      </p:sp>
      <p:sp>
        <p:nvSpPr>
          <p:cNvPr id="42" name="Hexagone 41"/>
          <p:cNvSpPr/>
          <p:nvPr/>
        </p:nvSpPr>
        <p:spPr>
          <a:xfrm>
            <a:off x="1747315" y="388056"/>
            <a:ext cx="147320" cy="127000"/>
          </a:xfrm>
          <a:prstGeom prst="hexagon">
            <a:avLst/>
          </a:prstGeom>
          <a:solidFill>
            <a:schemeClr val="bg1">
              <a:alpha val="6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55" name="Hexagone 54"/>
          <p:cNvSpPr/>
          <p:nvPr/>
        </p:nvSpPr>
        <p:spPr>
          <a:xfrm>
            <a:off x="1680150" y="446370"/>
            <a:ext cx="214485" cy="184902"/>
          </a:xfrm>
          <a:prstGeom prst="hexagon">
            <a:avLst/>
          </a:prstGeom>
          <a:noFill/>
          <a:ln>
            <a:solidFill>
              <a:srgbClr val="FFFFFF">
                <a:alpha val="59000"/>
              </a:srgb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cxnSp>
        <p:nvCxnSpPr>
          <p:cNvPr id="57" name="Connecteur droit 56"/>
          <p:cNvCxnSpPr/>
          <p:nvPr/>
        </p:nvCxnSpPr>
        <p:spPr>
          <a:xfrm>
            <a:off x="-18410" y="446370"/>
            <a:ext cx="3531449" cy="0"/>
          </a:xfrm>
          <a:prstGeom prst="line">
            <a:avLst/>
          </a:prstGeom>
          <a:ln cap="rnd">
            <a:gradFill flip="none" rotWithShape="1">
              <a:gsLst>
                <a:gs pos="0">
                  <a:schemeClr val="bg1">
                    <a:alpha val="50000"/>
                  </a:schemeClr>
                </a:gs>
                <a:gs pos="100000">
                  <a:prstClr val="white">
                    <a:alpha val="0"/>
                  </a:prstClr>
                </a:gs>
              </a:gsLst>
              <a:lin ang="0" scaled="1"/>
              <a:tileRect/>
            </a:gradFill>
            <a:prstDash val="sysDot"/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4" name="Grouper 73"/>
          <p:cNvGrpSpPr/>
          <p:nvPr/>
        </p:nvGrpSpPr>
        <p:grpSpPr>
          <a:xfrm>
            <a:off x="4757800" y="1255868"/>
            <a:ext cx="720000" cy="121298"/>
            <a:chOff x="1092200" y="1126067"/>
            <a:chExt cx="474133" cy="252705"/>
          </a:xfrm>
        </p:grpSpPr>
        <p:cxnSp>
          <p:nvCxnSpPr>
            <p:cNvPr id="63" name="Connecteur droit 62"/>
            <p:cNvCxnSpPr/>
            <p:nvPr/>
          </p:nvCxnSpPr>
          <p:spPr>
            <a:xfrm>
              <a:off x="1092200" y="1126067"/>
              <a:ext cx="474133" cy="0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rgbClr val="FFFFFF">
                      <a:alpha val="70000"/>
                    </a:srgbClr>
                  </a:gs>
                  <a:gs pos="100000">
                    <a:schemeClr val="bg1">
                      <a:alpha val="27000"/>
                    </a:schemeClr>
                  </a:gs>
                </a:gsLst>
                <a:lin ang="0" scaled="1"/>
                <a:tileRect/>
              </a:gra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cteur droit 65"/>
            <p:cNvCxnSpPr/>
            <p:nvPr/>
          </p:nvCxnSpPr>
          <p:spPr>
            <a:xfrm>
              <a:off x="1092200" y="1176608"/>
              <a:ext cx="474133" cy="0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rgbClr val="FFFFFF">
                      <a:alpha val="70000"/>
                    </a:srgbClr>
                  </a:gs>
                  <a:gs pos="100000">
                    <a:schemeClr val="bg1">
                      <a:alpha val="27000"/>
                    </a:schemeClr>
                  </a:gs>
                </a:gsLst>
                <a:lin ang="0" scaled="1"/>
                <a:tileRect/>
              </a:gra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/>
            <p:cNvCxnSpPr/>
            <p:nvPr/>
          </p:nvCxnSpPr>
          <p:spPr>
            <a:xfrm>
              <a:off x="1092200" y="1227149"/>
              <a:ext cx="336550" cy="0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rgbClr val="FFFFFF">
                      <a:alpha val="70000"/>
                    </a:srgbClr>
                  </a:gs>
                  <a:gs pos="100000">
                    <a:schemeClr val="bg1">
                      <a:alpha val="27000"/>
                    </a:schemeClr>
                  </a:gs>
                </a:gsLst>
                <a:lin ang="0" scaled="1"/>
                <a:tileRect/>
              </a:gra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cteur droit 67"/>
            <p:cNvCxnSpPr/>
            <p:nvPr/>
          </p:nvCxnSpPr>
          <p:spPr>
            <a:xfrm>
              <a:off x="1092200" y="1277690"/>
              <a:ext cx="474133" cy="0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rgbClr val="FFFFFF">
                      <a:alpha val="70000"/>
                    </a:srgbClr>
                  </a:gs>
                  <a:gs pos="100000">
                    <a:schemeClr val="bg1">
                      <a:alpha val="27000"/>
                    </a:schemeClr>
                  </a:gs>
                </a:gsLst>
                <a:lin ang="0" scaled="1"/>
                <a:tileRect/>
              </a:gra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cteur droit 69"/>
            <p:cNvCxnSpPr/>
            <p:nvPr/>
          </p:nvCxnSpPr>
          <p:spPr>
            <a:xfrm>
              <a:off x="1092200" y="1328231"/>
              <a:ext cx="191734" cy="0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rgbClr val="FFFFFF">
                      <a:alpha val="70000"/>
                    </a:srgbClr>
                  </a:gs>
                  <a:gs pos="100000">
                    <a:schemeClr val="bg1">
                      <a:alpha val="27000"/>
                    </a:schemeClr>
                  </a:gs>
                </a:gsLst>
                <a:lin ang="0" scaled="1"/>
                <a:tileRect/>
              </a:gra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cteur droit 71"/>
            <p:cNvCxnSpPr/>
            <p:nvPr/>
          </p:nvCxnSpPr>
          <p:spPr>
            <a:xfrm>
              <a:off x="1092200" y="1378772"/>
              <a:ext cx="336550" cy="0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rgbClr val="FFFFFF">
                      <a:alpha val="70000"/>
                    </a:srgbClr>
                  </a:gs>
                  <a:gs pos="100000">
                    <a:schemeClr val="bg1">
                      <a:alpha val="27000"/>
                    </a:schemeClr>
                  </a:gs>
                </a:gsLst>
                <a:lin ang="0" scaled="1"/>
                <a:tileRect/>
              </a:gra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Grouper 88"/>
          <p:cNvGrpSpPr/>
          <p:nvPr/>
        </p:nvGrpSpPr>
        <p:grpSpPr>
          <a:xfrm>
            <a:off x="4757800" y="1402834"/>
            <a:ext cx="720000" cy="121298"/>
            <a:chOff x="1092200" y="1126067"/>
            <a:chExt cx="474133" cy="252705"/>
          </a:xfrm>
        </p:grpSpPr>
        <p:cxnSp>
          <p:nvCxnSpPr>
            <p:cNvPr id="90" name="Connecteur droit 89"/>
            <p:cNvCxnSpPr/>
            <p:nvPr/>
          </p:nvCxnSpPr>
          <p:spPr>
            <a:xfrm>
              <a:off x="1092200" y="1126067"/>
              <a:ext cx="474133" cy="0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rgbClr val="FFFFFF">
                      <a:alpha val="70000"/>
                    </a:srgbClr>
                  </a:gs>
                  <a:gs pos="100000">
                    <a:schemeClr val="bg1">
                      <a:alpha val="27000"/>
                    </a:schemeClr>
                  </a:gs>
                </a:gsLst>
                <a:lin ang="0" scaled="1"/>
                <a:tileRect/>
              </a:gra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cteur droit 90"/>
            <p:cNvCxnSpPr/>
            <p:nvPr/>
          </p:nvCxnSpPr>
          <p:spPr>
            <a:xfrm>
              <a:off x="1092200" y="1176608"/>
              <a:ext cx="474133" cy="0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rgbClr val="FFFFFF">
                      <a:alpha val="70000"/>
                    </a:srgbClr>
                  </a:gs>
                  <a:gs pos="100000">
                    <a:schemeClr val="bg1">
                      <a:alpha val="27000"/>
                    </a:schemeClr>
                  </a:gs>
                </a:gsLst>
                <a:lin ang="0" scaled="1"/>
                <a:tileRect/>
              </a:gra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cteur droit 91"/>
            <p:cNvCxnSpPr/>
            <p:nvPr/>
          </p:nvCxnSpPr>
          <p:spPr>
            <a:xfrm>
              <a:off x="1092200" y="1227149"/>
              <a:ext cx="336550" cy="0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rgbClr val="FFFFFF">
                      <a:alpha val="70000"/>
                    </a:srgbClr>
                  </a:gs>
                  <a:gs pos="100000">
                    <a:schemeClr val="bg1">
                      <a:alpha val="27000"/>
                    </a:schemeClr>
                  </a:gs>
                </a:gsLst>
                <a:lin ang="0" scaled="1"/>
                <a:tileRect/>
              </a:gra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cteur droit 92"/>
            <p:cNvCxnSpPr/>
            <p:nvPr/>
          </p:nvCxnSpPr>
          <p:spPr>
            <a:xfrm>
              <a:off x="1092200" y="1277690"/>
              <a:ext cx="474133" cy="0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rgbClr val="FFFFFF">
                      <a:alpha val="70000"/>
                    </a:srgbClr>
                  </a:gs>
                  <a:gs pos="100000">
                    <a:schemeClr val="bg1">
                      <a:alpha val="27000"/>
                    </a:schemeClr>
                  </a:gs>
                </a:gsLst>
                <a:lin ang="0" scaled="1"/>
                <a:tileRect/>
              </a:gra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cteur droit 93"/>
            <p:cNvCxnSpPr/>
            <p:nvPr/>
          </p:nvCxnSpPr>
          <p:spPr>
            <a:xfrm>
              <a:off x="1092200" y="1328231"/>
              <a:ext cx="191734" cy="0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rgbClr val="FFFFFF">
                      <a:alpha val="70000"/>
                    </a:srgbClr>
                  </a:gs>
                  <a:gs pos="100000">
                    <a:schemeClr val="bg1">
                      <a:alpha val="27000"/>
                    </a:schemeClr>
                  </a:gs>
                </a:gsLst>
                <a:lin ang="0" scaled="1"/>
                <a:tileRect/>
              </a:gra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cteur droit 94"/>
            <p:cNvCxnSpPr/>
            <p:nvPr/>
          </p:nvCxnSpPr>
          <p:spPr>
            <a:xfrm>
              <a:off x="1092200" y="1378772"/>
              <a:ext cx="336550" cy="0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rgbClr val="FFFFFF">
                      <a:alpha val="70000"/>
                    </a:srgbClr>
                  </a:gs>
                  <a:gs pos="100000">
                    <a:schemeClr val="bg1">
                      <a:alpha val="27000"/>
                    </a:schemeClr>
                  </a:gs>
                </a:gsLst>
                <a:lin ang="0" scaled="1"/>
                <a:tileRect/>
              </a:gra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6" name="Grouper 95"/>
          <p:cNvGrpSpPr/>
          <p:nvPr/>
        </p:nvGrpSpPr>
        <p:grpSpPr>
          <a:xfrm>
            <a:off x="1509755" y="2655902"/>
            <a:ext cx="175887" cy="253045"/>
            <a:chOff x="2803525" y="3588564"/>
            <a:chExt cx="231775" cy="333450"/>
          </a:xfrm>
        </p:grpSpPr>
        <p:cxnSp>
          <p:nvCxnSpPr>
            <p:cNvPr id="97" name="Connecteur droit 96"/>
            <p:cNvCxnSpPr/>
            <p:nvPr/>
          </p:nvCxnSpPr>
          <p:spPr>
            <a:xfrm>
              <a:off x="2803525" y="3778014"/>
              <a:ext cx="0" cy="144000"/>
            </a:xfrm>
            <a:prstGeom prst="line">
              <a:avLst/>
            </a:prstGeom>
            <a:ln w="12700" cmpd="sng">
              <a:solidFill>
                <a:srgbClr val="FFFFFF"/>
              </a:solidFill>
              <a:prstDash val="dot"/>
            </a:ln>
            <a:effectLst>
              <a:reflection blurRad="6350" stA="52000" endA="300" endPos="35000" dir="5400000" sy="-100000" algn="bl" rotWithShape="0"/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cteur droit 97"/>
            <p:cNvCxnSpPr/>
            <p:nvPr/>
          </p:nvCxnSpPr>
          <p:spPr>
            <a:xfrm flipH="1">
              <a:off x="2859413" y="3588564"/>
              <a:ext cx="4966" cy="333450"/>
            </a:xfrm>
            <a:prstGeom prst="line">
              <a:avLst/>
            </a:prstGeom>
            <a:ln w="12700" cmpd="sng">
              <a:solidFill>
                <a:srgbClr val="FFFFFF"/>
              </a:solidFill>
              <a:prstDash val="dot"/>
            </a:ln>
            <a:effectLst>
              <a:reflection blurRad="6350" stA="52000" endA="300" endPos="35000" dir="5400000" sy="-100000" algn="bl" rotWithShape="0"/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cteur droit 98"/>
            <p:cNvCxnSpPr/>
            <p:nvPr/>
          </p:nvCxnSpPr>
          <p:spPr>
            <a:xfrm flipH="1">
              <a:off x="2920267" y="3686256"/>
              <a:ext cx="3256" cy="235758"/>
            </a:xfrm>
            <a:prstGeom prst="line">
              <a:avLst/>
            </a:prstGeom>
            <a:ln w="12700" cmpd="sng">
              <a:solidFill>
                <a:srgbClr val="FFFFFF"/>
              </a:solidFill>
              <a:prstDash val="dot"/>
            </a:ln>
            <a:effectLst>
              <a:reflection blurRad="6350" stA="52000" endA="300" endPos="35000" dir="5400000" sy="-100000" algn="bl" rotWithShape="0"/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cteur droit 99"/>
            <p:cNvCxnSpPr/>
            <p:nvPr/>
          </p:nvCxnSpPr>
          <p:spPr>
            <a:xfrm>
              <a:off x="2979411" y="3778014"/>
              <a:ext cx="0" cy="144000"/>
            </a:xfrm>
            <a:prstGeom prst="line">
              <a:avLst/>
            </a:prstGeom>
            <a:ln w="12700" cmpd="sng">
              <a:solidFill>
                <a:srgbClr val="FFFFFF"/>
              </a:solidFill>
              <a:prstDash val="dot"/>
            </a:ln>
            <a:effectLst>
              <a:reflection blurRad="6350" stA="52000" endA="300" endPos="35000" dir="5400000" sy="-100000" algn="bl" rotWithShape="0"/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cteur droit 100"/>
            <p:cNvCxnSpPr/>
            <p:nvPr/>
          </p:nvCxnSpPr>
          <p:spPr>
            <a:xfrm>
              <a:off x="3035300" y="3778014"/>
              <a:ext cx="0" cy="144000"/>
            </a:xfrm>
            <a:prstGeom prst="line">
              <a:avLst/>
            </a:prstGeom>
            <a:ln w="12700" cmpd="sng">
              <a:solidFill>
                <a:srgbClr val="FFFFFF"/>
              </a:solidFill>
              <a:prstDash val="dot"/>
            </a:ln>
            <a:effectLst>
              <a:reflection blurRad="6350" stA="52000" endA="300" endPos="35000" dir="5400000" sy="-100000" algn="bl" rotWithShape="0"/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er 43"/>
          <p:cNvGrpSpPr/>
          <p:nvPr/>
        </p:nvGrpSpPr>
        <p:grpSpPr>
          <a:xfrm>
            <a:off x="640483" y="2837401"/>
            <a:ext cx="182031" cy="72000"/>
            <a:chOff x="3305929" y="4276105"/>
            <a:chExt cx="364062" cy="144000"/>
          </a:xfrm>
        </p:grpSpPr>
        <p:sp>
          <p:nvSpPr>
            <p:cNvPr id="45" name="Rectangle 44"/>
            <p:cNvSpPr/>
            <p:nvPr/>
          </p:nvSpPr>
          <p:spPr>
            <a:xfrm>
              <a:off x="3392906" y="4276105"/>
              <a:ext cx="36000" cy="144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3473268" y="4276105"/>
              <a:ext cx="36000" cy="144000"/>
            </a:xfrm>
            <a:prstGeom prst="rect">
              <a:avLst/>
            </a:prstGeom>
            <a:solidFill>
              <a:schemeClr val="bg1">
                <a:alpha val="67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539067" y="4351867"/>
              <a:ext cx="36000" cy="68238"/>
            </a:xfrm>
            <a:prstGeom prst="rect">
              <a:avLst/>
            </a:prstGeom>
            <a:solidFill>
              <a:schemeClr val="bg1">
                <a:alpha val="79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3633991" y="4276105"/>
              <a:ext cx="36000" cy="144000"/>
            </a:xfrm>
            <a:prstGeom prst="rect">
              <a:avLst/>
            </a:prstGeom>
            <a:solidFill>
              <a:schemeClr val="bg1">
                <a:alpha val="4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3305929" y="4276105"/>
              <a:ext cx="36000" cy="72000"/>
            </a:xfrm>
            <a:prstGeom prst="rect">
              <a:avLst/>
            </a:prstGeom>
            <a:solidFill>
              <a:schemeClr val="bg1">
                <a:alpha val="4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</p:grpSp>
      <p:sp>
        <p:nvSpPr>
          <p:cNvPr id="7" name="Ellipse 6"/>
          <p:cNvSpPr/>
          <p:nvPr/>
        </p:nvSpPr>
        <p:spPr>
          <a:xfrm>
            <a:off x="2273906" y="1384552"/>
            <a:ext cx="540000" cy="540000"/>
          </a:xfrm>
          <a:prstGeom prst="ellipse">
            <a:avLst/>
          </a:prstGeom>
          <a:gradFill flip="none" rotWithShape="1">
            <a:gsLst>
              <a:gs pos="0">
                <a:schemeClr val="bg1">
                  <a:alpha val="47000"/>
                </a:schemeClr>
              </a:gs>
              <a:gs pos="60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51" name="Ellipse 50"/>
          <p:cNvSpPr/>
          <p:nvPr/>
        </p:nvSpPr>
        <p:spPr>
          <a:xfrm>
            <a:off x="846706" y="1402834"/>
            <a:ext cx="540000" cy="540000"/>
          </a:xfrm>
          <a:prstGeom prst="ellipse">
            <a:avLst/>
          </a:prstGeom>
          <a:gradFill flip="none" rotWithShape="1">
            <a:gsLst>
              <a:gs pos="0">
                <a:schemeClr val="bg1">
                  <a:alpha val="47000"/>
                </a:schemeClr>
              </a:gs>
              <a:gs pos="60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pic>
        <p:nvPicPr>
          <p:cNvPr id="5" name="Image 4" descr="SIXENSE-LOGOtypeH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10211" y="4439309"/>
            <a:ext cx="1500011" cy="414981"/>
          </a:xfrm>
          <a:prstGeom prst="rect">
            <a:avLst/>
          </a:prstGeom>
        </p:spPr>
      </p:pic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1716383" y="2072370"/>
            <a:ext cx="5193828" cy="1021556"/>
          </a:xfrm>
        </p:spPr>
        <p:txBody>
          <a:bodyPr/>
          <a:lstStyle/>
          <a:p>
            <a:r>
              <a:rPr lang="fr-FR" sz="2800" dirty="0" err="1"/>
              <a:t>FullBIM</a:t>
            </a:r>
            <a:r>
              <a:rPr lang="fr-FR" sz="2800" dirty="0"/>
              <a:t> </a:t>
            </a:r>
            <a:br>
              <a:rPr lang="fr-FR" sz="2800" dirty="0"/>
            </a:br>
            <a:r>
              <a:rPr lang="fr-FR" sz="2000" dirty="0"/>
              <a:t>Lot 05 – Dossier d’architecture</a:t>
            </a:r>
            <a:br>
              <a:rPr lang="fr-FR" sz="2000" dirty="0"/>
            </a:br>
            <a:r>
              <a:rPr lang="fr-FR" sz="2000" dirty="0"/>
              <a:t>Juillet 2018</a:t>
            </a:r>
            <a:endParaRPr lang="fr-FR" dirty="0"/>
          </a:p>
        </p:txBody>
      </p:sp>
      <p:sp>
        <p:nvSpPr>
          <p:cNvPr id="8" name="Espace réservé pour une image  7"/>
          <p:cNvSpPr>
            <a:spLocks noGrp="1"/>
          </p:cNvSpPr>
          <p:nvPr>
            <p:ph type="pic" idx="17"/>
          </p:nvPr>
        </p:nvSpPr>
        <p:spPr>
          <a:xfrm>
            <a:off x="5578211" y="-9562"/>
            <a:ext cx="3579414" cy="4537227"/>
          </a:xfrm>
          <a:solidFill>
            <a:schemeClr val="accent2">
              <a:alpha val="72000"/>
            </a:schemeClr>
          </a:solidFill>
        </p:spPr>
      </p:sp>
      <p:pic>
        <p:nvPicPr>
          <p:cNvPr id="50" name="Image 49">
            <a:extLst>
              <a:ext uri="{FF2B5EF4-FFF2-40B4-BE49-F238E27FC236}">
                <a16:creationId xmlns:a16="http://schemas.microsoft.com/office/drawing/2014/main" id="{955BDF4D-BAC4-4932-87F5-12BB24FE07FC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78765" y="180654"/>
            <a:ext cx="1729666" cy="668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8279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6544BD-3090-4D43-846D-13BADD5E95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16376" y="169181"/>
            <a:ext cx="493252" cy="273844"/>
          </a:xfrm>
        </p:spPr>
        <p:txBody>
          <a:bodyPr/>
          <a:lstStyle/>
          <a:p>
            <a:fld id="{E0ED1B8A-BFB2-C148-82A7-0532510EB54A}" type="slidenum">
              <a:rPr lang="fr-FR" smtClean="0"/>
              <a:pPr/>
              <a:t>10</a:t>
            </a:fld>
            <a:endParaRPr lang="fr-FR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F7601C8-81D5-CA42-8246-4E34879B03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78" y="8092"/>
            <a:ext cx="4454607" cy="51435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46FBB06B-FA87-B340-B2B7-7A3FBECA93B0}"/>
              </a:ext>
            </a:extLst>
          </p:cNvPr>
          <p:cNvSpPr/>
          <p:nvPr/>
        </p:nvSpPr>
        <p:spPr>
          <a:xfrm>
            <a:off x="4948081" y="169181"/>
            <a:ext cx="3661171" cy="276999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FR" sz="1200" b="1">
                <a:solidFill>
                  <a:schemeClr val="bg1"/>
                </a:solidFill>
              </a:rPr>
              <a:t>Caractéristiques de l’approche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42DD817-9FB8-FB47-8A7D-AB8172361C4D}"/>
              </a:ext>
            </a:extLst>
          </p:cNvPr>
          <p:cNvGrpSpPr/>
          <p:nvPr/>
        </p:nvGrpSpPr>
        <p:grpSpPr>
          <a:xfrm>
            <a:off x="4948081" y="509693"/>
            <a:ext cx="3661171" cy="646331"/>
            <a:chOff x="5101830" y="824439"/>
            <a:chExt cx="3661171" cy="646331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1793FCD-C38C-714B-B8B3-D65651EE69E0}"/>
                </a:ext>
              </a:extLst>
            </p:cNvPr>
            <p:cNvSpPr/>
            <p:nvPr/>
          </p:nvSpPr>
          <p:spPr>
            <a:xfrm>
              <a:off x="5437848" y="824439"/>
              <a:ext cx="3325153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noAutofit/>
            </a:bodyPr>
            <a:lstStyle/>
            <a:p>
              <a:r>
                <a:rPr lang="fr-FR" sz="1200" b="1" dirty="0"/>
                <a:t>Approche “Produit” </a:t>
              </a:r>
              <a:r>
                <a:rPr lang="fr-FR" sz="1200" dirty="0"/>
                <a:t>: permet de définir un produit générique ou lié à une industrie selon la répartition des attributs Commun/Spécifique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966D5DF-701F-194B-908F-762CD7FF4929}"/>
                </a:ext>
              </a:extLst>
            </p:cNvPr>
            <p:cNvSpPr/>
            <p:nvPr/>
          </p:nvSpPr>
          <p:spPr>
            <a:xfrm>
              <a:off x="5101830" y="824440"/>
              <a:ext cx="336018" cy="64633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anchor="ctr" anchorCtr="1">
              <a:noAutofit/>
            </a:bodyPr>
            <a:lstStyle/>
            <a:p>
              <a:pPr algn="ctr"/>
              <a:r>
                <a:rPr lang="fr-FR" sz="1200" b="1"/>
                <a:t>1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74DC5DC-1806-7240-B256-50A3FD147F95}"/>
              </a:ext>
            </a:extLst>
          </p:cNvPr>
          <p:cNvGrpSpPr/>
          <p:nvPr/>
        </p:nvGrpSpPr>
        <p:grpSpPr>
          <a:xfrm>
            <a:off x="4948081" y="1929381"/>
            <a:ext cx="3661171" cy="646331"/>
            <a:chOff x="5101830" y="824439"/>
            <a:chExt cx="3661171" cy="646331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C2AC2FB-BAE1-0A47-948E-B4E2ED4A563A}"/>
                </a:ext>
              </a:extLst>
            </p:cNvPr>
            <p:cNvSpPr/>
            <p:nvPr/>
          </p:nvSpPr>
          <p:spPr>
            <a:xfrm>
              <a:off x="5437848" y="824439"/>
              <a:ext cx="3325153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noAutofit/>
            </a:bodyPr>
            <a:lstStyle/>
            <a:p>
              <a:r>
                <a:rPr lang="fr-FR" sz="1200" b="1" dirty="0"/>
                <a:t>Couplage Faible</a:t>
              </a:r>
              <a:r>
                <a:rPr lang="fr-FR" sz="1200" dirty="0"/>
                <a:t>: L’évolution des tiers externes n’impacte pas la structuration du lot 05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F46E8E2-AA5D-BC4C-9D55-34408C89CE7C}"/>
                </a:ext>
              </a:extLst>
            </p:cNvPr>
            <p:cNvSpPr/>
            <p:nvPr/>
          </p:nvSpPr>
          <p:spPr>
            <a:xfrm>
              <a:off x="5101830" y="824440"/>
              <a:ext cx="336018" cy="64633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anchor="ctr" anchorCtr="1">
              <a:noAutofit/>
            </a:bodyPr>
            <a:lstStyle/>
            <a:p>
              <a:pPr algn="ctr"/>
              <a:r>
                <a:rPr lang="fr-FR" sz="1200" b="1" dirty="0"/>
                <a:t>3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CB1FDA0-E34E-3B4A-8F7E-BD40A7EFAFBD}"/>
              </a:ext>
            </a:extLst>
          </p:cNvPr>
          <p:cNvGrpSpPr/>
          <p:nvPr/>
        </p:nvGrpSpPr>
        <p:grpSpPr>
          <a:xfrm>
            <a:off x="4948080" y="2639225"/>
            <a:ext cx="3661171" cy="646331"/>
            <a:chOff x="5101830" y="824439"/>
            <a:chExt cx="3661171" cy="646331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A02179D-A3D8-1041-83C9-4F7BED4DD420}"/>
                </a:ext>
              </a:extLst>
            </p:cNvPr>
            <p:cNvSpPr/>
            <p:nvPr/>
          </p:nvSpPr>
          <p:spPr>
            <a:xfrm>
              <a:off x="5437848" y="824439"/>
              <a:ext cx="3325153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noAutofit/>
            </a:bodyPr>
            <a:lstStyle/>
            <a:p>
              <a:r>
                <a:rPr lang="fr-FR" sz="1200" b="1" dirty="0"/>
                <a:t>Performance </a:t>
              </a:r>
              <a:r>
                <a:rPr lang="fr-FR" sz="1200" dirty="0"/>
                <a:t>: Seules les données essentielles au fonctionnement du lot 05 sont rapatriées.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8C75B45-209F-B744-9594-F926A3DEEA07}"/>
                </a:ext>
              </a:extLst>
            </p:cNvPr>
            <p:cNvSpPr/>
            <p:nvPr/>
          </p:nvSpPr>
          <p:spPr>
            <a:xfrm>
              <a:off x="5101830" y="824440"/>
              <a:ext cx="336018" cy="64633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anchor="ctr" anchorCtr="1">
              <a:noAutofit/>
            </a:bodyPr>
            <a:lstStyle/>
            <a:p>
              <a:pPr algn="ctr"/>
              <a:r>
                <a:rPr lang="fr-FR" sz="1200" b="1"/>
                <a:t>4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0D4AA542-9728-174C-B13A-9C310B550346}"/>
              </a:ext>
            </a:extLst>
          </p:cNvPr>
          <p:cNvGrpSpPr/>
          <p:nvPr/>
        </p:nvGrpSpPr>
        <p:grpSpPr>
          <a:xfrm>
            <a:off x="4948080" y="3349069"/>
            <a:ext cx="3661171" cy="646331"/>
            <a:chOff x="5101830" y="824439"/>
            <a:chExt cx="3661171" cy="646331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4587845D-00E4-4C42-B840-D396098D457E}"/>
                </a:ext>
              </a:extLst>
            </p:cNvPr>
            <p:cNvSpPr/>
            <p:nvPr/>
          </p:nvSpPr>
          <p:spPr>
            <a:xfrm>
              <a:off x="5437848" y="824439"/>
              <a:ext cx="3325153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noAutofit/>
            </a:bodyPr>
            <a:lstStyle/>
            <a:p>
              <a:r>
                <a:rPr lang="fr-FR" sz="1200" b="1" dirty="0"/>
                <a:t>Pertinence/fraicheur des données </a:t>
              </a:r>
              <a:r>
                <a:rPr lang="fr-FR" sz="1200" dirty="0"/>
                <a:t>: Le détail des attributs spécifiques est requeté à la demande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27A13E5C-AB13-AD4A-8EE8-21785B58A0C5}"/>
                </a:ext>
              </a:extLst>
            </p:cNvPr>
            <p:cNvSpPr/>
            <p:nvPr/>
          </p:nvSpPr>
          <p:spPr>
            <a:xfrm>
              <a:off x="5101830" y="824440"/>
              <a:ext cx="336018" cy="64633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anchor="ctr" anchorCtr="1">
              <a:noAutofit/>
            </a:bodyPr>
            <a:lstStyle/>
            <a:p>
              <a:pPr algn="ctr"/>
              <a:r>
                <a:rPr lang="fr-FR" sz="1200" b="1"/>
                <a:t>5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7F45D7A-79F7-1E45-A66A-17F751BD2AC7}"/>
              </a:ext>
            </a:extLst>
          </p:cNvPr>
          <p:cNvGrpSpPr/>
          <p:nvPr/>
        </p:nvGrpSpPr>
        <p:grpSpPr>
          <a:xfrm>
            <a:off x="4948080" y="4058912"/>
            <a:ext cx="3661171" cy="646331"/>
            <a:chOff x="5101830" y="824439"/>
            <a:chExt cx="3661171" cy="646331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5754533-EB61-9445-976C-5C150E70D778}"/>
                </a:ext>
              </a:extLst>
            </p:cNvPr>
            <p:cNvSpPr/>
            <p:nvPr/>
          </p:nvSpPr>
          <p:spPr>
            <a:xfrm>
              <a:off x="5437848" y="824439"/>
              <a:ext cx="3325153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noAutofit/>
            </a:bodyPr>
            <a:lstStyle/>
            <a:p>
              <a:r>
                <a:rPr lang="fr-FR" sz="1200" b="1"/>
                <a:t>Essentiel </a:t>
              </a:r>
              <a:r>
                <a:rPr lang="fr-FR" sz="1200"/>
                <a:t>: De nouveaux services inédits sont exposés par le lot 05 (Composition, Consolidation de données enrichies).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42FD863A-6E91-D040-BE61-17F1593AFBD2}"/>
                </a:ext>
              </a:extLst>
            </p:cNvPr>
            <p:cNvSpPr/>
            <p:nvPr/>
          </p:nvSpPr>
          <p:spPr>
            <a:xfrm>
              <a:off x="5101830" y="824440"/>
              <a:ext cx="336018" cy="64633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anchor="ctr" anchorCtr="1">
              <a:noAutofit/>
            </a:bodyPr>
            <a:lstStyle/>
            <a:p>
              <a:pPr algn="ctr"/>
              <a:r>
                <a:rPr lang="fr-FR" sz="1200" b="1"/>
                <a:t>6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A1BC8682-32D1-1647-8FFC-5ABAA5A094B6}"/>
              </a:ext>
            </a:extLst>
          </p:cNvPr>
          <p:cNvGrpSpPr/>
          <p:nvPr/>
        </p:nvGrpSpPr>
        <p:grpSpPr>
          <a:xfrm>
            <a:off x="4948081" y="1219537"/>
            <a:ext cx="3661171" cy="646331"/>
            <a:chOff x="5101830" y="824439"/>
            <a:chExt cx="3661171" cy="646331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CD85F85F-F35C-334C-A1A2-8BCF50B5A1E6}"/>
                </a:ext>
              </a:extLst>
            </p:cNvPr>
            <p:cNvSpPr/>
            <p:nvPr/>
          </p:nvSpPr>
          <p:spPr>
            <a:xfrm>
              <a:off x="5437848" y="824439"/>
              <a:ext cx="3325153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noAutofit/>
            </a:bodyPr>
            <a:lstStyle/>
            <a:p>
              <a:r>
                <a:rPr lang="fr-FR" sz="1200" b="1" dirty="0"/>
                <a:t>“Versatile”/Polyvalent </a:t>
              </a:r>
              <a:r>
                <a:rPr lang="fr-FR" sz="1200" dirty="0"/>
                <a:t>: Permet d’intégrer de </a:t>
              </a:r>
              <a:r>
                <a:rPr lang="fr-FR" sz="1200" b="1" dirty="0"/>
                <a:t>nouveaux lots </a:t>
              </a:r>
              <a:r>
                <a:rPr lang="fr-FR" sz="1200" dirty="0"/>
                <a:t>facilement (Respect de la stratégie d’attributs Commun/Spécifique)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A3092FEE-A26F-FD4C-823F-587197C28C9D}"/>
                </a:ext>
              </a:extLst>
            </p:cNvPr>
            <p:cNvSpPr/>
            <p:nvPr/>
          </p:nvSpPr>
          <p:spPr>
            <a:xfrm>
              <a:off x="5101830" y="824440"/>
              <a:ext cx="336018" cy="64633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anchor="ctr" anchorCtr="1">
              <a:noAutofit/>
            </a:bodyPr>
            <a:lstStyle/>
            <a:p>
              <a:pPr algn="ctr"/>
              <a:r>
                <a:rPr lang="fr-FR" sz="1200" b="1" dirty="0"/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596963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249AD-953A-F642-911E-A176AD718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 </a:t>
            </a:r>
            <a:r>
              <a:rPr lang="en-US" dirty="0" err="1"/>
              <a:t>prochaines</a:t>
            </a:r>
            <a:r>
              <a:rPr lang="en-US" dirty="0"/>
              <a:t> </a:t>
            </a:r>
            <a:r>
              <a:rPr lang="en-US" dirty="0" err="1"/>
              <a:t>étapes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A73F1-8DC4-D444-89D9-7A578048DD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9F1A69-4369-9849-99FA-B593BA7542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ED1B8A-BFB2-C148-82A7-0532510EB54A}" type="slidenum">
              <a:rPr lang="fr-FR" smtClean="0"/>
              <a:pPr/>
              <a:t>11</a:t>
            </a:fld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EA16CD-E883-F04B-B2C6-B2A2C895692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77023F-0ECB-B14C-9F1C-1D1C77CADC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271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65DE5-8986-2F4F-A35B-135FCBD91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Objectif de cette réunion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BDBAE4A7-19C9-5A45-A13C-24676D6BEA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871" y="1327355"/>
            <a:ext cx="7643454" cy="2964108"/>
          </a:xfrm>
        </p:spPr>
        <p:txBody>
          <a:bodyPr/>
          <a:lstStyle/>
          <a:p>
            <a:r>
              <a:rPr lang="fr-FR" b="1" dirty="0"/>
              <a:t>Partager la vision stratégique portée par l’architecture du lot 05:</a:t>
            </a:r>
          </a:p>
          <a:p>
            <a:r>
              <a:rPr lang="fr-FR" dirty="0"/>
              <a:t>	1 - Sa </a:t>
            </a:r>
            <a:r>
              <a:rPr lang="fr-FR" b="1" dirty="0"/>
              <a:t>pertinence</a:t>
            </a:r>
            <a:r>
              <a:rPr lang="fr-FR" dirty="0"/>
              <a:t> au regard des besoins exprimés par VINCI Autoroutes</a:t>
            </a:r>
          </a:p>
          <a:p>
            <a:r>
              <a:rPr lang="fr-FR" dirty="0"/>
              <a:t>	2 - Sa </a:t>
            </a:r>
            <a:r>
              <a:rPr lang="fr-FR" b="1" dirty="0"/>
              <a:t>complémentarité</a:t>
            </a:r>
            <a:r>
              <a:rPr lang="fr-FR" dirty="0"/>
              <a:t> par rapport aux autres lots</a:t>
            </a:r>
          </a:p>
          <a:p>
            <a:r>
              <a:rPr lang="fr-FR" dirty="0"/>
              <a:t>	3 - Son </a:t>
            </a:r>
            <a:r>
              <a:rPr lang="fr-FR" b="1" dirty="0"/>
              <a:t>fonctionnement</a:t>
            </a:r>
            <a:r>
              <a:rPr lang="fr-FR" dirty="0"/>
              <a:t> permettant	</a:t>
            </a:r>
          </a:p>
          <a:p>
            <a:r>
              <a:rPr lang="fr-FR" dirty="0"/>
              <a:t>		Un temps de mise sur le marché réduit de futures évolutions</a:t>
            </a:r>
          </a:p>
          <a:p>
            <a:r>
              <a:rPr lang="fr-FR" dirty="0"/>
              <a:t>	         Une intégration facilitée des tiers externes, existants et futurs</a:t>
            </a:r>
          </a:p>
          <a:p>
            <a:r>
              <a:rPr lang="fr-FR" dirty="0"/>
              <a:t>		Un déploiement facilité de nouveaux clients</a:t>
            </a:r>
          </a:p>
          <a:p>
            <a:r>
              <a:rPr lang="fr-FR" dirty="0"/>
              <a:t>		La création de nouveaux usages/services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4061135-F5B2-BF48-8408-59353E6A9E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ED1B8A-BFB2-C148-82A7-0532510EB54A}" type="slidenum">
              <a:rPr lang="fr-FR" smtClean="0"/>
              <a:pPr/>
              <a:t>2</a:t>
            </a:fld>
            <a:endParaRPr lang="fr-FR"/>
          </a:p>
        </p:txBody>
      </p:sp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9A217A1F-F151-F446-A419-DA9BF31F3BB7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fr-FR"/>
              <a:t>19/01/18</a:t>
            </a:r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D9251041-07C3-AD40-96A7-B35A3DFB0B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/>
              <a:t>Présentation projet SAMP</a:t>
            </a:r>
          </a:p>
        </p:txBody>
      </p:sp>
    </p:spTree>
    <p:extLst>
      <p:ext uri="{BB962C8B-B14F-4D97-AF65-F5344CB8AC3E}">
        <p14:creationId xmlns:p14="http://schemas.microsoft.com/office/powerpoint/2010/main" val="2939842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6059FEB-DDC1-A945-B048-4F77227E1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Agenda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AAAC71-6B85-384C-9A1B-13F60BB50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D1B8A-BFB2-C148-82A7-0532510EB54A}" type="slidenum">
              <a:rPr lang="fr-FR" smtClean="0"/>
              <a:t>3</a:t>
            </a:fld>
            <a:endParaRPr lang="fr-FR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C48BF87-7BC4-484C-AB45-2A1C45F48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Composants du dossier d’architecture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B1CE7E8-E44D-3248-9216-65E321D596B5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8B6648A-B1ED-CC4E-8DDC-EAB47ACBF692}"/>
              </a:ext>
            </a:extLst>
          </p:cNvPr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r>
              <a:rPr lang="fr-FR" dirty="0" err="1"/>
              <a:t>FullBIM</a:t>
            </a:r>
            <a:r>
              <a:rPr lang="fr-FR" dirty="0"/>
              <a:t> – Lot 05 -  Un produit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A2C7D31-B279-C748-8F6E-589B43BFEC15}"/>
              </a:ext>
            </a:extLst>
          </p:cNvPr>
          <p:cNvSpPr>
            <a:spLocks noGrp="1"/>
          </p:cNvSpPr>
          <p:nvPr>
            <p:ph sz="quarter" idx="18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E50BA0F9-DB80-9542-8487-C0C5FB0A36BC}"/>
              </a:ext>
            </a:extLst>
          </p:cNvPr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r>
              <a:rPr lang="fr-FR" dirty="0" err="1"/>
              <a:t>FullBIM</a:t>
            </a:r>
            <a:r>
              <a:rPr lang="fr-FR" dirty="0"/>
              <a:t> – Lot 05 -  Les frontières du système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67666AB1-729C-204E-814F-EBF47854372B}"/>
              </a:ext>
            </a:extLst>
          </p:cNvPr>
          <p:cNvSpPr>
            <a:spLocks noGrp="1"/>
          </p:cNvSpPr>
          <p:nvPr>
            <p:ph sz="quarter" idx="20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B4C538BE-C501-0747-9DFC-226CE76DF570}"/>
              </a:ext>
            </a:extLst>
          </p:cNvPr>
          <p:cNvSpPr>
            <a:spLocks noGrp="1"/>
          </p:cNvSpPr>
          <p:nvPr>
            <p:ph idx="21"/>
          </p:nvPr>
        </p:nvSpPr>
        <p:spPr/>
        <p:txBody>
          <a:bodyPr/>
          <a:lstStyle/>
          <a:p>
            <a:r>
              <a:rPr lang="fr-FR"/>
              <a:t>FullBIM – Lot 05 -  Les acteurs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CDC378AC-E611-0C44-BF0C-F92047434A14}"/>
              </a:ext>
            </a:extLst>
          </p:cNvPr>
          <p:cNvSpPr>
            <a:spLocks noGrp="1"/>
          </p:cNvSpPr>
          <p:nvPr>
            <p:ph sz="quarter" idx="22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BB089D24-3282-584E-9C85-2CDF1E9C2988}"/>
              </a:ext>
            </a:extLst>
          </p:cNvPr>
          <p:cNvSpPr>
            <a:spLocks noGrp="1"/>
          </p:cNvSpPr>
          <p:nvPr>
            <p:ph idx="23"/>
          </p:nvPr>
        </p:nvSpPr>
        <p:spPr/>
        <p:txBody>
          <a:bodyPr/>
          <a:lstStyle/>
          <a:p>
            <a:r>
              <a:rPr lang="fr-FR"/>
              <a:t>FullBIM – Lot 05 -  Les exigences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C0BB2569-E8A8-5D4E-8C15-94ED51326B8D}"/>
              </a:ext>
            </a:extLst>
          </p:cNvPr>
          <p:cNvSpPr>
            <a:spLocks noGrp="1"/>
          </p:cNvSpPr>
          <p:nvPr>
            <p:ph sz="quarter" idx="24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92B365F3-F0CB-9642-ABDD-3AE17AAFDDE0}"/>
              </a:ext>
            </a:extLst>
          </p:cNvPr>
          <p:cNvSpPr>
            <a:spLocks noGrp="1"/>
          </p:cNvSpPr>
          <p:nvPr>
            <p:ph idx="25"/>
          </p:nvPr>
        </p:nvSpPr>
        <p:spPr/>
        <p:txBody>
          <a:bodyPr/>
          <a:lstStyle/>
          <a:p>
            <a:r>
              <a:rPr lang="fr-FR" dirty="0" err="1"/>
              <a:t>FullBIM</a:t>
            </a:r>
            <a:r>
              <a:rPr lang="fr-FR" dirty="0"/>
              <a:t> – Lot 05 -  Les prochaines étapes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C15EB1B5-370D-444F-BB1A-F566AED8C27C}"/>
              </a:ext>
            </a:extLst>
          </p:cNvPr>
          <p:cNvSpPr>
            <a:spLocks noGrp="1"/>
          </p:cNvSpPr>
          <p:nvPr>
            <p:ph sz="quarter" idx="26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9105F1-6989-7E46-990C-24DE6A01D1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/>
              <a:t>Présentation projet SAMP</a:t>
            </a:r>
          </a:p>
        </p:txBody>
      </p:sp>
    </p:spTree>
    <p:extLst>
      <p:ext uri="{BB962C8B-B14F-4D97-AF65-F5344CB8AC3E}">
        <p14:creationId xmlns:p14="http://schemas.microsoft.com/office/powerpoint/2010/main" val="854302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1A9B7-B6A5-9F4D-A4AE-FF016D6E4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Un dossier d’architecture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F7F67-7069-D543-A9D1-E70AAE8749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96" y="1364696"/>
            <a:ext cx="8994644" cy="296410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/>
              <a:t>Définit les frontières, le rôle et les responsabilités du “SYSTEME”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/>
              <a:t>Détaille les acteurs et les cas d’utilisations (en complément des « user stories »)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/>
              <a:t>Décrit le fonctionnement global du SYSTÈME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/>
              <a:t>Détaille l’ensemble des exigences</a:t>
            </a:r>
          </a:p>
          <a:p>
            <a:pPr marL="645750" lvl="2" indent="-285750">
              <a:buFont typeface="Arial" panose="020B0604020202020204" pitchFamily="34" charset="0"/>
              <a:buChar char="•"/>
            </a:pPr>
            <a:r>
              <a:rPr lang="fr-FR" sz="1000" dirty="0"/>
              <a:t>Fonctionnelles (Pointe vers JIRA)</a:t>
            </a:r>
          </a:p>
          <a:p>
            <a:pPr marL="645750" lvl="2" indent="-285750">
              <a:buFont typeface="Arial" panose="020B0604020202020204" pitchFamily="34" charset="0"/>
              <a:buChar char="•"/>
            </a:pPr>
            <a:r>
              <a:rPr lang="fr-FR" sz="1000" dirty="0"/>
              <a:t>Non fonctionnelles</a:t>
            </a:r>
          </a:p>
          <a:p>
            <a:pPr marL="645750" lvl="2" indent="-285750">
              <a:buFont typeface="Arial" panose="020B0604020202020204" pitchFamily="34" charset="0"/>
              <a:buChar char="•"/>
            </a:pPr>
            <a:r>
              <a:rPr lang="fr-FR" sz="1000" dirty="0"/>
              <a:t>Intégration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/>
              <a:t>Détaille l’ensemble des composants de la plateforme </a:t>
            </a:r>
          </a:p>
          <a:p>
            <a:pPr marL="645750" lvl="2" indent="-285750">
              <a:buFont typeface="Arial" panose="020B0604020202020204" pitchFamily="34" charset="0"/>
              <a:buChar char="•"/>
            </a:pPr>
            <a:r>
              <a:rPr lang="fr-FR" sz="1000" dirty="0"/>
              <a:t>Sécurité….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/>
              <a:t>Recense l’ensemble des décisions d’architecture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/>
              <a:t>Définit le modèle de données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/>
              <a:t>Définit le modèle de déploiement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DB381D-DCEC-A044-994E-8A8648A365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ED1B8A-BFB2-C148-82A7-0532510EB54A}" type="slidenum">
              <a:rPr lang="fr-FR" smtClean="0"/>
              <a:pPr/>
              <a:t>4</a:t>
            </a:fld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FF2C76-B8D2-ED4A-97D7-80F696489C9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4A3553F-2243-5143-8853-D4A154C1813C}"/>
              </a:ext>
            </a:extLst>
          </p:cNvPr>
          <p:cNvSpPr/>
          <p:nvPr/>
        </p:nvSpPr>
        <p:spPr>
          <a:xfrm>
            <a:off x="174174" y="1019599"/>
            <a:ext cx="748968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200" b="1" dirty="0"/>
              <a:t>https://</a:t>
            </a:r>
            <a:r>
              <a:rPr lang="fr-FR" sz="1200" b="1" dirty="0" err="1"/>
              <a:t>bitbucket.org</a:t>
            </a:r>
            <a:r>
              <a:rPr lang="fr-FR" sz="1200" b="1" dirty="0"/>
              <a:t>/</a:t>
            </a:r>
            <a:r>
              <a:rPr lang="fr-FR" sz="1200" b="1" dirty="0" err="1"/>
              <a:t>sxdva</a:t>
            </a:r>
            <a:r>
              <a:rPr lang="fr-FR" sz="1200" b="1" dirty="0"/>
              <a:t>/lot5-hyperviseur/</a:t>
            </a:r>
            <a:r>
              <a:rPr lang="fr-FR" sz="1200" b="1" dirty="0" err="1"/>
              <a:t>src</a:t>
            </a:r>
            <a:r>
              <a:rPr lang="fr-FR" sz="1200" b="1" dirty="0"/>
              <a:t>/master/</a:t>
            </a:r>
            <a:r>
              <a:rPr lang="fr-FR" sz="1200" b="1" dirty="0" err="1"/>
              <a:t>ArchitectureDossier</a:t>
            </a:r>
            <a:r>
              <a:rPr lang="fr-FR" sz="1200" b="1" dirty="0"/>
              <a:t>/0000.Introduction.md</a:t>
            </a:r>
          </a:p>
        </p:txBody>
      </p:sp>
      <p:pic>
        <p:nvPicPr>
          <p:cNvPr id="8" name="Image 29">
            <a:extLst>
              <a:ext uri="{FF2B5EF4-FFF2-40B4-BE49-F238E27FC236}">
                <a16:creationId xmlns:a16="http://schemas.microsoft.com/office/drawing/2014/main" id="{1B20AAFE-827F-884E-AED1-4B279724CC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6772" y="1034141"/>
            <a:ext cx="273704" cy="273704"/>
          </a:xfrm>
          <a:prstGeom prst="rect">
            <a:avLst/>
          </a:prstGeom>
          <a:ln w="41275">
            <a:noFill/>
            <a:tailEnd type="triangle"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7C7834A-2927-8745-8EBE-A288BE2191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9487" y="1048648"/>
            <a:ext cx="273703" cy="27370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6DC4FAC-A6EA-AF41-9CA5-C2A699D515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696" y="1390116"/>
            <a:ext cx="235857" cy="253199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2F194615-854D-AF49-A6AA-9C89201D9D37}"/>
              </a:ext>
            </a:extLst>
          </p:cNvPr>
          <p:cNvGrpSpPr/>
          <p:nvPr/>
        </p:nvGrpSpPr>
        <p:grpSpPr>
          <a:xfrm>
            <a:off x="5441827" y="4838633"/>
            <a:ext cx="1597071" cy="261610"/>
            <a:chOff x="5417504" y="4820505"/>
            <a:chExt cx="1597071" cy="26161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695DFC9-4482-BD4D-8512-86EF802B7063}"/>
                </a:ext>
              </a:extLst>
            </p:cNvPr>
            <p:cNvSpPr/>
            <p:nvPr/>
          </p:nvSpPr>
          <p:spPr>
            <a:xfrm>
              <a:off x="5417504" y="4820505"/>
              <a:ext cx="1597071" cy="26161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>
              <a:spAutoFit/>
            </a:bodyPr>
            <a:lstStyle/>
            <a:p>
              <a:pPr algn="r"/>
              <a:r>
                <a:rPr lang="fr-FR" sz="1100" dirty="0"/>
                <a:t>Couvert aujourd’hui</a:t>
              </a:r>
              <a:endParaRPr lang="en-US" sz="1100" dirty="0"/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8987B43D-85A8-EB44-87DF-2CFF5A71B4E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47184" y="4847573"/>
              <a:ext cx="193142" cy="207343"/>
            </a:xfrm>
            <a:prstGeom prst="rect">
              <a:avLst/>
            </a:prstGeom>
          </p:spPr>
        </p:pic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F6AE9B38-06A4-5A43-9B4A-5D846C68BB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696" y="1669708"/>
            <a:ext cx="235857" cy="25319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D588BF3-F93C-4E48-9382-8E92211AB3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121" y="2993770"/>
            <a:ext cx="235857" cy="253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688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AE18B-3D41-F543-9DF7-AE9FA4411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FullBIM</a:t>
            </a:r>
            <a:r>
              <a:rPr lang="en-US" dirty="0"/>
              <a:t> Lot05 </a:t>
            </a:r>
            <a:br>
              <a:rPr lang="en-US" dirty="0"/>
            </a:br>
            <a:r>
              <a:rPr lang="en-US" dirty="0" err="1"/>
              <a:t>Produit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F27D6-0756-1345-AC4A-5BA219E7E8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completer par les ambitions </a:t>
            </a:r>
          </a:p>
          <a:p>
            <a:r>
              <a:rPr lang="en-US" dirty="0"/>
              <a:t>Pertinence, </a:t>
            </a:r>
          </a:p>
          <a:p>
            <a:r>
              <a:rPr lang="en-US" dirty="0" err="1"/>
              <a:t>Couplage</a:t>
            </a:r>
            <a:r>
              <a:rPr lang="en-US" dirty="0"/>
              <a:t> </a:t>
            </a:r>
            <a:r>
              <a:rPr lang="en-US" dirty="0" err="1"/>
              <a:t>faible</a:t>
            </a:r>
            <a:r>
              <a:rPr lang="en-US" dirty="0"/>
              <a:t>, Rapid TTM  </a:t>
            </a:r>
          </a:p>
          <a:p>
            <a:r>
              <a:rPr lang="en-US" dirty="0" err="1"/>
              <a:t>Ouverture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C603B9-1D8F-CF47-8E75-961ECEFCCA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ED1B8A-BFB2-C148-82A7-0532510EB54A}" type="slidenum">
              <a:rPr lang="fr-FR" smtClean="0"/>
              <a:pPr/>
              <a:t>5</a:t>
            </a:fld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9D922C-D901-CB4E-B4D6-65B1402738E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9DC4E2-2AD5-574D-A718-6737FBEF4C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1824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DCBFA-C118-6E41-B8A6-53860E14B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FullBIM</a:t>
            </a:r>
            <a:r>
              <a:rPr lang="en-US" dirty="0"/>
              <a:t> Lot05</a:t>
            </a:r>
            <a:br>
              <a:rPr lang="en-US" dirty="0"/>
            </a:br>
            <a:r>
              <a:rPr lang="en-US" dirty="0" err="1"/>
              <a:t>Frontieres</a:t>
            </a:r>
            <a:r>
              <a:rPr lang="en-US" dirty="0"/>
              <a:t> Roles et </a:t>
            </a:r>
            <a:r>
              <a:rPr lang="en-US" dirty="0" err="1"/>
              <a:t>responsabilités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C418E3-A961-7249-944C-9BA72A8F87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ED1B8A-BFB2-C148-82A7-0532510EB54A}" type="slidenum">
              <a:rPr lang="fr-FR" smtClean="0"/>
              <a:pPr/>
              <a:t>6</a:t>
            </a:fld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881330-4749-1C4D-AFCA-BFA4B455BDAB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B490DF-8EBA-C94A-9FB8-670708032C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CF8E313-BE9B-D84F-861C-3E6DBA4A57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" y="1197455"/>
            <a:ext cx="5336234" cy="3944816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5EA2708-3D10-634B-B10F-007CFB520F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6329" y="1316148"/>
            <a:ext cx="3506457" cy="2964108"/>
          </a:xfrm>
        </p:spPr>
        <p:txBody>
          <a:bodyPr/>
          <a:lstStyle/>
          <a:p>
            <a:r>
              <a:rPr lang="fr-FR" sz="1600" dirty="0"/>
              <a:t>Des parties faiblement couplées</a:t>
            </a:r>
          </a:p>
          <a:p>
            <a:r>
              <a:rPr lang="fr-FR" sz="1600" dirty="0"/>
              <a:t> </a:t>
            </a:r>
            <a:r>
              <a:rPr lang="fr-FR" sz="1600" b="1" dirty="0"/>
              <a:t>Partie #1 : « Données» : </a:t>
            </a:r>
          </a:p>
          <a:p>
            <a:r>
              <a:rPr lang="fr-FR" sz="1200" dirty="0"/>
              <a:t>    - Données Métiers normalisées par des formats pivot (Spatialisées ou non)</a:t>
            </a:r>
          </a:p>
          <a:p>
            <a:r>
              <a:rPr lang="fr-FR" sz="1200" dirty="0"/>
              <a:t>    - Données cartographiques</a:t>
            </a:r>
          </a:p>
          <a:p>
            <a:r>
              <a:rPr lang="fr-FR" sz="1600" dirty="0"/>
              <a:t> </a:t>
            </a:r>
            <a:r>
              <a:rPr lang="fr-FR" sz="1600" b="1" dirty="0"/>
              <a:t>Partie #2 : « Application</a:t>
            </a:r>
            <a:r>
              <a:rPr lang="fr-FR" sz="1600" b="1" dirty="0">
                <a:solidFill>
                  <a:srgbClr val="DB0024"/>
                </a:solidFill>
              </a:rPr>
              <a:t>s</a:t>
            </a:r>
            <a:r>
              <a:rPr lang="fr-FR" sz="1600" b="1" dirty="0"/>
              <a:t>»</a:t>
            </a:r>
          </a:p>
          <a:p>
            <a:r>
              <a:rPr lang="fr-FR" sz="1200" dirty="0"/>
              <a:t>   - L’hyperviseur « </a:t>
            </a:r>
            <a:r>
              <a:rPr lang="fr-FR" sz="1200" b="1" dirty="0"/>
              <a:t>cartographique</a:t>
            </a:r>
            <a:r>
              <a:rPr lang="fr-FR" sz="1200" dirty="0"/>
              <a:t> » </a:t>
            </a:r>
          </a:p>
          <a:p>
            <a:r>
              <a:rPr lang="fr-FR" sz="1200" dirty="0"/>
              <a:t>   - L’hyperviseur « </a:t>
            </a:r>
            <a:r>
              <a:rPr lang="fr-FR" sz="1200" b="1" dirty="0"/>
              <a:t>statistique</a:t>
            </a:r>
            <a:r>
              <a:rPr lang="fr-FR" sz="1200" dirty="0"/>
              <a:t> » </a:t>
            </a:r>
          </a:p>
          <a:p>
            <a:r>
              <a:rPr lang="fr-FR" sz="1600" b="1" dirty="0"/>
              <a:t>Partie #3 : Intégration</a:t>
            </a:r>
          </a:p>
          <a:p>
            <a:r>
              <a:rPr lang="fr-FR" sz="1200" dirty="0"/>
              <a:t>  - Normaliser les échanges avec les tiers externes   </a:t>
            </a:r>
          </a:p>
          <a:p>
            <a:r>
              <a:rPr lang="fr-FR" sz="1050" dirty="0"/>
              <a:t>       - Intégrer des données des lots externes</a:t>
            </a:r>
          </a:p>
          <a:p>
            <a:r>
              <a:rPr lang="fr-FR" sz="1050" dirty="0"/>
              <a:t>       - Récupérer le détail depuis les lots externes</a:t>
            </a:r>
          </a:p>
          <a:p>
            <a:r>
              <a:rPr lang="fr-FR" sz="1050" dirty="0"/>
              <a:t>       - Débrancher vers le lot externe</a:t>
            </a:r>
          </a:p>
          <a:p>
            <a:r>
              <a:rPr lang="fr-FR" sz="1050" dirty="0"/>
              <a:t>       - Intégrer les SI des clients</a:t>
            </a:r>
          </a:p>
          <a:p>
            <a:endParaRPr lang="fr-FR" sz="800" dirty="0"/>
          </a:p>
        </p:txBody>
      </p:sp>
    </p:spTree>
    <p:extLst>
      <p:ext uri="{BB962C8B-B14F-4D97-AF65-F5344CB8AC3E}">
        <p14:creationId xmlns:p14="http://schemas.microsoft.com/office/powerpoint/2010/main" val="1952912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8A328-DA91-2248-B375-24B90D5A3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871" y="436410"/>
            <a:ext cx="6367027" cy="743461"/>
          </a:xfrm>
        </p:spPr>
        <p:txBody>
          <a:bodyPr/>
          <a:lstStyle/>
          <a:p>
            <a:r>
              <a:rPr lang="en-US" dirty="0" err="1"/>
              <a:t>FullBIM</a:t>
            </a:r>
            <a:r>
              <a:rPr lang="en-US" dirty="0"/>
              <a:t> Lot05</a:t>
            </a:r>
            <a:br>
              <a:rPr lang="en-US" dirty="0"/>
            </a:br>
            <a:r>
              <a:rPr lang="en-US" dirty="0"/>
              <a:t>Les </a:t>
            </a:r>
            <a:r>
              <a:rPr lang="en-US" dirty="0" err="1"/>
              <a:t>acteurs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D10016-E013-294D-BEC9-0A71B0FD23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ED1B8A-BFB2-C148-82A7-0532510EB54A}" type="slidenum">
              <a:rPr lang="fr-FR" smtClean="0"/>
              <a:pPr/>
              <a:t>7</a:t>
            </a:fld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2035A6-BCFE-4343-ABB8-71FADCC089A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BD3984-C685-4440-A973-B18C9EF00E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37A9F00-2C3A-F041-9D49-B0AEB7ADCE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1" y="1118566"/>
            <a:ext cx="4503001" cy="15372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D182538-DBA5-DC4D-9A6F-76FE9AD852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655822"/>
            <a:ext cx="6883711" cy="2487678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661D227-E2A3-0E42-8F1D-4FA5F604FB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1929" y="1436340"/>
            <a:ext cx="3991073" cy="965271"/>
          </a:xfrm>
        </p:spPr>
        <p:txBody>
          <a:bodyPr/>
          <a:lstStyle/>
          <a:p>
            <a:r>
              <a:rPr lang="fr-FR" sz="1600" dirty="0"/>
              <a:t>Les acteurs </a:t>
            </a:r>
            <a:r>
              <a:rPr lang="fr-FR" sz="1600" b="1" dirty="0"/>
              <a:t>gérant</a:t>
            </a:r>
            <a:r>
              <a:rPr lang="fr-FR" sz="1600" dirty="0"/>
              <a:t> le produit « Full BIM »</a:t>
            </a:r>
          </a:p>
          <a:p>
            <a:r>
              <a:rPr lang="fr-FR" sz="1600" dirty="0"/>
              <a:t>Les acteurs </a:t>
            </a:r>
            <a:r>
              <a:rPr lang="fr-FR" sz="1600" b="1" dirty="0"/>
              <a:t>utilisant</a:t>
            </a:r>
            <a:r>
              <a:rPr lang="fr-FR" sz="1600" dirty="0"/>
              <a:t> le produit « Full BIM » (VINCI Autoroutes par exemple)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E6F3EE8-6DA3-F14D-8F82-A61180F4209A}"/>
              </a:ext>
            </a:extLst>
          </p:cNvPr>
          <p:cNvSpPr/>
          <p:nvPr/>
        </p:nvSpPr>
        <p:spPr>
          <a:xfrm>
            <a:off x="4679950" y="1547249"/>
            <a:ext cx="145858" cy="145858"/>
          </a:xfrm>
          <a:prstGeom prst="ellipse">
            <a:avLst/>
          </a:prstGeom>
          <a:solidFill>
            <a:srgbClr val="B1C4DD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F624C88-597B-AC4D-ABDF-B3AFD350B331}"/>
              </a:ext>
            </a:extLst>
          </p:cNvPr>
          <p:cNvSpPr/>
          <p:nvPr/>
        </p:nvSpPr>
        <p:spPr>
          <a:xfrm>
            <a:off x="4679950" y="1839349"/>
            <a:ext cx="145858" cy="1458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4185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8A328-DA91-2248-B375-24B90D5A3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871" y="436410"/>
            <a:ext cx="6367027" cy="743461"/>
          </a:xfrm>
        </p:spPr>
        <p:txBody>
          <a:bodyPr/>
          <a:lstStyle/>
          <a:p>
            <a:r>
              <a:rPr lang="en-US" dirty="0" err="1"/>
              <a:t>FullBIM</a:t>
            </a:r>
            <a:r>
              <a:rPr lang="en-US" dirty="0"/>
              <a:t> Lot05</a:t>
            </a:r>
            <a:br>
              <a:rPr lang="en-US" dirty="0"/>
            </a:br>
            <a:r>
              <a:rPr lang="en-US" dirty="0"/>
              <a:t>Les exigences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D10016-E013-294D-BEC9-0A71B0FD23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ED1B8A-BFB2-C148-82A7-0532510EB54A}" type="slidenum">
              <a:rPr lang="fr-FR" smtClean="0"/>
              <a:pPr/>
              <a:t>8</a:t>
            </a:fld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2035A6-BCFE-4343-ABB8-71FADCC089A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BD3984-C685-4440-A973-B18C9EF00E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53FCF1A-07EF-7548-9787-70B33E1C76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870" y="1470337"/>
            <a:ext cx="8164633" cy="2964108"/>
          </a:xfrm>
        </p:spPr>
        <p:txBody>
          <a:bodyPr/>
          <a:lstStyle/>
          <a:p>
            <a:r>
              <a:rPr lang="fr-FR" dirty="0"/>
              <a:t>Une exigence permet de caractériser le SYSTEME par ses propriétés telles que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sa performance, sa robustesse, sa convivialité, sa maintenabilité,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Les fonctions qu'il couvre,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La manière d'intégrer des tiers externes.</a:t>
            </a:r>
          </a:p>
          <a:p>
            <a:r>
              <a:rPr lang="fr-FR" b="1" dirty="0"/>
              <a:t>Exemples</a:t>
            </a:r>
            <a:r>
              <a:rPr lang="fr-FR" dirty="0"/>
              <a:t> 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/>
              <a:t>Le </a:t>
            </a:r>
            <a:r>
              <a:rPr lang="fr-FR" sz="1400" i="1" dirty="0"/>
              <a:t>SYSTEME</a:t>
            </a:r>
            <a:r>
              <a:rPr lang="fr-FR" sz="1400" dirty="0"/>
              <a:t> doit : accueillir 2060 utilisateurs </a:t>
            </a:r>
            <a:r>
              <a:rPr lang="fr-FR" sz="1400" b="1" dirty="0"/>
              <a:t>potentiels</a:t>
            </a:r>
            <a:r>
              <a:rPr lang="fr-FR" sz="1400" dirty="0"/>
              <a:t> (ASF: 160 – ESCOTA: 900 – COFIROUTE: 1000)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/>
              <a:t>Le </a:t>
            </a:r>
            <a:r>
              <a:rPr lang="fr-FR" sz="1400" i="1" dirty="0"/>
              <a:t>SYSTEME</a:t>
            </a:r>
            <a:r>
              <a:rPr lang="fr-FR" sz="1400" dirty="0"/>
              <a:t> doit : doit être localisé en Union Européenne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400" dirty="0"/>
          </a:p>
          <a:p>
            <a:endParaRPr lang="fr-FR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E989FD6-F110-A341-86C7-831444DDA67B}"/>
              </a:ext>
            </a:extLst>
          </p:cNvPr>
          <p:cNvSpPr/>
          <p:nvPr/>
        </p:nvSpPr>
        <p:spPr>
          <a:xfrm>
            <a:off x="253610" y="1179871"/>
            <a:ext cx="875601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000" dirty="0"/>
              <a:t>https://</a:t>
            </a:r>
            <a:r>
              <a:rPr lang="fr-FR" sz="1000" dirty="0" err="1"/>
              <a:t>bitbucket.org</a:t>
            </a:r>
            <a:r>
              <a:rPr lang="fr-FR" sz="1000" dirty="0"/>
              <a:t>/</a:t>
            </a:r>
            <a:r>
              <a:rPr lang="fr-FR" sz="1000" dirty="0" err="1"/>
              <a:t>sxdva</a:t>
            </a:r>
            <a:r>
              <a:rPr lang="fr-FR" sz="1000" dirty="0"/>
              <a:t>/lot5-hyperviseur/</a:t>
            </a:r>
            <a:r>
              <a:rPr lang="fr-FR" sz="1000" dirty="0" err="1"/>
              <a:t>src</a:t>
            </a:r>
            <a:r>
              <a:rPr lang="fr-FR" sz="1000" dirty="0"/>
              <a:t>/582ac0141cd44a6d3e7d7f49d028fe81df594878/</a:t>
            </a:r>
            <a:r>
              <a:rPr lang="fr-FR" sz="1000" dirty="0" err="1"/>
              <a:t>ArchitectureDossier</a:t>
            </a:r>
            <a:r>
              <a:rPr lang="fr-FR" sz="1000" dirty="0"/>
              <a:t>/0300.Requirements.md</a:t>
            </a:r>
          </a:p>
        </p:txBody>
      </p:sp>
    </p:spTree>
    <p:extLst>
      <p:ext uri="{BB962C8B-B14F-4D97-AF65-F5344CB8AC3E}">
        <p14:creationId xmlns:p14="http://schemas.microsoft.com/office/powerpoint/2010/main" val="5288612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6544BD-3090-4D43-846D-13BADD5E95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16376" y="169181"/>
            <a:ext cx="493252" cy="273844"/>
          </a:xfrm>
        </p:spPr>
        <p:txBody>
          <a:bodyPr/>
          <a:lstStyle/>
          <a:p>
            <a:fld id="{E0ED1B8A-BFB2-C148-82A7-0532510EB54A}" type="slidenum">
              <a:rPr lang="fr-FR" smtClean="0"/>
              <a:pPr/>
              <a:t>9</a:t>
            </a:fld>
            <a:endParaRPr lang="fr-FR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F7601C8-81D5-CA42-8246-4E34879B03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78" y="8092"/>
            <a:ext cx="4454607" cy="5143500"/>
          </a:xfrm>
          <a:prstGeom prst="rect">
            <a:avLst/>
          </a:prstGeom>
        </p:spPr>
      </p:pic>
      <p:sp>
        <p:nvSpPr>
          <p:cNvPr id="23" name="Oval 22">
            <a:extLst>
              <a:ext uri="{FF2B5EF4-FFF2-40B4-BE49-F238E27FC236}">
                <a16:creationId xmlns:a16="http://schemas.microsoft.com/office/drawing/2014/main" id="{D6C4649B-C967-C14E-A803-8C6CF90C8E2E}"/>
              </a:ext>
            </a:extLst>
          </p:cNvPr>
          <p:cNvSpPr/>
          <p:nvPr/>
        </p:nvSpPr>
        <p:spPr>
          <a:xfrm>
            <a:off x="4623623" y="569201"/>
            <a:ext cx="304800" cy="304800"/>
          </a:xfrm>
          <a:prstGeom prst="ellipse">
            <a:avLst/>
          </a:prstGeom>
          <a:gradFill rotWithShape="1">
            <a:gsLst>
              <a:gs pos="0">
                <a:srgbClr val="70AD47">
                  <a:satMod val="103000"/>
                  <a:lumMod val="102000"/>
                  <a:tint val="94000"/>
                </a:srgbClr>
              </a:gs>
              <a:gs pos="50000">
                <a:srgbClr val="70AD47">
                  <a:satMod val="110000"/>
                  <a:lumMod val="100000"/>
                  <a:shade val="100000"/>
                </a:srgbClr>
              </a:gs>
              <a:gs pos="100000">
                <a:srgbClr val="70AD47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 w="6350" cap="flat" cmpd="sng" algn="ctr">
            <a:solidFill>
              <a:srgbClr val="70AD47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kern="0" dirty="0">
                <a:solidFill>
                  <a:srgbClr val="70AD47">
                    <a:lumMod val="20000"/>
                    <a:lumOff val="80000"/>
                  </a:srgbClr>
                </a:solidFill>
                <a:latin typeface="Calibri" panose="020F0502020204030204"/>
              </a:rPr>
              <a:t>1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rgbClr val="70AD47">
                  <a:lumMod val="20000"/>
                  <a:lumOff val="8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1793FCD-C38C-714B-B8B3-D65651EE69E0}"/>
              </a:ext>
            </a:extLst>
          </p:cNvPr>
          <p:cNvSpPr/>
          <p:nvPr/>
        </p:nvSpPr>
        <p:spPr>
          <a:xfrm>
            <a:off x="5101831" y="306103"/>
            <a:ext cx="3661171" cy="8309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FR" sz="1200" dirty="0"/>
              <a:t>Les données des lots externes sont structurées </a:t>
            </a:r>
          </a:p>
          <a:p>
            <a:r>
              <a:rPr lang="fr-FR" sz="1200" dirty="0"/>
              <a:t> - en attributs </a:t>
            </a:r>
            <a:r>
              <a:rPr lang="fr-FR" sz="1200" b="1" dirty="0"/>
              <a:t>communs</a:t>
            </a:r>
            <a:r>
              <a:rPr lang="fr-FR" sz="1200" dirty="0"/>
              <a:t> (consommables directement par le lot 05) </a:t>
            </a:r>
          </a:p>
          <a:p>
            <a:r>
              <a:rPr lang="fr-FR" sz="1200" dirty="0"/>
              <a:t> - en attributs </a:t>
            </a:r>
            <a:r>
              <a:rPr lang="fr-FR" sz="1200" b="1" dirty="0"/>
              <a:t>spécifiques</a:t>
            </a:r>
            <a:r>
              <a:rPr lang="fr-FR" sz="1200" dirty="0"/>
              <a:t> propres au métier</a:t>
            </a:r>
            <a:endParaRPr lang="en-US" sz="1200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8877267-20E0-7A44-8B8E-443342DC004F}"/>
              </a:ext>
            </a:extLst>
          </p:cNvPr>
          <p:cNvSpPr/>
          <p:nvPr/>
        </p:nvSpPr>
        <p:spPr>
          <a:xfrm>
            <a:off x="4634908" y="1266946"/>
            <a:ext cx="304800" cy="304800"/>
          </a:xfrm>
          <a:prstGeom prst="ellipse">
            <a:avLst/>
          </a:prstGeom>
          <a:gradFill rotWithShape="1">
            <a:gsLst>
              <a:gs pos="0">
                <a:srgbClr val="70AD47">
                  <a:satMod val="103000"/>
                  <a:lumMod val="102000"/>
                  <a:tint val="94000"/>
                </a:srgbClr>
              </a:gs>
              <a:gs pos="50000">
                <a:srgbClr val="70AD47">
                  <a:satMod val="110000"/>
                  <a:lumMod val="100000"/>
                  <a:shade val="100000"/>
                </a:srgbClr>
              </a:gs>
              <a:gs pos="100000">
                <a:srgbClr val="70AD47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 w="6350" cap="flat" cmpd="sng" algn="ctr">
            <a:solidFill>
              <a:srgbClr val="70AD47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2653683-0257-E14D-9129-10962D7D334A}"/>
              </a:ext>
            </a:extLst>
          </p:cNvPr>
          <p:cNvSpPr/>
          <p:nvPr/>
        </p:nvSpPr>
        <p:spPr>
          <a:xfrm>
            <a:off x="5101831" y="1163859"/>
            <a:ext cx="3661171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/>
              <a:t>Les attributs </a:t>
            </a:r>
            <a:r>
              <a:rPr lang="fr-FR" sz="1200" b="1" dirty="0"/>
              <a:t>communs</a:t>
            </a:r>
            <a:r>
              <a:rPr lang="fr-FR" sz="1200" dirty="0"/>
              <a:t> de tous les lots sont intégrés dans le lot 05 (Batch ou déclencheurs)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89FFFEB-680C-3343-B8E7-302BECD41D79}"/>
              </a:ext>
            </a:extLst>
          </p:cNvPr>
          <p:cNvSpPr/>
          <p:nvPr/>
        </p:nvSpPr>
        <p:spPr>
          <a:xfrm>
            <a:off x="4634908" y="2381351"/>
            <a:ext cx="304800" cy="304800"/>
          </a:xfrm>
          <a:prstGeom prst="ellipse">
            <a:avLst/>
          </a:prstGeom>
          <a:gradFill rotWithShape="1">
            <a:gsLst>
              <a:gs pos="0">
                <a:srgbClr val="70AD47">
                  <a:satMod val="103000"/>
                  <a:lumMod val="102000"/>
                  <a:tint val="94000"/>
                </a:srgbClr>
              </a:gs>
              <a:gs pos="50000">
                <a:srgbClr val="70AD47">
                  <a:satMod val="110000"/>
                  <a:lumMod val="100000"/>
                  <a:shade val="100000"/>
                </a:srgbClr>
              </a:gs>
              <a:gs pos="100000">
                <a:srgbClr val="70AD47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 w="6350" cap="flat" cmpd="sng" algn="ctr">
            <a:solidFill>
              <a:srgbClr val="70AD47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kern="0" dirty="0">
                <a:solidFill>
                  <a:srgbClr val="70AD47">
                    <a:lumMod val="20000"/>
                    <a:lumOff val="80000"/>
                  </a:srgbClr>
                </a:solidFill>
                <a:latin typeface="Calibri" panose="020F0502020204030204"/>
              </a:rPr>
              <a:t>3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rgbClr val="70AD47">
                  <a:lumMod val="20000"/>
                  <a:lumOff val="8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DEE42B2-0C6E-A54A-91CC-6536A7FB5BFE}"/>
              </a:ext>
            </a:extLst>
          </p:cNvPr>
          <p:cNvSpPr/>
          <p:nvPr/>
        </p:nvSpPr>
        <p:spPr>
          <a:xfrm>
            <a:off x="5101831" y="1665565"/>
            <a:ext cx="3661171" cy="181588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/>
              <a:t>Le lot 05 génère ses propres données (même stratégie). </a:t>
            </a:r>
          </a:p>
          <a:p>
            <a:r>
              <a:rPr lang="fr-FR" sz="1050" dirty="0"/>
              <a:t>Différentes options sont possibles pour « lier » les données dans le lot 05.</a:t>
            </a:r>
          </a:p>
          <a:p>
            <a:r>
              <a:rPr lang="fr-FR" sz="1050" dirty="0"/>
              <a:t>  - Liens </a:t>
            </a:r>
            <a:r>
              <a:rPr lang="fr-FR" sz="1050" b="1" dirty="0"/>
              <a:t>fournis</a:t>
            </a:r>
            <a:r>
              <a:rPr lang="fr-FR" sz="1050" dirty="0"/>
              <a:t>: les lots externes renseignent la dépendance</a:t>
            </a:r>
          </a:p>
          <a:p>
            <a:r>
              <a:rPr lang="fr-FR" sz="1050" dirty="0"/>
              <a:t>  - Liens </a:t>
            </a:r>
            <a:r>
              <a:rPr lang="fr-FR" sz="1050" b="1" dirty="0"/>
              <a:t>déduits</a:t>
            </a:r>
            <a:r>
              <a:rPr lang="fr-FR" sz="1050" dirty="0"/>
              <a:t>: la structuration des objets permet de les relier</a:t>
            </a:r>
          </a:p>
          <a:p>
            <a:r>
              <a:rPr lang="fr-FR" sz="1050" dirty="0"/>
              <a:t>  -  Liens </a:t>
            </a:r>
            <a:r>
              <a:rPr lang="fr-FR" sz="1050" b="1" dirty="0"/>
              <a:t>explicites</a:t>
            </a:r>
            <a:r>
              <a:rPr lang="fr-FR" sz="1050" dirty="0"/>
              <a:t> : Le lot 05 fournit une interface permettant de lier les objets explicitement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7574DF2-DE25-884D-B985-E61577E107A1}"/>
              </a:ext>
            </a:extLst>
          </p:cNvPr>
          <p:cNvSpPr/>
          <p:nvPr/>
        </p:nvSpPr>
        <p:spPr>
          <a:xfrm>
            <a:off x="4634908" y="3651334"/>
            <a:ext cx="304800" cy="304800"/>
          </a:xfrm>
          <a:prstGeom prst="ellipse">
            <a:avLst/>
          </a:prstGeom>
          <a:gradFill rotWithShape="1">
            <a:gsLst>
              <a:gs pos="0">
                <a:srgbClr val="70AD47">
                  <a:satMod val="103000"/>
                  <a:lumMod val="102000"/>
                  <a:tint val="94000"/>
                </a:srgbClr>
              </a:gs>
              <a:gs pos="50000">
                <a:srgbClr val="70AD47">
                  <a:satMod val="110000"/>
                  <a:lumMod val="100000"/>
                  <a:shade val="100000"/>
                </a:srgbClr>
              </a:gs>
              <a:gs pos="100000">
                <a:srgbClr val="70AD47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 w="6350" cap="flat" cmpd="sng" algn="ctr">
            <a:solidFill>
              <a:srgbClr val="70AD47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kern="0" dirty="0">
                <a:solidFill>
                  <a:srgbClr val="70AD47">
                    <a:lumMod val="20000"/>
                    <a:lumOff val="80000"/>
                  </a:srgbClr>
                </a:solidFill>
                <a:latin typeface="Calibri" panose="020F0502020204030204"/>
              </a:rPr>
              <a:t>4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rgbClr val="70AD47">
                  <a:lumMod val="20000"/>
                  <a:lumOff val="8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912967A-E468-524A-BD36-F8F7C0EED847}"/>
              </a:ext>
            </a:extLst>
          </p:cNvPr>
          <p:cNvSpPr/>
          <p:nvPr/>
        </p:nvSpPr>
        <p:spPr>
          <a:xfrm>
            <a:off x="5101831" y="3548247"/>
            <a:ext cx="3661171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/>
              <a:t>Les attributs </a:t>
            </a:r>
            <a:r>
              <a:rPr lang="fr-FR" sz="1200" b="1" dirty="0"/>
              <a:t>spécifiques</a:t>
            </a:r>
            <a:r>
              <a:rPr lang="fr-FR" sz="1200" dirty="0"/>
              <a:t> sont récupérés à la demande.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82646FF-99BE-5D47-9C74-A1CEFD55AD70}"/>
              </a:ext>
            </a:extLst>
          </p:cNvPr>
          <p:cNvSpPr/>
          <p:nvPr/>
        </p:nvSpPr>
        <p:spPr>
          <a:xfrm>
            <a:off x="4634908" y="4193501"/>
            <a:ext cx="304800" cy="304800"/>
          </a:xfrm>
          <a:prstGeom prst="ellipse">
            <a:avLst/>
          </a:prstGeom>
          <a:gradFill rotWithShape="1">
            <a:gsLst>
              <a:gs pos="0">
                <a:srgbClr val="70AD47">
                  <a:satMod val="103000"/>
                  <a:lumMod val="102000"/>
                  <a:tint val="94000"/>
                </a:srgbClr>
              </a:gs>
              <a:gs pos="50000">
                <a:srgbClr val="70AD47">
                  <a:satMod val="110000"/>
                  <a:lumMod val="100000"/>
                  <a:shade val="100000"/>
                </a:srgbClr>
              </a:gs>
              <a:gs pos="100000">
                <a:srgbClr val="70AD47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 w="6350" cap="flat" cmpd="sng" algn="ctr">
            <a:solidFill>
              <a:srgbClr val="70AD47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CA4E445-3EB8-C942-9792-64E86AEC7A86}"/>
              </a:ext>
            </a:extLst>
          </p:cNvPr>
          <p:cNvSpPr/>
          <p:nvPr/>
        </p:nvSpPr>
        <p:spPr>
          <a:xfrm>
            <a:off x="5101831" y="4090414"/>
            <a:ext cx="3661171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/>
              <a:t>Le lot 05 expose de nouveaux services « </a:t>
            </a:r>
            <a:r>
              <a:rPr lang="fr-FR" sz="1200" b="1" dirty="0"/>
              <a:t>composites</a:t>
            </a:r>
            <a:r>
              <a:rPr lang="fr-FR" sz="1200" dirty="0"/>
              <a:t> » a des tiers externes</a:t>
            </a:r>
          </a:p>
        </p:txBody>
      </p:sp>
    </p:spTree>
    <p:extLst>
      <p:ext uri="{BB962C8B-B14F-4D97-AF65-F5344CB8AC3E}">
        <p14:creationId xmlns:p14="http://schemas.microsoft.com/office/powerpoint/2010/main" val="383390387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Personnalisée 37">
      <a:dk1>
        <a:sysClr val="windowText" lastClr="000000"/>
      </a:dk1>
      <a:lt1>
        <a:sysClr val="window" lastClr="FFFFFF"/>
      </a:lt1>
      <a:dk2>
        <a:srgbClr val="004489"/>
      </a:dk2>
      <a:lt2>
        <a:srgbClr val="EEECE1"/>
      </a:lt2>
      <a:accent1>
        <a:srgbClr val="004489"/>
      </a:accent1>
      <a:accent2>
        <a:srgbClr val="E20025"/>
      </a:accent2>
      <a:accent3>
        <a:srgbClr val="647D9D"/>
      </a:accent3>
      <a:accent4>
        <a:srgbClr val="6982B4"/>
      </a:accent4>
      <a:accent5>
        <a:srgbClr val="82AAAA"/>
      </a:accent5>
      <a:accent6>
        <a:srgbClr val="C8B478"/>
      </a:accent6>
      <a:hlink>
        <a:srgbClr val="0000FF"/>
      </a:hlink>
      <a:folHlink>
        <a:srgbClr val="800080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Mask SIXENSE" id="{15475D07-0870-9F43-811B-287E3E482F1C}" vid="{AC08F3A1-1D59-6748-A0C5-B53DF26D653A}"/>
    </a:ext>
  </a:extLst>
</a:theme>
</file>

<file path=ppt/theme/theme2.xml><?xml version="1.0" encoding="utf-8"?>
<a:theme xmlns:a="http://schemas.openxmlformats.org/drawingml/2006/main" name="Slides">
  <a:themeElements>
    <a:clrScheme name="Personnalisé 1">
      <a:dk1>
        <a:srgbClr val="004187"/>
      </a:dk1>
      <a:lt1>
        <a:srgbClr val="FFFFFF"/>
      </a:lt1>
      <a:dk2>
        <a:srgbClr val="3C3C3B"/>
      </a:dk2>
      <a:lt2>
        <a:srgbClr val="E7E6E6"/>
      </a:lt2>
      <a:accent1>
        <a:srgbClr val="E20420"/>
      </a:accent1>
      <a:accent2>
        <a:srgbClr val="004187"/>
      </a:accent2>
      <a:accent3>
        <a:srgbClr val="113B5F"/>
      </a:accent3>
      <a:accent4>
        <a:srgbClr val="4283B5"/>
      </a:accent4>
      <a:accent5>
        <a:srgbClr val="094585"/>
      </a:accent5>
      <a:accent6>
        <a:srgbClr val="ECECEC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́sentation_1603" id="{ACFDA7FC-354B-0046-9819-0135030CADBB}" vid="{B740D77F-A216-974B-91AA-5BC739431B32}"/>
    </a:ext>
  </a:extLst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3215D760A0E2A429D694DA20FEC17F3" ma:contentTypeVersion="8" ma:contentTypeDescription="Crée un document." ma:contentTypeScope="" ma:versionID="739cb4afa37ff4767ce30403897ef46d">
  <xsd:schema xmlns:xsd="http://www.w3.org/2001/XMLSchema" xmlns:xs="http://www.w3.org/2001/XMLSchema" xmlns:p="http://schemas.microsoft.com/office/2006/metadata/properties" xmlns:ns2="10f4c4ac-9fde-431f-aff1-d392132b864f" xmlns:ns3="173de88c-f0a2-4506-8cb2-44909e80447f" targetNamespace="http://schemas.microsoft.com/office/2006/metadata/properties" ma:root="true" ma:fieldsID="23e9ed4ed6add9126dea7582cfff48e9" ns2:_="" ns3:_="">
    <xsd:import namespace="10f4c4ac-9fde-431f-aff1-d392132b864f"/>
    <xsd:import namespace="173de88c-f0a2-4506-8cb2-44909e80447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0f4c4ac-9fde-431f-aff1-d392132b864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73de88c-f0a2-4506-8cb2-44909e80447f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BC8A33D-EBA2-4DBB-B934-9118C26E960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0f4c4ac-9fde-431f-aff1-d392132b864f"/>
    <ds:schemaRef ds:uri="173de88c-f0a2-4506-8cb2-44909e80447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3251894-2272-4124-8372-CB6A2205FCD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D656EEC-274C-43AE-B908-F6B3C97DFE37}">
  <ds:schemaRefs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173de88c-f0a2-4506-8cb2-44909e80447f"/>
    <ds:schemaRef ds:uri="10f4c4ac-9fde-431f-aff1-d392132b864f"/>
    <ds:schemaRef ds:uri="http://www.w3.org/XML/1998/namespace"/>
    <ds:schemaRef ds:uri="http://schemas.microsoft.com/office/2006/metadata/properties"/>
    <ds:schemaRef ds:uri="http://purl.org/dc/dcmitype/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6606</TotalTime>
  <Words>437</Words>
  <Application>Microsoft Macintosh PowerPoint</Application>
  <PresentationFormat>On-screen Show (16:9)</PresentationFormat>
  <Paragraphs>112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Calibri</vt:lpstr>
      <vt:lpstr>Helvetica</vt:lpstr>
      <vt:lpstr>Helvetica Light</vt:lpstr>
      <vt:lpstr>Vinci Sans</vt:lpstr>
      <vt:lpstr>Vinci Sans Light</vt:lpstr>
      <vt:lpstr>Vinci Sans Medium</vt:lpstr>
      <vt:lpstr>Thème Office</vt:lpstr>
      <vt:lpstr>Slides</vt:lpstr>
      <vt:lpstr>FullBIM  Lot 05 – Dossier d’architecture Juillet 2018</vt:lpstr>
      <vt:lpstr>Objectif de cette réunion</vt:lpstr>
      <vt:lpstr>Agenda</vt:lpstr>
      <vt:lpstr>Un dossier d’architecture</vt:lpstr>
      <vt:lpstr>FullBIM Lot05  Produit</vt:lpstr>
      <vt:lpstr>FullBIM Lot05 Frontieres Roles et responsabilités</vt:lpstr>
      <vt:lpstr>FullBIM Lot05 Les acteurs</vt:lpstr>
      <vt:lpstr>FullBIM Lot05 Les exigences</vt:lpstr>
      <vt:lpstr>PowerPoint Presentation</vt:lpstr>
      <vt:lpstr>PowerPoint Presentation</vt:lpstr>
      <vt:lpstr>Les prochaines étapes</vt:lpstr>
    </vt:vector>
  </TitlesOfParts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Complément de réponse à la présentation du mardi 27 février AO VAP7 Sixense Asset Management Platform</dc:title>
  <dc:creator>Nicolas Pitto</dc:creator>
  <cp:lastModifiedBy>Sylvain-Roch Wilbert</cp:lastModifiedBy>
  <cp:revision>157</cp:revision>
  <dcterms:modified xsi:type="dcterms:W3CDTF">2018-07-09T18:23:26Z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0x01010083215D760A0E2A429D694DA20FEC17F3</vt:lpwstr>
  </property>
</Properties>
</file>