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75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8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154668" y="406907"/>
            <a:ext cx="743041" cy="2308825"/>
            <a:chOff x="11154668" y="406907"/>
            <a:chExt cx="743041" cy="2308825"/>
          </a:xfrm>
        </p:grpSpPr>
        <p:sp>
          <p:nvSpPr>
            <p:cNvPr id="10" name="矩形 9"/>
            <p:cNvSpPr/>
            <p:nvPr userDrawn="1"/>
          </p:nvSpPr>
          <p:spPr>
            <a:xfrm>
              <a:off x="11595041" y="406907"/>
              <a:ext cx="302668" cy="302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1154668" y="959328"/>
              <a:ext cx="183892" cy="1838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414641" y="2426053"/>
              <a:ext cx="289679" cy="2896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76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"/>
          <p:cNvSpPr txBox="1"/>
          <p:nvPr userDrawn="1"/>
        </p:nvSpPr>
        <p:spPr>
          <a:xfrm>
            <a:off x="343436" y="408186"/>
            <a:ext cx="82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1.1</a:t>
            </a:r>
            <a:endParaRPr kumimoji="1" lang="zh-CN" altLang="en-US" sz="2200" b="1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0510" y="211034"/>
            <a:ext cx="665266" cy="665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053935" y="211034"/>
            <a:ext cx="8632990" cy="66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45" y="247650"/>
            <a:ext cx="8100455" cy="581025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30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463" y="352232"/>
            <a:ext cx="1632457" cy="382870"/>
          </a:xfrm>
          <a:prstGeom prst="rect">
            <a:avLst/>
          </a:prstGeom>
          <a:noFill/>
        </p:spPr>
      </p:pic>
      <p:pic>
        <p:nvPicPr>
          <p:cNvPr id="20" name="Picture 5" descr="C:\Users\zhangqc.THFUND\Desktop\ppt-底部条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496050"/>
            <a:ext cx="12192001" cy="361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20634" y="213755"/>
            <a:ext cx="659080" cy="653143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24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altLang="zh-CN" dirty="0" smtClean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2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5_无标题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zhangqc.THFUND\Desktop\logo0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272463" y="353214"/>
            <a:ext cx="1632457" cy="380905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95288"/>
            <a:ext cx="12192000" cy="362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8131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0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1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0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6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2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26FF-44E9-470D-9613-36C26C395C3B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3C84-9A5B-4261-9A79-69684A3F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4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qc.THFUND\Desktop\ppt首页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</p:spPr>
      </p:pic>
      <p:sp>
        <p:nvSpPr>
          <p:cNvPr id="9" name="文本框 4"/>
          <p:cNvSpPr txBox="1"/>
          <p:nvPr/>
        </p:nvSpPr>
        <p:spPr>
          <a:xfrm>
            <a:off x="1493568" y="1982449"/>
            <a:ext cx="8999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天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弘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 charset="0"/>
              </a:rPr>
              <a:t>基金</a:t>
            </a:r>
            <a:endParaRPr kumimoji="1" lang="en-US" altLang="zh-CN" sz="4400" b="1" dirty="0" smtClean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  <a:p>
            <a:r>
              <a:rPr lang="zh-CN" altLang="en-US" sz="4400" b="1" spc="2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网下打新</a:t>
            </a:r>
            <a:r>
              <a:rPr lang="en-US" altLang="zh-CN" sz="4400" b="1" spc="2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+</a:t>
            </a:r>
            <a:r>
              <a:rPr lang="zh-CN" altLang="en-US" sz="4400" b="1" spc="2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大宗对</a:t>
            </a:r>
            <a:r>
              <a:rPr lang="zh-CN" altLang="en-US" sz="4400" b="1" spc="-15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冲</a:t>
            </a:r>
            <a:r>
              <a:rPr lang="zh-CN" altLang="en-US" sz="4400" b="1" spc="2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增强策略介</a:t>
            </a:r>
            <a:r>
              <a:rPr lang="zh-CN" altLang="en-US" sz="4400" b="1" spc="-2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绍</a:t>
            </a:r>
            <a:endParaRPr kumimoji="1" lang="zh-CN" altLang="en-US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15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不同策略收益比</a:t>
            </a:r>
            <a:r>
              <a:rPr lang="zh-CN" altLang="en-US" sz="3200" b="1" spc="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54" y="1706342"/>
            <a:ext cx="10058400" cy="44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8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5"/>
          <p:cNvSpPr txBox="1">
            <a:spLocks/>
          </p:cNvSpPr>
          <p:nvPr/>
        </p:nvSpPr>
        <p:spPr>
          <a:xfrm>
            <a:off x="-311232" y="1168253"/>
            <a:ext cx="11309326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6800850">
              <a:lnSpc>
                <a:spcPct val="100000"/>
              </a:lnSpc>
              <a:spcBef>
                <a:spcPts val="95"/>
              </a:spcBef>
            </a:pPr>
            <a:r>
              <a:rPr lang="zh-CN" altLang="en-US" b="1" spc="3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如何对冲风险</a:t>
            </a:r>
            <a:r>
              <a:rPr lang="zh-CN" altLang="en-US" b="1" spc="-5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b="1" spc="-52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spc="3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锁定收益</a:t>
            </a:r>
            <a:r>
              <a:rPr lang="zh-CN" altLang="en-US" b="1" spc="-5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zh-CN" altLang="en-US" b="1" spc="-5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9177" y="1176020"/>
            <a:ext cx="12190730" cy="5681980"/>
            <a:chOff x="0" y="1176527"/>
            <a:chExt cx="12190730" cy="5681980"/>
          </a:xfrm>
        </p:grpSpPr>
        <p:sp>
          <p:nvSpPr>
            <p:cNvPr id="5" name="object 3"/>
            <p:cNvSpPr/>
            <p:nvPr/>
          </p:nvSpPr>
          <p:spPr>
            <a:xfrm>
              <a:off x="957999" y="1341551"/>
              <a:ext cx="4685665" cy="4945380"/>
            </a:xfrm>
            <a:custGeom>
              <a:avLst/>
              <a:gdLst/>
              <a:ahLst/>
              <a:cxnLst/>
              <a:rect l="l" t="t" r="r" b="b"/>
              <a:pathLst>
                <a:path w="4685665" h="4945380">
                  <a:moveTo>
                    <a:pt x="54800" y="3983939"/>
                  </a:moveTo>
                  <a:lnTo>
                    <a:pt x="4991" y="3973957"/>
                  </a:lnTo>
                  <a:lnTo>
                    <a:pt x="0" y="3998861"/>
                  </a:lnTo>
                  <a:lnTo>
                    <a:pt x="49809" y="4008844"/>
                  </a:lnTo>
                  <a:lnTo>
                    <a:pt x="54800" y="3983939"/>
                  </a:lnTo>
                  <a:close/>
                </a:path>
                <a:path w="4685665" h="4945380">
                  <a:moveTo>
                    <a:pt x="154419" y="4003916"/>
                  </a:moveTo>
                  <a:lnTo>
                    <a:pt x="104609" y="3993921"/>
                  </a:lnTo>
                  <a:lnTo>
                    <a:pt x="99618" y="4018826"/>
                  </a:lnTo>
                  <a:lnTo>
                    <a:pt x="149428" y="4028821"/>
                  </a:lnTo>
                  <a:lnTo>
                    <a:pt x="154419" y="4003916"/>
                  </a:lnTo>
                  <a:close/>
                </a:path>
                <a:path w="4685665" h="4945380">
                  <a:moveTo>
                    <a:pt x="254038" y="4023880"/>
                  </a:moveTo>
                  <a:lnTo>
                    <a:pt x="204228" y="4013898"/>
                  </a:lnTo>
                  <a:lnTo>
                    <a:pt x="199237" y="4038803"/>
                  </a:lnTo>
                  <a:lnTo>
                    <a:pt x="249047" y="4048785"/>
                  </a:lnTo>
                  <a:lnTo>
                    <a:pt x="254038" y="4023880"/>
                  </a:lnTo>
                  <a:close/>
                </a:path>
                <a:path w="4685665" h="4945380">
                  <a:moveTo>
                    <a:pt x="353656" y="4043845"/>
                  </a:moveTo>
                  <a:lnTo>
                    <a:pt x="303847" y="4033863"/>
                  </a:lnTo>
                  <a:lnTo>
                    <a:pt x="298856" y="4058767"/>
                  </a:lnTo>
                  <a:lnTo>
                    <a:pt x="348665" y="4068749"/>
                  </a:lnTo>
                  <a:lnTo>
                    <a:pt x="353656" y="4043845"/>
                  </a:lnTo>
                  <a:close/>
                </a:path>
                <a:path w="4685665" h="4945380">
                  <a:moveTo>
                    <a:pt x="453275" y="4063809"/>
                  </a:moveTo>
                  <a:lnTo>
                    <a:pt x="403466" y="4053827"/>
                  </a:lnTo>
                  <a:lnTo>
                    <a:pt x="398475" y="4078732"/>
                  </a:lnTo>
                  <a:lnTo>
                    <a:pt x="448284" y="4088714"/>
                  </a:lnTo>
                  <a:lnTo>
                    <a:pt x="453275" y="4063809"/>
                  </a:lnTo>
                  <a:close/>
                </a:path>
                <a:path w="4685665" h="4945380">
                  <a:moveTo>
                    <a:pt x="552894" y="4083774"/>
                  </a:moveTo>
                  <a:lnTo>
                    <a:pt x="503085" y="4073791"/>
                  </a:lnTo>
                  <a:lnTo>
                    <a:pt x="498094" y="4098696"/>
                  </a:lnTo>
                  <a:lnTo>
                    <a:pt x="547903" y="4108678"/>
                  </a:lnTo>
                  <a:lnTo>
                    <a:pt x="552894" y="4083774"/>
                  </a:lnTo>
                  <a:close/>
                </a:path>
                <a:path w="4685665" h="4945380">
                  <a:moveTo>
                    <a:pt x="559384" y="1723910"/>
                  </a:moveTo>
                  <a:lnTo>
                    <a:pt x="554532" y="1720138"/>
                  </a:lnTo>
                  <a:lnTo>
                    <a:pt x="538975" y="1740217"/>
                  </a:lnTo>
                  <a:lnTo>
                    <a:pt x="543826" y="1743989"/>
                  </a:lnTo>
                  <a:lnTo>
                    <a:pt x="559384" y="1723910"/>
                  </a:lnTo>
                  <a:close/>
                </a:path>
                <a:path w="4685665" h="4945380">
                  <a:moveTo>
                    <a:pt x="639699" y="1786128"/>
                  </a:moveTo>
                  <a:lnTo>
                    <a:pt x="599541" y="1755013"/>
                  </a:lnTo>
                  <a:lnTo>
                    <a:pt x="583984" y="1775104"/>
                  </a:lnTo>
                  <a:lnTo>
                    <a:pt x="624141" y="1806206"/>
                  </a:lnTo>
                  <a:lnTo>
                    <a:pt x="639699" y="1786128"/>
                  </a:lnTo>
                  <a:close/>
                </a:path>
                <a:path w="4685665" h="4945380">
                  <a:moveTo>
                    <a:pt x="652513" y="4103738"/>
                  </a:moveTo>
                  <a:lnTo>
                    <a:pt x="602703" y="4093756"/>
                  </a:lnTo>
                  <a:lnTo>
                    <a:pt x="597712" y="4118660"/>
                  </a:lnTo>
                  <a:lnTo>
                    <a:pt x="647522" y="4128643"/>
                  </a:lnTo>
                  <a:lnTo>
                    <a:pt x="652513" y="4103738"/>
                  </a:lnTo>
                  <a:close/>
                </a:path>
                <a:path w="4685665" h="4945380">
                  <a:moveTo>
                    <a:pt x="720013" y="1848358"/>
                  </a:moveTo>
                  <a:lnTo>
                    <a:pt x="679856" y="1817243"/>
                  </a:lnTo>
                  <a:lnTo>
                    <a:pt x="664298" y="1837321"/>
                  </a:lnTo>
                  <a:lnTo>
                    <a:pt x="704443" y="1868436"/>
                  </a:lnTo>
                  <a:lnTo>
                    <a:pt x="720013" y="1848358"/>
                  </a:lnTo>
                  <a:close/>
                </a:path>
                <a:path w="4685665" h="4945380">
                  <a:moveTo>
                    <a:pt x="752132" y="4123702"/>
                  </a:moveTo>
                  <a:lnTo>
                    <a:pt x="702322" y="4113720"/>
                  </a:lnTo>
                  <a:lnTo>
                    <a:pt x="697331" y="4138625"/>
                  </a:lnTo>
                  <a:lnTo>
                    <a:pt x="747141" y="4148607"/>
                  </a:lnTo>
                  <a:lnTo>
                    <a:pt x="752132" y="4123702"/>
                  </a:lnTo>
                  <a:close/>
                </a:path>
                <a:path w="4685665" h="4945380">
                  <a:moveTo>
                    <a:pt x="800328" y="1910588"/>
                  </a:moveTo>
                  <a:lnTo>
                    <a:pt x="760171" y="1879473"/>
                  </a:lnTo>
                  <a:lnTo>
                    <a:pt x="744613" y="1899551"/>
                  </a:lnTo>
                  <a:lnTo>
                    <a:pt x="784771" y="1930666"/>
                  </a:lnTo>
                  <a:lnTo>
                    <a:pt x="800328" y="1910588"/>
                  </a:lnTo>
                  <a:close/>
                </a:path>
                <a:path w="4685665" h="4945380">
                  <a:moveTo>
                    <a:pt x="851750" y="4143667"/>
                  </a:moveTo>
                  <a:lnTo>
                    <a:pt x="801941" y="4133685"/>
                  </a:lnTo>
                  <a:lnTo>
                    <a:pt x="796950" y="4158589"/>
                  </a:lnTo>
                  <a:lnTo>
                    <a:pt x="846759" y="4168571"/>
                  </a:lnTo>
                  <a:lnTo>
                    <a:pt x="851750" y="4143667"/>
                  </a:lnTo>
                  <a:close/>
                </a:path>
                <a:path w="4685665" h="4945380">
                  <a:moveTo>
                    <a:pt x="880643" y="1972805"/>
                  </a:moveTo>
                  <a:lnTo>
                    <a:pt x="840486" y="1941690"/>
                  </a:lnTo>
                  <a:lnTo>
                    <a:pt x="824928" y="1961781"/>
                  </a:lnTo>
                  <a:lnTo>
                    <a:pt x="865085" y="1992884"/>
                  </a:lnTo>
                  <a:lnTo>
                    <a:pt x="880643" y="1972805"/>
                  </a:lnTo>
                  <a:close/>
                </a:path>
                <a:path w="4685665" h="4945380">
                  <a:moveTo>
                    <a:pt x="951369" y="4163631"/>
                  </a:moveTo>
                  <a:lnTo>
                    <a:pt x="901560" y="4153649"/>
                  </a:lnTo>
                  <a:lnTo>
                    <a:pt x="896569" y="4178554"/>
                  </a:lnTo>
                  <a:lnTo>
                    <a:pt x="946378" y="4188536"/>
                  </a:lnTo>
                  <a:lnTo>
                    <a:pt x="951369" y="4163631"/>
                  </a:lnTo>
                  <a:close/>
                </a:path>
                <a:path w="4685665" h="4945380">
                  <a:moveTo>
                    <a:pt x="960958" y="2035035"/>
                  </a:moveTo>
                  <a:lnTo>
                    <a:pt x="920800" y="2003920"/>
                  </a:lnTo>
                  <a:lnTo>
                    <a:pt x="905243" y="2023999"/>
                  </a:lnTo>
                  <a:lnTo>
                    <a:pt x="945400" y="2055114"/>
                  </a:lnTo>
                  <a:lnTo>
                    <a:pt x="960958" y="2035035"/>
                  </a:lnTo>
                  <a:close/>
                </a:path>
                <a:path w="4685665" h="4945380">
                  <a:moveTo>
                    <a:pt x="1041273" y="2097265"/>
                  </a:moveTo>
                  <a:lnTo>
                    <a:pt x="1001115" y="2066150"/>
                  </a:lnTo>
                  <a:lnTo>
                    <a:pt x="985558" y="2086229"/>
                  </a:lnTo>
                  <a:lnTo>
                    <a:pt x="1025715" y="2117344"/>
                  </a:lnTo>
                  <a:lnTo>
                    <a:pt x="1041273" y="2097265"/>
                  </a:lnTo>
                  <a:close/>
                </a:path>
                <a:path w="4685665" h="4945380">
                  <a:moveTo>
                    <a:pt x="1050988" y="4183596"/>
                  </a:moveTo>
                  <a:lnTo>
                    <a:pt x="1001179" y="4173613"/>
                  </a:lnTo>
                  <a:lnTo>
                    <a:pt x="996188" y="4198518"/>
                  </a:lnTo>
                  <a:lnTo>
                    <a:pt x="1045997" y="4208500"/>
                  </a:lnTo>
                  <a:lnTo>
                    <a:pt x="1050988" y="4183596"/>
                  </a:lnTo>
                  <a:close/>
                </a:path>
                <a:path w="4685665" h="4945380">
                  <a:moveTo>
                    <a:pt x="1121587" y="2159482"/>
                  </a:moveTo>
                  <a:lnTo>
                    <a:pt x="1081430" y="2128380"/>
                  </a:lnTo>
                  <a:lnTo>
                    <a:pt x="1065872" y="2148459"/>
                  </a:lnTo>
                  <a:lnTo>
                    <a:pt x="1106030" y="2179561"/>
                  </a:lnTo>
                  <a:lnTo>
                    <a:pt x="1121587" y="2159482"/>
                  </a:lnTo>
                  <a:close/>
                </a:path>
                <a:path w="4685665" h="4945380">
                  <a:moveTo>
                    <a:pt x="1150607" y="4203573"/>
                  </a:moveTo>
                  <a:lnTo>
                    <a:pt x="1100797" y="4193590"/>
                  </a:lnTo>
                  <a:lnTo>
                    <a:pt x="1095806" y="4218495"/>
                  </a:lnTo>
                  <a:lnTo>
                    <a:pt x="1145616" y="4228477"/>
                  </a:lnTo>
                  <a:lnTo>
                    <a:pt x="1150607" y="4203573"/>
                  </a:lnTo>
                  <a:close/>
                </a:path>
                <a:path w="4685665" h="4945380">
                  <a:moveTo>
                    <a:pt x="1201902" y="2221712"/>
                  </a:moveTo>
                  <a:lnTo>
                    <a:pt x="1161745" y="2190597"/>
                  </a:lnTo>
                  <a:lnTo>
                    <a:pt x="1146187" y="2210676"/>
                  </a:lnTo>
                  <a:lnTo>
                    <a:pt x="1186345" y="2241791"/>
                  </a:lnTo>
                  <a:lnTo>
                    <a:pt x="1201902" y="2221712"/>
                  </a:lnTo>
                  <a:close/>
                </a:path>
                <a:path w="4685665" h="4945380">
                  <a:moveTo>
                    <a:pt x="1250226" y="4223537"/>
                  </a:moveTo>
                  <a:lnTo>
                    <a:pt x="1200416" y="4213555"/>
                  </a:lnTo>
                  <a:lnTo>
                    <a:pt x="1195425" y="4238460"/>
                  </a:lnTo>
                  <a:lnTo>
                    <a:pt x="1245235" y="4248442"/>
                  </a:lnTo>
                  <a:lnTo>
                    <a:pt x="1250226" y="4223537"/>
                  </a:lnTo>
                  <a:close/>
                </a:path>
                <a:path w="4685665" h="4945380">
                  <a:moveTo>
                    <a:pt x="1282217" y="2283942"/>
                  </a:moveTo>
                  <a:lnTo>
                    <a:pt x="1242060" y="2252827"/>
                  </a:lnTo>
                  <a:lnTo>
                    <a:pt x="1226502" y="2272906"/>
                  </a:lnTo>
                  <a:lnTo>
                    <a:pt x="1266659" y="2304021"/>
                  </a:lnTo>
                  <a:lnTo>
                    <a:pt x="1282217" y="2283942"/>
                  </a:lnTo>
                  <a:close/>
                </a:path>
                <a:path w="4685665" h="4945380">
                  <a:moveTo>
                    <a:pt x="1349844" y="4243502"/>
                  </a:moveTo>
                  <a:lnTo>
                    <a:pt x="1300035" y="4233519"/>
                  </a:lnTo>
                  <a:lnTo>
                    <a:pt x="1295044" y="4258424"/>
                  </a:lnTo>
                  <a:lnTo>
                    <a:pt x="1344853" y="4268406"/>
                  </a:lnTo>
                  <a:lnTo>
                    <a:pt x="1349844" y="4243502"/>
                  </a:lnTo>
                  <a:close/>
                </a:path>
                <a:path w="4685665" h="4945380">
                  <a:moveTo>
                    <a:pt x="1362532" y="2346160"/>
                  </a:moveTo>
                  <a:lnTo>
                    <a:pt x="1322374" y="2315057"/>
                  </a:lnTo>
                  <a:lnTo>
                    <a:pt x="1306817" y="2335136"/>
                  </a:lnTo>
                  <a:lnTo>
                    <a:pt x="1346974" y="2366238"/>
                  </a:lnTo>
                  <a:lnTo>
                    <a:pt x="1362532" y="2346160"/>
                  </a:lnTo>
                  <a:close/>
                </a:path>
                <a:path w="4685665" h="4945380">
                  <a:moveTo>
                    <a:pt x="1442847" y="2408390"/>
                  </a:moveTo>
                  <a:lnTo>
                    <a:pt x="1402689" y="2377275"/>
                  </a:lnTo>
                  <a:lnTo>
                    <a:pt x="1387132" y="2397353"/>
                  </a:lnTo>
                  <a:lnTo>
                    <a:pt x="1427289" y="2428468"/>
                  </a:lnTo>
                  <a:lnTo>
                    <a:pt x="1442847" y="2408390"/>
                  </a:lnTo>
                  <a:close/>
                </a:path>
                <a:path w="4685665" h="4945380">
                  <a:moveTo>
                    <a:pt x="1449463" y="4263466"/>
                  </a:moveTo>
                  <a:lnTo>
                    <a:pt x="1399654" y="4253484"/>
                  </a:lnTo>
                  <a:lnTo>
                    <a:pt x="1394663" y="4278388"/>
                  </a:lnTo>
                  <a:lnTo>
                    <a:pt x="1444472" y="4288371"/>
                  </a:lnTo>
                  <a:lnTo>
                    <a:pt x="1449463" y="4263466"/>
                  </a:lnTo>
                  <a:close/>
                </a:path>
                <a:path w="4685665" h="4945380">
                  <a:moveTo>
                    <a:pt x="1523161" y="2470620"/>
                  </a:moveTo>
                  <a:lnTo>
                    <a:pt x="1483004" y="2439505"/>
                  </a:lnTo>
                  <a:lnTo>
                    <a:pt x="1467446" y="2459583"/>
                  </a:lnTo>
                  <a:lnTo>
                    <a:pt x="1507604" y="2490698"/>
                  </a:lnTo>
                  <a:lnTo>
                    <a:pt x="1523161" y="2470620"/>
                  </a:lnTo>
                  <a:close/>
                </a:path>
                <a:path w="4685665" h="4945380">
                  <a:moveTo>
                    <a:pt x="1549082" y="4283430"/>
                  </a:moveTo>
                  <a:lnTo>
                    <a:pt x="1499273" y="4273448"/>
                  </a:lnTo>
                  <a:lnTo>
                    <a:pt x="1494282" y="4298353"/>
                  </a:lnTo>
                  <a:lnTo>
                    <a:pt x="1544091" y="4308335"/>
                  </a:lnTo>
                  <a:lnTo>
                    <a:pt x="1549082" y="4283430"/>
                  </a:lnTo>
                  <a:close/>
                </a:path>
                <a:path w="4685665" h="4945380">
                  <a:moveTo>
                    <a:pt x="1603476" y="2532837"/>
                  </a:moveTo>
                  <a:lnTo>
                    <a:pt x="1563319" y="2501735"/>
                  </a:lnTo>
                  <a:lnTo>
                    <a:pt x="1547761" y="2521813"/>
                  </a:lnTo>
                  <a:lnTo>
                    <a:pt x="1587919" y="2552916"/>
                  </a:lnTo>
                  <a:lnTo>
                    <a:pt x="1603476" y="2532837"/>
                  </a:lnTo>
                  <a:close/>
                </a:path>
                <a:path w="4685665" h="4945380">
                  <a:moveTo>
                    <a:pt x="1648701" y="4303395"/>
                  </a:moveTo>
                  <a:lnTo>
                    <a:pt x="1598891" y="4293413"/>
                  </a:lnTo>
                  <a:lnTo>
                    <a:pt x="1593900" y="4318317"/>
                  </a:lnTo>
                  <a:lnTo>
                    <a:pt x="1643710" y="4328299"/>
                  </a:lnTo>
                  <a:lnTo>
                    <a:pt x="1648701" y="4303395"/>
                  </a:lnTo>
                  <a:close/>
                </a:path>
                <a:path w="4685665" h="4945380">
                  <a:moveTo>
                    <a:pt x="1683791" y="2595067"/>
                  </a:moveTo>
                  <a:lnTo>
                    <a:pt x="1643634" y="2563952"/>
                  </a:lnTo>
                  <a:lnTo>
                    <a:pt x="1628076" y="2584031"/>
                  </a:lnTo>
                  <a:lnTo>
                    <a:pt x="1668233" y="2615146"/>
                  </a:lnTo>
                  <a:lnTo>
                    <a:pt x="1683791" y="2595067"/>
                  </a:lnTo>
                  <a:close/>
                </a:path>
                <a:path w="4685665" h="4945380">
                  <a:moveTo>
                    <a:pt x="1748320" y="4323359"/>
                  </a:moveTo>
                  <a:lnTo>
                    <a:pt x="1698510" y="4313377"/>
                  </a:lnTo>
                  <a:lnTo>
                    <a:pt x="1693519" y="4338282"/>
                  </a:lnTo>
                  <a:lnTo>
                    <a:pt x="1743329" y="4348264"/>
                  </a:lnTo>
                  <a:lnTo>
                    <a:pt x="1748320" y="4323359"/>
                  </a:lnTo>
                  <a:close/>
                </a:path>
                <a:path w="4685665" h="4945380">
                  <a:moveTo>
                    <a:pt x="1764106" y="2657297"/>
                  </a:moveTo>
                  <a:lnTo>
                    <a:pt x="1723948" y="2626182"/>
                  </a:lnTo>
                  <a:lnTo>
                    <a:pt x="1708391" y="2646261"/>
                  </a:lnTo>
                  <a:lnTo>
                    <a:pt x="1748548" y="2677376"/>
                  </a:lnTo>
                  <a:lnTo>
                    <a:pt x="1764106" y="2657297"/>
                  </a:lnTo>
                  <a:close/>
                </a:path>
                <a:path w="4685665" h="4945380">
                  <a:moveTo>
                    <a:pt x="1844421" y="2719514"/>
                  </a:moveTo>
                  <a:lnTo>
                    <a:pt x="1804263" y="2688412"/>
                  </a:lnTo>
                  <a:lnTo>
                    <a:pt x="1788706" y="2708491"/>
                  </a:lnTo>
                  <a:lnTo>
                    <a:pt x="1828863" y="2739593"/>
                  </a:lnTo>
                  <a:lnTo>
                    <a:pt x="1844421" y="2719514"/>
                  </a:lnTo>
                  <a:close/>
                </a:path>
                <a:path w="4685665" h="4945380">
                  <a:moveTo>
                    <a:pt x="1847938" y="4343324"/>
                  </a:moveTo>
                  <a:lnTo>
                    <a:pt x="1798129" y="4333341"/>
                  </a:lnTo>
                  <a:lnTo>
                    <a:pt x="1793138" y="4358246"/>
                  </a:lnTo>
                  <a:lnTo>
                    <a:pt x="1842947" y="4368228"/>
                  </a:lnTo>
                  <a:lnTo>
                    <a:pt x="1847938" y="4343324"/>
                  </a:lnTo>
                  <a:close/>
                </a:path>
                <a:path w="4685665" h="4945380">
                  <a:moveTo>
                    <a:pt x="1924735" y="2781744"/>
                  </a:moveTo>
                  <a:lnTo>
                    <a:pt x="1884578" y="2750629"/>
                  </a:lnTo>
                  <a:lnTo>
                    <a:pt x="1869020" y="2770708"/>
                  </a:lnTo>
                  <a:lnTo>
                    <a:pt x="1909178" y="2801823"/>
                  </a:lnTo>
                  <a:lnTo>
                    <a:pt x="1924735" y="2781744"/>
                  </a:lnTo>
                  <a:close/>
                </a:path>
                <a:path w="4685665" h="4945380">
                  <a:moveTo>
                    <a:pt x="1947557" y="4363288"/>
                  </a:moveTo>
                  <a:lnTo>
                    <a:pt x="1897748" y="4353306"/>
                  </a:lnTo>
                  <a:lnTo>
                    <a:pt x="1892757" y="4378210"/>
                  </a:lnTo>
                  <a:lnTo>
                    <a:pt x="1942566" y="4388193"/>
                  </a:lnTo>
                  <a:lnTo>
                    <a:pt x="1947557" y="4363288"/>
                  </a:lnTo>
                  <a:close/>
                </a:path>
                <a:path w="4685665" h="4945380">
                  <a:moveTo>
                    <a:pt x="2005050" y="2843974"/>
                  </a:moveTo>
                  <a:lnTo>
                    <a:pt x="1964893" y="2812859"/>
                  </a:lnTo>
                  <a:lnTo>
                    <a:pt x="1949335" y="2832938"/>
                  </a:lnTo>
                  <a:lnTo>
                    <a:pt x="1989493" y="2864053"/>
                  </a:lnTo>
                  <a:lnTo>
                    <a:pt x="2005050" y="2843974"/>
                  </a:lnTo>
                  <a:close/>
                </a:path>
                <a:path w="4685665" h="4945380">
                  <a:moveTo>
                    <a:pt x="2047176" y="4383265"/>
                  </a:moveTo>
                  <a:lnTo>
                    <a:pt x="1997367" y="4373270"/>
                  </a:lnTo>
                  <a:lnTo>
                    <a:pt x="1992376" y="4398175"/>
                  </a:lnTo>
                  <a:lnTo>
                    <a:pt x="2042185" y="4408170"/>
                  </a:lnTo>
                  <a:lnTo>
                    <a:pt x="2047176" y="4383265"/>
                  </a:lnTo>
                  <a:close/>
                </a:path>
                <a:path w="4685665" h="4945380">
                  <a:moveTo>
                    <a:pt x="2085365" y="2906191"/>
                  </a:moveTo>
                  <a:lnTo>
                    <a:pt x="2045208" y="2875089"/>
                  </a:lnTo>
                  <a:lnTo>
                    <a:pt x="2029650" y="2895168"/>
                  </a:lnTo>
                  <a:lnTo>
                    <a:pt x="2069807" y="2926270"/>
                  </a:lnTo>
                  <a:lnTo>
                    <a:pt x="2085365" y="2906191"/>
                  </a:lnTo>
                  <a:close/>
                </a:path>
                <a:path w="4685665" h="4945380">
                  <a:moveTo>
                    <a:pt x="2146795" y="4403229"/>
                  </a:moveTo>
                  <a:lnTo>
                    <a:pt x="2096985" y="4393247"/>
                  </a:lnTo>
                  <a:lnTo>
                    <a:pt x="2091994" y="4418152"/>
                  </a:lnTo>
                  <a:lnTo>
                    <a:pt x="2141804" y="4428134"/>
                  </a:lnTo>
                  <a:lnTo>
                    <a:pt x="2146795" y="4403229"/>
                  </a:lnTo>
                  <a:close/>
                </a:path>
                <a:path w="4685665" h="4945380">
                  <a:moveTo>
                    <a:pt x="2165680" y="2968421"/>
                  </a:moveTo>
                  <a:lnTo>
                    <a:pt x="2125522" y="2937306"/>
                  </a:lnTo>
                  <a:lnTo>
                    <a:pt x="2109965" y="2957385"/>
                  </a:lnTo>
                  <a:lnTo>
                    <a:pt x="2150122" y="2988500"/>
                  </a:lnTo>
                  <a:lnTo>
                    <a:pt x="2165680" y="2968421"/>
                  </a:lnTo>
                  <a:close/>
                </a:path>
                <a:path w="4685665" h="4945380">
                  <a:moveTo>
                    <a:pt x="2245995" y="3030651"/>
                  </a:moveTo>
                  <a:lnTo>
                    <a:pt x="2205837" y="2999536"/>
                  </a:lnTo>
                  <a:lnTo>
                    <a:pt x="2190280" y="3019615"/>
                  </a:lnTo>
                  <a:lnTo>
                    <a:pt x="2230437" y="3050730"/>
                  </a:lnTo>
                  <a:lnTo>
                    <a:pt x="2245995" y="3030651"/>
                  </a:lnTo>
                  <a:close/>
                </a:path>
                <a:path w="4685665" h="4945380">
                  <a:moveTo>
                    <a:pt x="2246414" y="4423194"/>
                  </a:moveTo>
                  <a:lnTo>
                    <a:pt x="2196604" y="4413212"/>
                  </a:lnTo>
                  <a:lnTo>
                    <a:pt x="2191613" y="4438116"/>
                  </a:lnTo>
                  <a:lnTo>
                    <a:pt x="2241423" y="4448099"/>
                  </a:lnTo>
                  <a:lnTo>
                    <a:pt x="2246414" y="4423194"/>
                  </a:lnTo>
                  <a:close/>
                </a:path>
                <a:path w="4685665" h="4945380">
                  <a:moveTo>
                    <a:pt x="2287905" y="45656"/>
                  </a:moveTo>
                  <a:lnTo>
                    <a:pt x="2265616" y="0"/>
                  </a:lnTo>
                  <a:lnTo>
                    <a:pt x="2242794" y="11150"/>
                  </a:lnTo>
                  <a:lnTo>
                    <a:pt x="2265083" y="56794"/>
                  </a:lnTo>
                  <a:lnTo>
                    <a:pt x="2287905" y="45656"/>
                  </a:lnTo>
                  <a:close/>
                </a:path>
                <a:path w="4685665" h="4945380">
                  <a:moveTo>
                    <a:pt x="2326309" y="3092869"/>
                  </a:moveTo>
                  <a:lnTo>
                    <a:pt x="2286152" y="3061766"/>
                  </a:lnTo>
                  <a:lnTo>
                    <a:pt x="2270595" y="3081845"/>
                  </a:lnTo>
                  <a:lnTo>
                    <a:pt x="2310752" y="3112947"/>
                  </a:lnTo>
                  <a:lnTo>
                    <a:pt x="2326309" y="3092869"/>
                  </a:lnTo>
                  <a:close/>
                </a:path>
                <a:path w="4685665" h="4945380">
                  <a:moveTo>
                    <a:pt x="2332494" y="136944"/>
                  </a:moveTo>
                  <a:lnTo>
                    <a:pt x="2310193" y="91300"/>
                  </a:lnTo>
                  <a:lnTo>
                    <a:pt x="2287371" y="102450"/>
                  </a:lnTo>
                  <a:lnTo>
                    <a:pt x="2309660" y="148094"/>
                  </a:lnTo>
                  <a:lnTo>
                    <a:pt x="2332494" y="136944"/>
                  </a:lnTo>
                  <a:close/>
                </a:path>
                <a:path w="4685665" h="4945380">
                  <a:moveTo>
                    <a:pt x="2346033" y="4443158"/>
                  </a:moveTo>
                  <a:lnTo>
                    <a:pt x="2296223" y="4433176"/>
                  </a:lnTo>
                  <a:lnTo>
                    <a:pt x="2291232" y="4458081"/>
                  </a:lnTo>
                  <a:lnTo>
                    <a:pt x="2341041" y="4468063"/>
                  </a:lnTo>
                  <a:lnTo>
                    <a:pt x="2346033" y="4443158"/>
                  </a:lnTo>
                  <a:close/>
                </a:path>
                <a:path w="4685665" h="4945380">
                  <a:moveTo>
                    <a:pt x="2377071" y="228244"/>
                  </a:moveTo>
                  <a:lnTo>
                    <a:pt x="2354783" y="182600"/>
                  </a:lnTo>
                  <a:lnTo>
                    <a:pt x="2331961" y="193738"/>
                  </a:lnTo>
                  <a:lnTo>
                    <a:pt x="2354249" y="239395"/>
                  </a:lnTo>
                  <a:lnTo>
                    <a:pt x="2377071" y="228244"/>
                  </a:lnTo>
                  <a:close/>
                </a:path>
                <a:path w="4685665" h="4945380">
                  <a:moveTo>
                    <a:pt x="2406624" y="3155099"/>
                  </a:moveTo>
                  <a:lnTo>
                    <a:pt x="2366467" y="3123984"/>
                  </a:lnTo>
                  <a:lnTo>
                    <a:pt x="2350897" y="3144062"/>
                  </a:lnTo>
                  <a:lnTo>
                    <a:pt x="2391067" y="3175177"/>
                  </a:lnTo>
                  <a:lnTo>
                    <a:pt x="2406624" y="3155099"/>
                  </a:lnTo>
                  <a:close/>
                </a:path>
                <a:path w="4685665" h="4945380">
                  <a:moveTo>
                    <a:pt x="2421648" y="319544"/>
                  </a:moveTo>
                  <a:lnTo>
                    <a:pt x="2399360" y="273888"/>
                  </a:lnTo>
                  <a:lnTo>
                    <a:pt x="2376538" y="285038"/>
                  </a:lnTo>
                  <a:lnTo>
                    <a:pt x="2398826" y="330682"/>
                  </a:lnTo>
                  <a:lnTo>
                    <a:pt x="2421648" y="319544"/>
                  </a:lnTo>
                  <a:close/>
                </a:path>
                <a:path w="4685665" h="4945380">
                  <a:moveTo>
                    <a:pt x="2445651" y="4463123"/>
                  </a:moveTo>
                  <a:lnTo>
                    <a:pt x="2395842" y="4453140"/>
                  </a:lnTo>
                  <a:lnTo>
                    <a:pt x="2390851" y="4478045"/>
                  </a:lnTo>
                  <a:lnTo>
                    <a:pt x="2440660" y="4488027"/>
                  </a:lnTo>
                  <a:lnTo>
                    <a:pt x="2445651" y="4463123"/>
                  </a:lnTo>
                  <a:close/>
                </a:path>
                <a:path w="4685665" h="4945380">
                  <a:moveTo>
                    <a:pt x="2466238" y="410832"/>
                  </a:moveTo>
                  <a:lnTo>
                    <a:pt x="2443950" y="365188"/>
                  </a:lnTo>
                  <a:lnTo>
                    <a:pt x="2421115" y="376339"/>
                  </a:lnTo>
                  <a:lnTo>
                    <a:pt x="2443416" y="421982"/>
                  </a:lnTo>
                  <a:lnTo>
                    <a:pt x="2466238" y="410832"/>
                  </a:lnTo>
                  <a:close/>
                </a:path>
                <a:path w="4685665" h="4945380">
                  <a:moveTo>
                    <a:pt x="2486939" y="3217329"/>
                  </a:moveTo>
                  <a:lnTo>
                    <a:pt x="2446782" y="3186214"/>
                  </a:lnTo>
                  <a:lnTo>
                    <a:pt x="2431224" y="3206292"/>
                  </a:lnTo>
                  <a:lnTo>
                    <a:pt x="2471382" y="3237407"/>
                  </a:lnTo>
                  <a:lnTo>
                    <a:pt x="2486939" y="3217329"/>
                  </a:lnTo>
                  <a:close/>
                </a:path>
                <a:path w="4685665" h="4945380">
                  <a:moveTo>
                    <a:pt x="2510815" y="502132"/>
                  </a:moveTo>
                  <a:lnTo>
                    <a:pt x="2488527" y="456488"/>
                  </a:lnTo>
                  <a:lnTo>
                    <a:pt x="2465705" y="467626"/>
                  </a:lnTo>
                  <a:lnTo>
                    <a:pt x="2487993" y="513283"/>
                  </a:lnTo>
                  <a:lnTo>
                    <a:pt x="2510815" y="502132"/>
                  </a:lnTo>
                  <a:close/>
                </a:path>
                <a:path w="4685665" h="4945380">
                  <a:moveTo>
                    <a:pt x="2545270" y="4483087"/>
                  </a:moveTo>
                  <a:lnTo>
                    <a:pt x="2495461" y="4473105"/>
                  </a:lnTo>
                  <a:lnTo>
                    <a:pt x="2490470" y="4498010"/>
                  </a:lnTo>
                  <a:lnTo>
                    <a:pt x="2540279" y="4507992"/>
                  </a:lnTo>
                  <a:lnTo>
                    <a:pt x="2545270" y="4483087"/>
                  </a:lnTo>
                  <a:close/>
                </a:path>
                <a:path w="4685665" h="4945380">
                  <a:moveTo>
                    <a:pt x="2555405" y="593432"/>
                  </a:moveTo>
                  <a:lnTo>
                    <a:pt x="2533104" y="547776"/>
                  </a:lnTo>
                  <a:lnTo>
                    <a:pt x="2510282" y="558927"/>
                  </a:lnTo>
                  <a:lnTo>
                    <a:pt x="2532583" y="604570"/>
                  </a:lnTo>
                  <a:lnTo>
                    <a:pt x="2555405" y="593432"/>
                  </a:lnTo>
                  <a:close/>
                </a:path>
                <a:path w="4685665" h="4945380">
                  <a:moveTo>
                    <a:pt x="2567254" y="3279546"/>
                  </a:moveTo>
                  <a:lnTo>
                    <a:pt x="2527096" y="3248444"/>
                  </a:lnTo>
                  <a:lnTo>
                    <a:pt x="2511539" y="3268522"/>
                  </a:lnTo>
                  <a:lnTo>
                    <a:pt x="2551696" y="3299625"/>
                  </a:lnTo>
                  <a:lnTo>
                    <a:pt x="2567254" y="3279546"/>
                  </a:lnTo>
                  <a:close/>
                </a:path>
                <a:path w="4685665" h="4945380">
                  <a:moveTo>
                    <a:pt x="2599982" y="684720"/>
                  </a:moveTo>
                  <a:lnTo>
                    <a:pt x="2577693" y="639076"/>
                  </a:lnTo>
                  <a:lnTo>
                    <a:pt x="2554871" y="650227"/>
                  </a:lnTo>
                  <a:lnTo>
                    <a:pt x="2577160" y="695871"/>
                  </a:lnTo>
                  <a:lnTo>
                    <a:pt x="2599982" y="684720"/>
                  </a:lnTo>
                  <a:close/>
                </a:path>
                <a:path w="4685665" h="4945380">
                  <a:moveTo>
                    <a:pt x="2644571" y="776020"/>
                  </a:moveTo>
                  <a:lnTo>
                    <a:pt x="2622270" y="730377"/>
                  </a:lnTo>
                  <a:lnTo>
                    <a:pt x="2599448" y="741514"/>
                  </a:lnTo>
                  <a:lnTo>
                    <a:pt x="2621737" y="787171"/>
                  </a:lnTo>
                  <a:lnTo>
                    <a:pt x="2644571" y="776020"/>
                  </a:lnTo>
                  <a:close/>
                </a:path>
                <a:path w="4685665" h="4945380">
                  <a:moveTo>
                    <a:pt x="2644889" y="4503051"/>
                  </a:moveTo>
                  <a:lnTo>
                    <a:pt x="2595080" y="4493069"/>
                  </a:lnTo>
                  <a:lnTo>
                    <a:pt x="2590088" y="4517974"/>
                  </a:lnTo>
                  <a:lnTo>
                    <a:pt x="2639898" y="4527956"/>
                  </a:lnTo>
                  <a:lnTo>
                    <a:pt x="2644889" y="4503051"/>
                  </a:lnTo>
                  <a:close/>
                </a:path>
                <a:path w="4685665" h="4945380">
                  <a:moveTo>
                    <a:pt x="2647569" y="3341776"/>
                  </a:moveTo>
                  <a:lnTo>
                    <a:pt x="2607411" y="3310661"/>
                  </a:lnTo>
                  <a:lnTo>
                    <a:pt x="2591854" y="3330740"/>
                  </a:lnTo>
                  <a:lnTo>
                    <a:pt x="2632011" y="3361855"/>
                  </a:lnTo>
                  <a:lnTo>
                    <a:pt x="2647569" y="3341776"/>
                  </a:lnTo>
                  <a:close/>
                </a:path>
                <a:path w="4685665" h="4945380">
                  <a:moveTo>
                    <a:pt x="2689148" y="867321"/>
                  </a:moveTo>
                  <a:lnTo>
                    <a:pt x="2666860" y="821664"/>
                  </a:lnTo>
                  <a:lnTo>
                    <a:pt x="2644038" y="832815"/>
                  </a:lnTo>
                  <a:lnTo>
                    <a:pt x="2666327" y="878459"/>
                  </a:lnTo>
                  <a:lnTo>
                    <a:pt x="2689148" y="867321"/>
                  </a:lnTo>
                  <a:close/>
                </a:path>
                <a:path w="4685665" h="4945380">
                  <a:moveTo>
                    <a:pt x="2727883" y="3404006"/>
                  </a:moveTo>
                  <a:lnTo>
                    <a:pt x="2687726" y="3372891"/>
                  </a:lnTo>
                  <a:lnTo>
                    <a:pt x="2672169" y="3392970"/>
                  </a:lnTo>
                  <a:lnTo>
                    <a:pt x="2712326" y="3424085"/>
                  </a:lnTo>
                  <a:lnTo>
                    <a:pt x="2727883" y="3404006"/>
                  </a:lnTo>
                  <a:close/>
                </a:path>
                <a:path w="4685665" h="4945380">
                  <a:moveTo>
                    <a:pt x="2733725" y="958608"/>
                  </a:moveTo>
                  <a:lnTo>
                    <a:pt x="2711437" y="912964"/>
                  </a:lnTo>
                  <a:lnTo>
                    <a:pt x="2688615" y="924115"/>
                  </a:lnTo>
                  <a:lnTo>
                    <a:pt x="2710904" y="969759"/>
                  </a:lnTo>
                  <a:lnTo>
                    <a:pt x="2733725" y="958608"/>
                  </a:lnTo>
                  <a:close/>
                </a:path>
                <a:path w="4685665" h="4945380">
                  <a:moveTo>
                    <a:pt x="2744508" y="4523016"/>
                  </a:moveTo>
                  <a:lnTo>
                    <a:pt x="2694698" y="4513034"/>
                  </a:lnTo>
                  <a:lnTo>
                    <a:pt x="2689707" y="4537938"/>
                  </a:lnTo>
                  <a:lnTo>
                    <a:pt x="2739517" y="4547921"/>
                  </a:lnTo>
                  <a:lnTo>
                    <a:pt x="2744508" y="4523016"/>
                  </a:lnTo>
                  <a:close/>
                </a:path>
                <a:path w="4685665" h="4945380">
                  <a:moveTo>
                    <a:pt x="2778315" y="1049909"/>
                  </a:moveTo>
                  <a:lnTo>
                    <a:pt x="2756027" y="1004265"/>
                  </a:lnTo>
                  <a:lnTo>
                    <a:pt x="2733192" y="1015403"/>
                  </a:lnTo>
                  <a:lnTo>
                    <a:pt x="2755493" y="1061059"/>
                  </a:lnTo>
                  <a:lnTo>
                    <a:pt x="2778315" y="1049909"/>
                  </a:lnTo>
                  <a:close/>
                </a:path>
                <a:path w="4685665" h="4945380">
                  <a:moveTo>
                    <a:pt x="2808198" y="3466223"/>
                  </a:moveTo>
                  <a:lnTo>
                    <a:pt x="2768041" y="3435121"/>
                  </a:lnTo>
                  <a:lnTo>
                    <a:pt x="2752483" y="3455200"/>
                  </a:lnTo>
                  <a:lnTo>
                    <a:pt x="2792653" y="3486302"/>
                  </a:lnTo>
                  <a:lnTo>
                    <a:pt x="2808198" y="3466223"/>
                  </a:lnTo>
                  <a:close/>
                </a:path>
                <a:path w="4685665" h="4945380">
                  <a:moveTo>
                    <a:pt x="2822892" y="1141209"/>
                  </a:moveTo>
                  <a:lnTo>
                    <a:pt x="2800604" y="1095552"/>
                  </a:lnTo>
                  <a:lnTo>
                    <a:pt x="2777782" y="1106703"/>
                  </a:lnTo>
                  <a:lnTo>
                    <a:pt x="2800070" y="1152347"/>
                  </a:lnTo>
                  <a:lnTo>
                    <a:pt x="2822892" y="1141209"/>
                  </a:lnTo>
                  <a:close/>
                </a:path>
                <a:path w="4685665" h="4945380">
                  <a:moveTo>
                    <a:pt x="2844127" y="4542980"/>
                  </a:moveTo>
                  <a:lnTo>
                    <a:pt x="2794317" y="4532998"/>
                  </a:lnTo>
                  <a:lnTo>
                    <a:pt x="2789326" y="4557903"/>
                  </a:lnTo>
                  <a:lnTo>
                    <a:pt x="2839135" y="4567885"/>
                  </a:lnTo>
                  <a:lnTo>
                    <a:pt x="2844127" y="4542980"/>
                  </a:lnTo>
                  <a:close/>
                </a:path>
                <a:path w="4685665" h="4945380">
                  <a:moveTo>
                    <a:pt x="2867482" y="1232496"/>
                  </a:moveTo>
                  <a:lnTo>
                    <a:pt x="2845181" y="1186853"/>
                  </a:lnTo>
                  <a:lnTo>
                    <a:pt x="2822359" y="1198003"/>
                  </a:lnTo>
                  <a:lnTo>
                    <a:pt x="2844660" y="1243647"/>
                  </a:lnTo>
                  <a:lnTo>
                    <a:pt x="2867482" y="1232496"/>
                  </a:lnTo>
                  <a:close/>
                </a:path>
                <a:path w="4685665" h="4945380">
                  <a:moveTo>
                    <a:pt x="2888513" y="3528453"/>
                  </a:moveTo>
                  <a:lnTo>
                    <a:pt x="2848356" y="3497338"/>
                  </a:lnTo>
                  <a:lnTo>
                    <a:pt x="2832798" y="3517417"/>
                  </a:lnTo>
                  <a:lnTo>
                    <a:pt x="2872968" y="3548532"/>
                  </a:lnTo>
                  <a:lnTo>
                    <a:pt x="2888513" y="3528453"/>
                  </a:lnTo>
                  <a:close/>
                </a:path>
                <a:path w="4685665" h="4945380">
                  <a:moveTo>
                    <a:pt x="2912059" y="1323797"/>
                  </a:moveTo>
                  <a:lnTo>
                    <a:pt x="2889770" y="1278153"/>
                  </a:lnTo>
                  <a:lnTo>
                    <a:pt x="2866948" y="1289291"/>
                  </a:lnTo>
                  <a:lnTo>
                    <a:pt x="2889237" y="1334947"/>
                  </a:lnTo>
                  <a:lnTo>
                    <a:pt x="2912059" y="1323797"/>
                  </a:lnTo>
                  <a:close/>
                </a:path>
                <a:path w="4685665" h="4945380">
                  <a:moveTo>
                    <a:pt x="2943745" y="4562945"/>
                  </a:moveTo>
                  <a:lnTo>
                    <a:pt x="2893936" y="4552962"/>
                  </a:lnTo>
                  <a:lnTo>
                    <a:pt x="2888945" y="4577867"/>
                  </a:lnTo>
                  <a:lnTo>
                    <a:pt x="2938754" y="4587849"/>
                  </a:lnTo>
                  <a:lnTo>
                    <a:pt x="2943745" y="4562945"/>
                  </a:lnTo>
                  <a:close/>
                </a:path>
                <a:path w="4685665" h="4945380">
                  <a:moveTo>
                    <a:pt x="2956649" y="1415097"/>
                  </a:moveTo>
                  <a:lnTo>
                    <a:pt x="2934347" y="1369441"/>
                  </a:lnTo>
                  <a:lnTo>
                    <a:pt x="2911525" y="1380591"/>
                  </a:lnTo>
                  <a:lnTo>
                    <a:pt x="2933814" y="1426235"/>
                  </a:lnTo>
                  <a:lnTo>
                    <a:pt x="2956649" y="1415097"/>
                  </a:lnTo>
                  <a:close/>
                </a:path>
                <a:path w="4685665" h="4945380">
                  <a:moveTo>
                    <a:pt x="2968828" y="3590683"/>
                  </a:moveTo>
                  <a:lnTo>
                    <a:pt x="2928670" y="3559568"/>
                  </a:lnTo>
                  <a:lnTo>
                    <a:pt x="2913126" y="3579647"/>
                  </a:lnTo>
                  <a:lnTo>
                    <a:pt x="2953283" y="3610762"/>
                  </a:lnTo>
                  <a:lnTo>
                    <a:pt x="2968828" y="3590683"/>
                  </a:lnTo>
                  <a:close/>
                </a:path>
                <a:path w="4685665" h="4945380">
                  <a:moveTo>
                    <a:pt x="3001226" y="1506385"/>
                  </a:moveTo>
                  <a:lnTo>
                    <a:pt x="2978937" y="1460741"/>
                  </a:lnTo>
                  <a:lnTo>
                    <a:pt x="2956115" y="1471891"/>
                  </a:lnTo>
                  <a:lnTo>
                    <a:pt x="2978404" y="1517535"/>
                  </a:lnTo>
                  <a:lnTo>
                    <a:pt x="3001226" y="1506385"/>
                  </a:lnTo>
                  <a:close/>
                </a:path>
                <a:path w="4685665" h="4945380">
                  <a:moveTo>
                    <a:pt x="3043364" y="4582922"/>
                  </a:moveTo>
                  <a:lnTo>
                    <a:pt x="2993555" y="4572927"/>
                  </a:lnTo>
                  <a:lnTo>
                    <a:pt x="2988564" y="4597844"/>
                  </a:lnTo>
                  <a:lnTo>
                    <a:pt x="3038373" y="4607826"/>
                  </a:lnTo>
                  <a:lnTo>
                    <a:pt x="3043364" y="4582922"/>
                  </a:lnTo>
                  <a:close/>
                </a:path>
                <a:path w="4685665" h="4945380">
                  <a:moveTo>
                    <a:pt x="3045803" y="1597685"/>
                  </a:moveTo>
                  <a:lnTo>
                    <a:pt x="3023514" y="1552041"/>
                  </a:lnTo>
                  <a:lnTo>
                    <a:pt x="3000692" y="1563179"/>
                  </a:lnTo>
                  <a:lnTo>
                    <a:pt x="3022981" y="1608836"/>
                  </a:lnTo>
                  <a:lnTo>
                    <a:pt x="3045803" y="1597685"/>
                  </a:lnTo>
                  <a:close/>
                </a:path>
                <a:path w="4685665" h="4945380">
                  <a:moveTo>
                    <a:pt x="3049143" y="3652901"/>
                  </a:moveTo>
                  <a:lnTo>
                    <a:pt x="3008985" y="3621798"/>
                  </a:lnTo>
                  <a:lnTo>
                    <a:pt x="2993440" y="3641877"/>
                  </a:lnTo>
                  <a:lnTo>
                    <a:pt x="3033598" y="3672979"/>
                  </a:lnTo>
                  <a:lnTo>
                    <a:pt x="3049143" y="3652901"/>
                  </a:lnTo>
                  <a:close/>
                </a:path>
                <a:path w="4685665" h="4945380">
                  <a:moveTo>
                    <a:pt x="3090392" y="1688985"/>
                  </a:moveTo>
                  <a:lnTo>
                    <a:pt x="3068104" y="1643329"/>
                  </a:lnTo>
                  <a:lnTo>
                    <a:pt x="3045269" y="1654479"/>
                  </a:lnTo>
                  <a:lnTo>
                    <a:pt x="3067570" y="1700123"/>
                  </a:lnTo>
                  <a:lnTo>
                    <a:pt x="3090392" y="1688985"/>
                  </a:lnTo>
                  <a:close/>
                </a:path>
                <a:path w="4685665" h="4945380">
                  <a:moveTo>
                    <a:pt x="3129457" y="3715131"/>
                  </a:moveTo>
                  <a:lnTo>
                    <a:pt x="3089300" y="3684016"/>
                  </a:lnTo>
                  <a:lnTo>
                    <a:pt x="3073755" y="3704094"/>
                  </a:lnTo>
                  <a:lnTo>
                    <a:pt x="3113913" y="3735209"/>
                  </a:lnTo>
                  <a:lnTo>
                    <a:pt x="3129457" y="3715131"/>
                  </a:lnTo>
                  <a:close/>
                </a:path>
                <a:path w="4685665" h="4945380">
                  <a:moveTo>
                    <a:pt x="3134969" y="1780273"/>
                  </a:moveTo>
                  <a:lnTo>
                    <a:pt x="3112681" y="1734629"/>
                  </a:lnTo>
                  <a:lnTo>
                    <a:pt x="3089859" y="1745780"/>
                  </a:lnTo>
                  <a:lnTo>
                    <a:pt x="3112147" y="1791423"/>
                  </a:lnTo>
                  <a:lnTo>
                    <a:pt x="3134969" y="1780273"/>
                  </a:lnTo>
                  <a:close/>
                </a:path>
                <a:path w="4685665" h="4945380">
                  <a:moveTo>
                    <a:pt x="3142983" y="4602886"/>
                  </a:moveTo>
                  <a:lnTo>
                    <a:pt x="3093174" y="4592904"/>
                  </a:lnTo>
                  <a:lnTo>
                    <a:pt x="3088182" y="4617809"/>
                  </a:lnTo>
                  <a:lnTo>
                    <a:pt x="3137992" y="4627791"/>
                  </a:lnTo>
                  <a:lnTo>
                    <a:pt x="3142983" y="4602886"/>
                  </a:lnTo>
                  <a:close/>
                </a:path>
                <a:path w="4685665" h="4945380">
                  <a:moveTo>
                    <a:pt x="3179559" y="1871573"/>
                  </a:moveTo>
                  <a:lnTo>
                    <a:pt x="3157258" y="1825929"/>
                  </a:lnTo>
                  <a:lnTo>
                    <a:pt x="3134436" y="1837067"/>
                  </a:lnTo>
                  <a:lnTo>
                    <a:pt x="3156737" y="1882724"/>
                  </a:lnTo>
                  <a:lnTo>
                    <a:pt x="3179559" y="1871573"/>
                  </a:lnTo>
                  <a:close/>
                </a:path>
                <a:path w="4685665" h="4945380">
                  <a:moveTo>
                    <a:pt x="3209785" y="3777361"/>
                  </a:moveTo>
                  <a:lnTo>
                    <a:pt x="3169615" y="3746246"/>
                  </a:lnTo>
                  <a:lnTo>
                    <a:pt x="3154070" y="3766324"/>
                  </a:lnTo>
                  <a:lnTo>
                    <a:pt x="3194227" y="3797439"/>
                  </a:lnTo>
                  <a:lnTo>
                    <a:pt x="3209785" y="3777361"/>
                  </a:lnTo>
                  <a:close/>
                </a:path>
                <a:path w="4685665" h="4945380">
                  <a:moveTo>
                    <a:pt x="3224136" y="1962873"/>
                  </a:moveTo>
                  <a:lnTo>
                    <a:pt x="3201847" y="1917217"/>
                  </a:lnTo>
                  <a:lnTo>
                    <a:pt x="3179026" y="1928368"/>
                  </a:lnTo>
                  <a:lnTo>
                    <a:pt x="3201314" y="1974011"/>
                  </a:lnTo>
                  <a:lnTo>
                    <a:pt x="3224136" y="1962873"/>
                  </a:lnTo>
                  <a:close/>
                </a:path>
                <a:path w="4685665" h="4945380">
                  <a:moveTo>
                    <a:pt x="3242602" y="4622851"/>
                  </a:moveTo>
                  <a:lnTo>
                    <a:pt x="3192792" y="4612868"/>
                  </a:lnTo>
                  <a:lnTo>
                    <a:pt x="3187801" y="4637773"/>
                  </a:lnTo>
                  <a:lnTo>
                    <a:pt x="3237611" y="4647755"/>
                  </a:lnTo>
                  <a:lnTo>
                    <a:pt x="3242602" y="4622851"/>
                  </a:lnTo>
                  <a:close/>
                </a:path>
                <a:path w="4685665" h="4945380">
                  <a:moveTo>
                    <a:pt x="3268726" y="2054161"/>
                  </a:moveTo>
                  <a:lnTo>
                    <a:pt x="3246424" y="2008517"/>
                  </a:lnTo>
                  <a:lnTo>
                    <a:pt x="3223603" y="2019668"/>
                  </a:lnTo>
                  <a:lnTo>
                    <a:pt x="3245891" y="2065312"/>
                  </a:lnTo>
                  <a:lnTo>
                    <a:pt x="3268726" y="2054161"/>
                  </a:lnTo>
                  <a:close/>
                </a:path>
                <a:path w="4685665" h="4945380">
                  <a:moveTo>
                    <a:pt x="3290100" y="3839591"/>
                  </a:moveTo>
                  <a:lnTo>
                    <a:pt x="3249942" y="3808476"/>
                  </a:lnTo>
                  <a:lnTo>
                    <a:pt x="3234385" y="3828554"/>
                  </a:lnTo>
                  <a:lnTo>
                    <a:pt x="3274542" y="3859657"/>
                  </a:lnTo>
                  <a:lnTo>
                    <a:pt x="3290100" y="3839591"/>
                  </a:lnTo>
                  <a:close/>
                </a:path>
                <a:path w="4685665" h="4945380">
                  <a:moveTo>
                    <a:pt x="3313303" y="2145461"/>
                  </a:moveTo>
                  <a:lnTo>
                    <a:pt x="3291014" y="2099818"/>
                  </a:lnTo>
                  <a:lnTo>
                    <a:pt x="3268192" y="2110956"/>
                  </a:lnTo>
                  <a:lnTo>
                    <a:pt x="3290481" y="2156612"/>
                  </a:lnTo>
                  <a:lnTo>
                    <a:pt x="3313303" y="2145461"/>
                  </a:lnTo>
                  <a:close/>
                </a:path>
                <a:path w="4685665" h="4945380">
                  <a:moveTo>
                    <a:pt x="3342221" y="4642815"/>
                  </a:moveTo>
                  <a:lnTo>
                    <a:pt x="3292411" y="4632833"/>
                  </a:lnTo>
                  <a:lnTo>
                    <a:pt x="3287420" y="4657737"/>
                  </a:lnTo>
                  <a:lnTo>
                    <a:pt x="3337229" y="4667720"/>
                  </a:lnTo>
                  <a:lnTo>
                    <a:pt x="3342221" y="4642815"/>
                  </a:lnTo>
                  <a:close/>
                </a:path>
                <a:path w="4685665" h="4945380">
                  <a:moveTo>
                    <a:pt x="3357880" y="2236762"/>
                  </a:moveTo>
                  <a:lnTo>
                    <a:pt x="3335591" y="2191105"/>
                  </a:lnTo>
                  <a:lnTo>
                    <a:pt x="3312769" y="2202256"/>
                  </a:lnTo>
                  <a:lnTo>
                    <a:pt x="3335058" y="2247900"/>
                  </a:lnTo>
                  <a:lnTo>
                    <a:pt x="3357880" y="2236762"/>
                  </a:lnTo>
                  <a:close/>
                </a:path>
                <a:path w="4685665" h="4945380">
                  <a:moveTo>
                    <a:pt x="3370415" y="3901808"/>
                  </a:moveTo>
                  <a:lnTo>
                    <a:pt x="3330257" y="3870693"/>
                  </a:lnTo>
                  <a:lnTo>
                    <a:pt x="3314700" y="3890772"/>
                  </a:lnTo>
                  <a:lnTo>
                    <a:pt x="3354857" y="3921887"/>
                  </a:lnTo>
                  <a:lnTo>
                    <a:pt x="3370415" y="3901808"/>
                  </a:lnTo>
                  <a:close/>
                </a:path>
                <a:path w="4685665" h="4945380">
                  <a:moveTo>
                    <a:pt x="3402469" y="2328049"/>
                  </a:moveTo>
                  <a:lnTo>
                    <a:pt x="3380181" y="2282406"/>
                  </a:lnTo>
                  <a:lnTo>
                    <a:pt x="3357346" y="2293556"/>
                  </a:lnTo>
                  <a:lnTo>
                    <a:pt x="3379647" y="2339200"/>
                  </a:lnTo>
                  <a:lnTo>
                    <a:pt x="3402469" y="2328049"/>
                  </a:lnTo>
                  <a:close/>
                </a:path>
                <a:path w="4685665" h="4945380">
                  <a:moveTo>
                    <a:pt x="3441839" y="4662779"/>
                  </a:moveTo>
                  <a:lnTo>
                    <a:pt x="3392030" y="4652797"/>
                  </a:lnTo>
                  <a:lnTo>
                    <a:pt x="3387039" y="4677702"/>
                  </a:lnTo>
                  <a:lnTo>
                    <a:pt x="3436848" y="4687684"/>
                  </a:lnTo>
                  <a:lnTo>
                    <a:pt x="3441839" y="4662779"/>
                  </a:lnTo>
                  <a:close/>
                </a:path>
                <a:path w="4685665" h="4945380">
                  <a:moveTo>
                    <a:pt x="3447046" y="2419350"/>
                  </a:moveTo>
                  <a:lnTo>
                    <a:pt x="3424758" y="2373706"/>
                  </a:lnTo>
                  <a:lnTo>
                    <a:pt x="3401936" y="2384844"/>
                  </a:lnTo>
                  <a:lnTo>
                    <a:pt x="3424224" y="2430500"/>
                  </a:lnTo>
                  <a:lnTo>
                    <a:pt x="3447046" y="2419350"/>
                  </a:lnTo>
                  <a:close/>
                </a:path>
                <a:path w="4685665" h="4945380">
                  <a:moveTo>
                    <a:pt x="3450729" y="3964038"/>
                  </a:moveTo>
                  <a:lnTo>
                    <a:pt x="3410572" y="3932923"/>
                  </a:lnTo>
                  <a:lnTo>
                    <a:pt x="3395014" y="3953002"/>
                  </a:lnTo>
                  <a:lnTo>
                    <a:pt x="3435172" y="3984117"/>
                  </a:lnTo>
                  <a:lnTo>
                    <a:pt x="3450729" y="3964038"/>
                  </a:lnTo>
                  <a:close/>
                </a:path>
                <a:path w="4685665" h="4945380">
                  <a:moveTo>
                    <a:pt x="3491636" y="2510650"/>
                  </a:moveTo>
                  <a:lnTo>
                    <a:pt x="3469335" y="2464993"/>
                  </a:lnTo>
                  <a:lnTo>
                    <a:pt x="3446513" y="2476144"/>
                  </a:lnTo>
                  <a:lnTo>
                    <a:pt x="3468814" y="2521788"/>
                  </a:lnTo>
                  <a:lnTo>
                    <a:pt x="3491636" y="2510650"/>
                  </a:lnTo>
                  <a:close/>
                </a:path>
                <a:path w="4685665" h="4945380">
                  <a:moveTo>
                    <a:pt x="3531044" y="4026268"/>
                  </a:moveTo>
                  <a:lnTo>
                    <a:pt x="3490887" y="3995153"/>
                  </a:lnTo>
                  <a:lnTo>
                    <a:pt x="3475329" y="4015232"/>
                  </a:lnTo>
                  <a:lnTo>
                    <a:pt x="3515487" y="4046334"/>
                  </a:lnTo>
                  <a:lnTo>
                    <a:pt x="3531044" y="4026268"/>
                  </a:lnTo>
                  <a:close/>
                </a:path>
                <a:path w="4685665" h="4945380">
                  <a:moveTo>
                    <a:pt x="3536213" y="2601938"/>
                  </a:moveTo>
                  <a:lnTo>
                    <a:pt x="3513925" y="2556294"/>
                  </a:lnTo>
                  <a:lnTo>
                    <a:pt x="3491103" y="2567444"/>
                  </a:lnTo>
                  <a:lnTo>
                    <a:pt x="3513391" y="2613088"/>
                  </a:lnTo>
                  <a:lnTo>
                    <a:pt x="3536213" y="2601938"/>
                  </a:lnTo>
                  <a:close/>
                </a:path>
                <a:path w="4685665" h="4945380">
                  <a:moveTo>
                    <a:pt x="3541458" y="4682744"/>
                  </a:moveTo>
                  <a:lnTo>
                    <a:pt x="3491649" y="4672762"/>
                  </a:lnTo>
                  <a:lnTo>
                    <a:pt x="3486658" y="4697666"/>
                  </a:lnTo>
                  <a:lnTo>
                    <a:pt x="3536467" y="4707648"/>
                  </a:lnTo>
                  <a:lnTo>
                    <a:pt x="3541458" y="4682744"/>
                  </a:lnTo>
                  <a:close/>
                </a:path>
                <a:path w="4685665" h="4945380">
                  <a:moveTo>
                    <a:pt x="3580790" y="2693238"/>
                  </a:moveTo>
                  <a:lnTo>
                    <a:pt x="3558502" y="2647594"/>
                  </a:lnTo>
                  <a:lnTo>
                    <a:pt x="3535680" y="2658732"/>
                  </a:lnTo>
                  <a:lnTo>
                    <a:pt x="3557968" y="2704388"/>
                  </a:lnTo>
                  <a:lnTo>
                    <a:pt x="3580790" y="2693238"/>
                  </a:lnTo>
                  <a:close/>
                </a:path>
                <a:path w="4685665" h="4945380">
                  <a:moveTo>
                    <a:pt x="3611359" y="4088485"/>
                  </a:moveTo>
                  <a:lnTo>
                    <a:pt x="3571202" y="4057370"/>
                  </a:lnTo>
                  <a:lnTo>
                    <a:pt x="3555644" y="4077449"/>
                  </a:lnTo>
                  <a:lnTo>
                    <a:pt x="3595801" y="4108564"/>
                  </a:lnTo>
                  <a:lnTo>
                    <a:pt x="3611359" y="4088485"/>
                  </a:lnTo>
                  <a:close/>
                </a:path>
                <a:path w="4685665" h="4945380">
                  <a:moveTo>
                    <a:pt x="3625380" y="2784538"/>
                  </a:moveTo>
                  <a:lnTo>
                    <a:pt x="3603091" y="2738882"/>
                  </a:lnTo>
                  <a:lnTo>
                    <a:pt x="3580269" y="2750032"/>
                  </a:lnTo>
                  <a:lnTo>
                    <a:pt x="3602558" y="2795676"/>
                  </a:lnTo>
                  <a:lnTo>
                    <a:pt x="3625380" y="2784538"/>
                  </a:lnTo>
                  <a:close/>
                </a:path>
                <a:path w="4685665" h="4945380">
                  <a:moveTo>
                    <a:pt x="3641077" y="4702708"/>
                  </a:moveTo>
                  <a:lnTo>
                    <a:pt x="3591268" y="4692726"/>
                  </a:lnTo>
                  <a:lnTo>
                    <a:pt x="3586276" y="4717631"/>
                  </a:lnTo>
                  <a:lnTo>
                    <a:pt x="3636086" y="4727613"/>
                  </a:lnTo>
                  <a:lnTo>
                    <a:pt x="3641077" y="4702708"/>
                  </a:lnTo>
                  <a:close/>
                </a:path>
                <a:path w="4685665" h="4945380">
                  <a:moveTo>
                    <a:pt x="3669957" y="2875826"/>
                  </a:moveTo>
                  <a:lnTo>
                    <a:pt x="3647668" y="2830182"/>
                  </a:lnTo>
                  <a:lnTo>
                    <a:pt x="3624846" y="2841333"/>
                  </a:lnTo>
                  <a:lnTo>
                    <a:pt x="3647135" y="2886976"/>
                  </a:lnTo>
                  <a:lnTo>
                    <a:pt x="3669957" y="2875826"/>
                  </a:lnTo>
                  <a:close/>
                </a:path>
                <a:path w="4685665" h="4945380">
                  <a:moveTo>
                    <a:pt x="3691674" y="4150715"/>
                  </a:moveTo>
                  <a:lnTo>
                    <a:pt x="3651516" y="4119600"/>
                  </a:lnTo>
                  <a:lnTo>
                    <a:pt x="3635959" y="4139679"/>
                  </a:lnTo>
                  <a:lnTo>
                    <a:pt x="3676116" y="4170794"/>
                  </a:lnTo>
                  <a:lnTo>
                    <a:pt x="3691674" y="4150715"/>
                  </a:lnTo>
                  <a:close/>
                </a:path>
                <a:path w="4685665" h="4945380">
                  <a:moveTo>
                    <a:pt x="3714546" y="2967126"/>
                  </a:moveTo>
                  <a:lnTo>
                    <a:pt x="3692258" y="2921482"/>
                  </a:lnTo>
                  <a:lnTo>
                    <a:pt x="3669423" y="2932620"/>
                  </a:lnTo>
                  <a:lnTo>
                    <a:pt x="3691725" y="2978277"/>
                  </a:lnTo>
                  <a:lnTo>
                    <a:pt x="3714546" y="2967126"/>
                  </a:lnTo>
                  <a:close/>
                </a:path>
                <a:path w="4685665" h="4945380">
                  <a:moveTo>
                    <a:pt x="3740696" y="4722673"/>
                  </a:moveTo>
                  <a:lnTo>
                    <a:pt x="3690886" y="4712690"/>
                  </a:lnTo>
                  <a:lnTo>
                    <a:pt x="3685895" y="4737595"/>
                  </a:lnTo>
                  <a:lnTo>
                    <a:pt x="3735705" y="4747577"/>
                  </a:lnTo>
                  <a:lnTo>
                    <a:pt x="3740696" y="4722673"/>
                  </a:lnTo>
                  <a:close/>
                </a:path>
                <a:path w="4685665" h="4945380">
                  <a:moveTo>
                    <a:pt x="3759123" y="3058426"/>
                  </a:moveTo>
                  <a:lnTo>
                    <a:pt x="3736835" y="3012770"/>
                  </a:lnTo>
                  <a:lnTo>
                    <a:pt x="3714013" y="3023920"/>
                  </a:lnTo>
                  <a:lnTo>
                    <a:pt x="3736302" y="3069564"/>
                  </a:lnTo>
                  <a:lnTo>
                    <a:pt x="3759123" y="3058426"/>
                  </a:lnTo>
                  <a:close/>
                </a:path>
                <a:path w="4685665" h="4945380">
                  <a:moveTo>
                    <a:pt x="3771989" y="4212945"/>
                  </a:moveTo>
                  <a:lnTo>
                    <a:pt x="3731831" y="4181830"/>
                  </a:lnTo>
                  <a:lnTo>
                    <a:pt x="3716274" y="4201909"/>
                  </a:lnTo>
                  <a:lnTo>
                    <a:pt x="3756431" y="4233024"/>
                  </a:lnTo>
                  <a:lnTo>
                    <a:pt x="3771989" y="4212945"/>
                  </a:lnTo>
                  <a:close/>
                </a:path>
                <a:path w="4685665" h="4945380">
                  <a:moveTo>
                    <a:pt x="3803713" y="3149714"/>
                  </a:moveTo>
                  <a:lnTo>
                    <a:pt x="3781412" y="3104070"/>
                  </a:lnTo>
                  <a:lnTo>
                    <a:pt x="3758590" y="3115221"/>
                  </a:lnTo>
                  <a:lnTo>
                    <a:pt x="3780879" y="3160865"/>
                  </a:lnTo>
                  <a:lnTo>
                    <a:pt x="3803713" y="3149714"/>
                  </a:lnTo>
                  <a:close/>
                </a:path>
                <a:path w="4685665" h="4945380">
                  <a:moveTo>
                    <a:pt x="3840315" y="4742637"/>
                  </a:moveTo>
                  <a:lnTo>
                    <a:pt x="3790505" y="4732655"/>
                  </a:lnTo>
                  <a:lnTo>
                    <a:pt x="3785514" y="4757559"/>
                  </a:lnTo>
                  <a:lnTo>
                    <a:pt x="3835323" y="4767542"/>
                  </a:lnTo>
                  <a:lnTo>
                    <a:pt x="3840315" y="4742637"/>
                  </a:lnTo>
                  <a:close/>
                </a:path>
                <a:path w="4685665" h="4945380">
                  <a:moveTo>
                    <a:pt x="3848290" y="3241014"/>
                  </a:moveTo>
                  <a:lnTo>
                    <a:pt x="3826002" y="3195370"/>
                  </a:lnTo>
                  <a:lnTo>
                    <a:pt x="3803180" y="3206508"/>
                  </a:lnTo>
                  <a:lnTo>
                    <a:pt x="3825468" y="3252165"/>
                  </a:lnTo>
                  <a:lnTo>
                    <a:pt x="3848290" y="3241014"/>
                  </a:lnTo>
                  <a:close/>
                </a:path>
                <a:path w="4685665" h="4945380">
                  <a:moveTo>
                    <a:pt x="3852303" y="4275163"/>
                  </a:moveTo>
                  <a:lnTo>
                    <a:pt x="3812146" y="4244048"/>
                  </a:lnTo>
                  <a:lnTo>
                    <a:pt x="3796588" y="4264126"/>
                  </a:lnTo>
                  <a:lnTo>
                    <a:pt x="3836746" y="4295241"/>
                  </a:lnTo>
                  <a:lnTo>
                    <a:pt x="3852303" y="4275163"/>
                  </a:lnTo>
                  <a:close/>
                </a:path>
                <a:path w="4685665" h="4945380">
                  <a:moveTo>
                    <a:pt x="3892867" y="3332315"/>
                  </a:moveTo>
                  <a:lnTo>
                    <a:pt x="3870579" y="3286658"/>
                  </a:lnTo>
                  <a:lnTo>
                    <a:pt x="3847757" y="3297809"/>
                  </a:lnTo>
                  <a:lnTo>
                    <a:pt x="3870045" y="3343452"/>
                  </a:lnTo>
                  <a:lnTo>
                    <a:pt x="3892867" y="3332315"/>
                  </a:lnTo>
                  <a:close/>
                </a:path>
                <a:path w="4685665" h="4945380">
                  <a:moveTo>
                    <a:pt x="3932618" y="4337393"/>
                  </a:moveTo>
                  <a:lnTo>
                    <a:pt x="3892461" y="4306278"/>
                  </a:lnTo>
                  <a:lnTo>
                    <a:pt x="3876903" y="4326356"/>
                  </a:lnTo>
                  <a:lnTo>
                    <a:pt x="3917061" y="4357471"/>
                  </a:lnTo>
                  <a:lnTo>
                    <a:pt x="3932618" y="4337393"/>
                  </a:lnTo>
                  <a:close/>
                </a:path>
                <a:path w="4685665" h="4945380">
                  <a:moveTo>
                    <a:pt x="3937457" y="3423602"/>
                  </a:moveTo>
                  <a:lnTo>
                    <a:pt x="3915168" y="3377958"/>
                  </a:lnTo>
                  <a:lnTo>
                    <a:pt x="3892346" y="3389109"/>
                  </a:lnTo>
                  <a:lnTo>
                    <a:pt x="3914635" y="3434753"/>
                  </a:lnTo>
                  <a:lnTo>
                    <a:pt x="3937457" y="3423602"/>
                  </a:lnTo>
                  <a:close/>
                </a:path>
                <a:path w="4685665" h="4945380">
                  <a:moveTo>
                    <a:pt x="3939933" y="4762614"/>
                  </a:moveTo>
                  <a:lnTo>
                    <a:pt x="3890124" y="4752619"/>
                  </a:lnTo>
                  <a:lnTo>
                    <a:pt x="3885133" y="4777524"/>
                  </a:lnTo>
                  <a:lnTo>
                    <a:pt x="3934942" y="4787519"/>
                  </a:lnTo>
                  <a:lnTo>
                    <a:pt x="3939933" y="4762614"/>
                  </a:lnTo>
                  <a:close/>
                </a:path>
                <a:path w="4685665" h="4945380">
                  <a:moveTo>
                    <a:pt x="3982034" y="3514902"/>
                  </a:moveTo>
                  <a:lnTo>
                    <a:pt x="3959745" y="3469259"/>
                  </a:lnTo>
                  <a:lnTo>
                    <a:pt x="3936923" y="3480397"/>
                  </a:lnTo>
                  <a:lnTo>
                    <a:pt x="3959212" y="3526053"/>
                  </a:lnTo>
                  <a:lnTo>
                    <a:pt x="3982034" y="3514902"/>
                  </a:lnTo>
                  <a:close/>
                </a:path>
                <a:path w="4685665" h="4945380">
                  <a:moveTo>
                    <a:pt x="4012933" y="4399623"/>
                  </a:moveTo>
                  <a:lnTo>
                    <a:pt x="3972776" y="4368508"/>
                  </a:lnTo>
                  <a:lnTo>
                    <a:pt x="3957218" y="4388586"/>
                  </a:lnTo>
                  <a:lnTo>
                    <a:pt x="3997375" y="4419701"/>
                  </a:lnTo>
                  <a:lnTo>
                    <a:pt x="4012933" y="4399623"/>
                  </a:lnTo>
                  <a:close/>
                </a:path>
                <a:path w="4685665" h="4945380">
                  <a:moveTo>
                    <a:pt x="4026624" y="3606203"/>
                  </a:moveTo>
                  <a:lnTo>
                    <a:pt x="4004335" y="3560546"/>
                  </a:lnTo>
                  <a:lnTo>
                    <a:pt x="3981500" y="3571697"/>
                  </a:lnTo>
                  <a:lnTo>
                    <a:pt x="4003802" y="3617341"/>
                  </a:lnTo>
                  <a:lnTo>
                    <a:pt x="4026624" y="3606203"/>
                  </a:lnTo>
                  <a:close/>
                </a:path>
                <a:path w="4685665" h="4945380">
                  <a:moveTo>
                    <a:pt x="4039552" y="4782578"/>
                  </a:moveTo>
                  <a:lnTo>
                    <a:pt x="3989743" y="4772596"/>
                  </a:lnTo>
                  <a:lnTo>
                    <a:pt x="3984752" y="4797501"/>
                  </a:lnTo>
                  <a:lnTo>
                    <a:pt x="4034561" y="4807483"/>
                  </a:lnTo>
                  <a:lnTo>
                    <a:pt x="4039552" y="4782578"/>
                  </a:lnTo>
                  <a:close/>
                </a:path>
                <a:path w="4685665" h="4945380">
                  <a:moveTo>
                    <a:pt x="4071201" y="3697490"/>
                  </a:moveTo>
                  <a:lnTo>
                    <a:pt x="4048912" y="3651847"/>
                  </a:lnTo>
                  <a:lnTo>
                    <a:pt x="4026090" y="3662997"/>
                  </a:lnTo>
                  <a:lnTo>
                    <a:pt x="4048379" y="3708641"/>
                  </a:lnTo>
                  <a:lnTo>
                    <a:pt x="4071201" y="3697490"/>
                  </a:lnTo>
                  <a:close/>
                </a:path>
                <a:path w="4685665" h="4945380">
                  <a:moveTo>
                    <a:pt x="4093248" y="4461840"/>
                  </a:moveTo>
                  <a:lnTo>
                    <a:pt x="4053090" y="4430725"/>
                  </a:lnTo>
                  <a:lnTo>
                    <a:pt x="4037533" y="4450804"/>
                  </a:lnTo>
                  <a:lnTo>
                    <a:pt x="4077690" y="4481919"/>
                  </a:lnTo>
                  <a:lnTo>
                    <a:pt x="4093248" y="4461840"/>
                  </a:lnTo>
                  <a:close/>
                </a:path>
                <a:path w="4685665" h="4945380">
                  <a:moveTo>
                    <a:pt x="4115790" y="3788791"/>
                  </a:moveTo>
                  <a:lnTo>
                    <a:pt x="4093489" y="3743147"/>
                  </a:lnTo>
                  <a:lnTo>
                    <a:pt x="4070667" y="3754285"/>
                  </a:lnTo>
                  <a:lnTo>
                    <a:pt x="4092956" y="3799941"/>
                  </a:lnTo>
                  <a:lnTo>
                    <a:pt x="4115790" y="3788791"/>
                  </a:lnTo>
                  <a:close/>
                </a:path>
                <a:path w="4685665" h="4945380">
                  <a:moveTo>
                    <a:pt x="4139171" y="4802543"/>
                  </a:moveTo>
                  <a:lnTo>
                    <a:pt x="4089362" y="4792561"/>
                  </a:lnTo>
                  <a:lnTo>
                    <a:pt x="4084370" y="4817465"/>
                  </a:lnTo>
                  <a:lnTo>
                    <a:pt x="4134180" y="4827448"/>
                  </a:lnTo>
                  <a:lnTo>
                    <a:pt x="4139171" y="4802543"/>
                  </a:lnTo>
                  <a:close/>
                </a:path>
                <a:path w="4685665" h="4945380">
                  <a:moveTo>
                    <a:pt x="4160367" y="3880091"/>
                  </a:moveTo>
                  <a:lnTo>
                    <a:pt x="4138079" y="3834434"/>
                  </a:lnTo>
                  <a:lnTo>
                    <a:pt x="4115257" y="3845585"/>
                  </a:lnTo>
                  <a:lnTo>
                    <a:pt x="4137545" y="3891229"/>
                  </a:lnTo>
                  <a:lnTo>
                    <a:pt x="4160367" y="3880091"/>
                  </a:lnTo>
                  <a:close/>
                </a:path>
                <a:path w="4685665" h="4945380">
                  <a:moveTo>
                    <a:pt x="4173563" y="4524070"/>
                  </a:moveTo>
                  <a:lnTo>
                    <a:pt x="4133405" y="4492955"/>
                  </a:lnTo>
                  <a:lnTo>
                    <a:pt x="4117848" y="4513034"/>
                  </a:lnTo>
                  <a:lnTo>
                    <a:pt x="4158005" y="4544149"/>
                  </a:lnTo>
                  <a:lnTo>
                    <a:pt x="4173563" y="4524070"/>
                  </a:lnTo>
                  <a:close/>
                </a:path>
                <a:path w="4685665" h="4945380">
                  <a:moveTo>
                    <a:pt x="4204944" y="3971379"/>
                  </a:moveTo>
                  <a:lnTo>
                    <a:pt x="4182656" y="3925735"/>
                  </a:lnTo>
                  <a:lnTo>
                    <a:pt x="4159834" y="3936885"/>
                  </a:lnTo>
                  <a:lnTo>
                    <a:pt x="4182122" y="3982529"/>
                  </a:lnTo>
                  <a:lnTo>
                    <a:pt x="4204944" y="3971379"/>
                  </a:lnTo>
                  <a:close/>
                </a:path>
                <a:path w="4685665" h="4945380">
                  <a:moveTo>
                    <a:pt x="4238790" y="4822507"/>
                  </a:moveTo>
                  <a:lnTo>
                    <a:pt x="4188980" y="4812525"/>
                  </a:lnTo>
                  <a:lnTo>
                    <a:pt x="4183989" y="4837430"/>
                  </a:lnTo>
                  <a:lnTo>
                    <a:pt x="4233799" y="4847412"/>
                  </a:lnTo>
                  <a:lnTo>
                    <a:pt x="4238790" y="4822507"/>
                  </a:lnTo>
                  <a:close/>
                </a:path>
                <a:path w="4685665" h="4945380">
                  <a:moveTo>
                    <a:pt x="4249534" y="4062679"/>
                  </a:moveTo>
                  <a:lnTo>
                    <a:pt x="4227246" y="4017035"/>
                  </a:lnTo>
                  <a:lnTo>
                    <a:pt x="4204424" y="4028173"/>
                  </a:lnTo>
                  <a:lnTo>
                    <a:pt x="4226712" y="4073829"/>
                  </a:lnTo>
                  <a:lnTo>
                    <a:pt x="4249534" y="4062679"/>
                  </a:lnTo>
                  <a:close/>
                </a:path>
                <a:path w="4685665" h="4945380">
                  <a:moveTo>
                    <a:pt x="4253877" y="4586300"/>
                  </a:moveTo>
                  <a:lnTo>
                    <a:pt x="4213720" y="4555185"/>
                  </a:lnTo>
                  <a:lnTo>
                    <a:pt x="4198162" y="4575264"/>
                  </a:lnTo>
                  <a:lnTo>
                    <a:pt x="4238320" y="4606379"/>
                  </a:lnTo>
                  <a:lnTo>
                    <a:pt x="4253877" y="4586300"/>
                  </a:lnTo>
                  <a:close/>
                </a:path>
                <a:path w="4685665" h="4945380">
                  <a:moveTo>
                    <a:pt x="4294111" y="4153979"/>
                  </a:moveTo>
                  <a:lnTo>
                    <a:pt x="4271823" y="4108323"/>
                  </a:lnTo>
                  <a:lnTo>
                    <a:pt x="4249001" y="4119473"/>
                  </a:lnTo>
                  <a:lnTo>
                    <a:pt x="4271289" y="4165117"/>
                  </a:lnTo>
                  <a:lnTo>
                    <a:pt x="4294111" y="4153979"/>
                  </a:lnTo>
                  <a:close/>
                </a:path>
                <a:path w="4685665" h="4945380">
                  <a:moveTo>
                    <a:pt x="4334192" y="4648517"/>
                  </a:moveTo>
                  <a:lnTo>
                    <a:pt x="4294035" y="4617402"/>
                  </a:lnTo>
                  <a:lnTo>
                    <a:pt x="4278477" y="4637481"/>
                  </a:lnTo>
                  <a:lnTo>
                    <a:pt x="4318635" y="4668596"/>
                  </a:lnTo>
                  <a:lnTo>
                    <a:pt x="4334192" y="4648517"/>
                  </a:lnTo>
                  <a:close/>
                </a:path>
                <a:path w="4685665" h="4945380">
                  <a:moveTo>
                    <a:pt x="4338409" y="4842472"/>
                  </a:moveTo>
                  <a:lnTo>
                    <a:pt x="4288599" y="4832489"/>
                  </a:lnTo>
                  <a:lnTo>
                    <a:pt x="4283608" y="4857394"/>
                  </a:lnTo>
                  <a:lnTo>
                    <a:pt x="4333418" y="4867376"/>
                  </a:lnTo>
                  <a:lnTo>
                    <a:pt x="4338409" y="4842472"/>
                  </a:lnTo>
                  <a:close/>
                </a:path>
                <a:path w="4685665" h="4945380">
                  <a:moveTo>
                    <a:pt x="4338701" y="4245267"/>
                  </a:moveTo>
                  <a:lnTo>
                    <a:pt x="4316412" y="4199623"/>
                  </a:lnTo>
                  <a:lnTo>
                    <a:pt x="4293578" y="4210774"/>
                  </a:lnTo>
                  <a:lnTo>
                    <a:pt x="4315879" y="4256417"/>
                  </a:lnTo>
                  <a:lnTo>
                    <a:pt x="4338701" y="4245267"/>
                  </a:lnTo>
                  <a:close/>
                </a:path>
                <a:path w="4685665" h="4945380">
                  <a:moveTo>
                    <a:pt x="4383278" y="4336567"/>
                  </a:moveTo>
                  <a:lnTo>
                    <a:pt x="4360989" y="4290923"/>
                  </a:lnTo>
                  <a:lnTo>
                    <a:pt x="4338167" y="4302061"/>
                  </a:lnTo>
                  <a:lnTo>
                    <a:pt x="4360456" y="4347718"/>
                  </a:lnTo>
                  <a:lnTo>
                    <a:pt x="4383278" y="4336567"/>
                  </a:lnTo>
                  <a:close/>
                </a:path>
                <a:path w="4685665" h="4945380">
                  <a:moveTo>
                    <a:pt x="4414507" y="4710747"/>
                  </a:moveTo>
                  <a:lnTo>
                    <a:pt x="4374350" y="4679632"/>
                  </a:lnTo>
                  <a:lnTo>
                    <a:pt x="4358792" y="4699711"/>
                  </a:lnTo>
                  <a:lnTo>
                    <a:pt x="4398950" y="4730826"/>
                  </a:lnTo>
                  <a:lnTo>
                    <a:pt x="4414507" y="4710747"/>
                  </a:lnTo>
                  <a:close/>
                </a:path>
                <a:path w="4685665" h="4945380">
                  <a:moveTo>
                    <a:pt x="4427867" y="4427867"/>
                  </a:moveTo>
                  <a:lnTo>
                    <a:pt x="4405566" y="4382211"/>
                  </a:lnTo>
                  <a:lnTo>
                    <a:pt x="4382744" y="4393362"/>
                  </a:lnTo>
                  <a:lnTo>
                    <a:pt x="4405033" y="4439005"/>
                  </a:lnTo>
                  <a:lnTo>
                    <a:pt x="4427867" y="4427867"/>
                  </a:lnTo>
                  <a:close/>
                </a:path>
                <a:path w="4685665" h="4945380">
                  <a:moveTo>
                    <a:pt x="4438027" y="4862436"/>
                  </a:moveTo>
                  <a:lnTo>
                    <a:pt x="4388218" y="4852454"/>
                  </a:lnTo>
                  <a:lnTo>
                    <a:pt x="4383227" y="4877359"/>
                  </a:lnTo>
                  <a:lnTo>
                    <a:pt x="4433036" y="4887341"/>
                  </a:lnTo>
                  <a:lnTo>
                    <a:pt x="4438027" y="4862436"/>
                  </a:lnTo>
                  <a:close/>
                </a:path>
                <a:path w="4685665" h="4945380">
                  <a:moveTo>
                    <a:pt x="4472444" y="4519155"/>
                  </a:moveTo>
                  <a:lnTo>
                    <a:pt x="4450156" y="4473511"/>
                  </a:lnTo>
                  <a:lnTo>
                    <a:pt x="4427334" y="4484662"/>
                  </a:lnTo>
                  <a:lnTo>
                    <a:pt x="4449623" y="4530306"/>
                  </a:lnTo>
                  <a:lnTo>
                    <a:pt x="4472444" y="4519155"/>
                  </a:lnTo>
                  <a:close/>
                </a:path>
                <a:path w="4685665" h="4945380">
                  <a:moveTo>
                    <a:pt x="4494822" y="4772977"/>
                  </a:moveTo>
                  <a:lnTo>
                    <a:pt x="4454664" y="4741862"/>
                  </a:lnTo>
                  <a:lnTo>
                    <a:pt x="4439107" y="4761941"/>
                  </a:lnTo>
                  <a:lnTo>
                    <a:pt x="4479264" y="4793056"/>
                  </a:lnTo>
                  <a:lnTo>
                    <a:pt x="4494822" y="4772977"/>
                  </a:lnTo>
                  <a:close/>
                </a:path>
                <a:path w="4685665" h="4945380">
                  <a:moveTo>
                    <a:pt x="4517021" y="4610455"/>
                  </a:moveTo>
                  <a:lnTo>
                    <a:pt x="4494733" y="4564812"/>
                  </a:lnTo>
                  <a:lnTo>
                    <a:pt x="4471911" y="4575949"/>
                  </a:lnTo>
                  <a:lnTo>
                    <a:pt x="4494200" y="4621593"/>
                  </a:lnTo>
                  <a:lnTo>
                    <a:pt x="4517021" y="4610455"/>
                  </a:lnTo>
                  <a:close/>
                </a:path>
                <a:path w="4685665" h="4945380">
                  <a:moveTo>
                    <a:pt x="4537646" y="4882400"/>
                  </a:moveTo>
                  <a:lnTo>
                    <a:pt x="4487837" y="4872418"/>
                  </a:lnTo>
                  <a:lnTo>
                    <a:pt x="4482846" y="4897323"/>
                  </a:lnTo>
                  <a:lnTo>
                    <a:pt x="4532655" y="4907305"/>
                  </a:lnTo>
                  <a:lnTo>
                    <a:pt x="4537646" y="4882400"/>
                  </a:lnTo>
                  <a:close/>
                </a:path>
                <a:path w="4685665" h="4945380">
                  <a:moveTo>
                    <a:pt x="4561611" y="4701756"/>
                  </a:moveTo>
                  <a:lnTo>
                    <a:pt x="4539323" y="4656099"/>
                  </a:lnTo>
                  <a:lnTo>
                    <a:pt x="4516501" y="4667250"/>
                  </a:lnTo>
                  <a:lnTo>
                    <a:pt x="4538789" y="4712894"/>
                  </a:lnTo>
                  <a:lnTo>
                    <a:pt x="4561611" y="4701756"/>
                  </a:lnTo>
                  <a:close/>
                </a:path>
                <a:path w="4685665" h="4945380">
                  <a:moveTo>
                    <a:pt x="4575137" y="4835195"/>
                  </a:moveTo>
                  <a:lnTo>
                    <a:pt x="4534979" y="4804080"/>
                  </a:lnTo>
                  <a:lnTo>
                    <a:pt x="4519422" y="4824158"/>
                  </a:lnTo>
                  <a:lnTo>
                    <a:pt x="4559579" y="4855273"/>
                  </a:lnTo>
                  <a:lnTo>
                    <a:pt x="4575137" y="4835195"/>
                  </a:lnTo>
                  <a:close/>
                </a:path>
                <a:path w="4685665" h="4945380">
                  <a:moveTo>
                    <a:pt x="4606188" y="4793043"/>
                  </a:moveTo>
                  <a:lnTo>
                    <a:pt x="4583900" y="4747399"/>
                  </a:lnTo>
                  <a:lnTo>
                    <a:pt x="4561078" y="4758537"/>
                  </a:lnTo>
                  <a:lnTo>
                    <a:pt x="4583366" y="4804194"/>
                  </a:lnTo>
                  <a:lnTo>
                    <a:pt x="4606188" y="4793043"/>
                  </a:lnTo>
                  <a:close/>
                </a:path>
                <a:path w="4685665" h="4945380">
                  <a:moveTo>
                    <a:pt x="4685462" y="4902670"/>
                  </a:moveTo>
                  <a:lnTo>
                    <a:pt x="4680890" y="4888801"/>
                  </a:lnTo>
                  <a:lnTo>
                    <a:pt x="4671009" y="4877346"/>
                  </a:lnTo>
                  <a:lnTo>
                    <a:pt x="4657445" y="4870640"/>
                  </a:lnTo>
                  <a:lnTo>
                    <a:pt x="4643628" y="4869739"/>
                  </a:lnTo>
                  <a:lnTo>
                    <a:pt x="4628489" y="4838700"/>
                  </a:lnTo>
                  <a:lnTo>
                    <a:pt x="4605655" y="4849838"/>
                  </a:lnTo>
                  <a:lnTo>
                    <a:pt x="4614316" y="4867580"/>
                  </a:lnTo>
                  <a:lnTo>
                    <a:pt x="4599737" y="4886388"/>
                  </a:lnTo>
                  <a:lnTo>
                    <a:pt x="4611802" y="4895748"/>
                  </a:lnTo>
                  <a:lnTo>
                    <a:pt x="4611116" y="4897132"/>
                  </a:lnTo>
                  <a:lnTo>
                    <a:pt x="4587456" y="4892383"/>
                  </a:lnTo>
                  <a:lnTo>
                    <a:pt x="4582465" y="4917287"/>
                  </a:lnTo>
                  <a:lnTo>
                    <a:pt x="4613580" y="4923536"/>
                  </a:lnTo>
                  <a:lnTo>
                    <a:pt x="4614443" y="4926139"/>
                  </a:lnTo>
                  <a:lnTo>
                    <a:pt x="4624336" y="4937582"/>
                  </a:lnTo>
                  <a:lnTo>
                    <a:pt x="4637887" y="4944300"/>
                  </a:lnTo>
                  <a:lnTo>
                    <a:pt x="4652467" y="4945265"/>
                  </a:lnTo>
                  <a:lnTo>
                    <a:pt x="4666335" y="4940693"/>
                  </a:lnTo>
                  <a:lnTo>
                    <a:pt x="4677791" y="4930800"/>
                  </a:lnTo>
                  <a:lnTo>
                    <a:pt x="4684369" y="4917503"/>
                  </a:lnTo>
                  <a:lnTo>
                    <a:pt x="4684496" y="4917249"/>
                  </a:lnTo>
                  <a:lnTo>
                    <a:pt x="4685462" y="490267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22019" y="1360804"/>
              <a:ext cx="2262505" cy="3927475"/>
            </a:xfrm>
            <a:custGeom>
              <a:avLst/>
              <a:gdLst/>
              <a:ahLst/>
              <a:cxnLst/>
              <a:rect l="l" t="t" r="r" b="b"/>
              <a:pathLst>
                <a:path w="2262505" h="3927475">
                  <a:moveTo>
                    <a:pt x="0" y="3927475"/>
                  </a:moveTo>
                  <a:lnTo>
                    <a:pt x="73" y="3879146"/>
                  </a:lnTo>
                  <a:lnTo>
                    <a:pt x="661" y="3830821"/>
                  </a:lnTo>
                  <a:lnTo>
                    <a:pt x="1762" y="3782502"/>
                  </a:lnTo>
                  <a:lnTo>
                    <a:pt x="3379" y="3734196"/>
                  </a:lnTo>
                  <a:lnTo>
                    <a:pt x="5509" y="3685905"/>
                  </a:lnTo>
                  <a:lnTo>
                    <a:pt x="8154" y="3637635"/>
                  </a:lnTo>
                  <a:lnTo>
                    <a:pt x="11312" y="3589391"/>
                  </a:lnTo>
                  <a:lnTo>
                    <a:pt x="14986" y="3541176"/>
                  </a:lnTo>
                  <a:lnTo>
                    <a:pt x="19173" y="3492995"/>
                  </a:lnTo>
                  <a:lnTo>
                    <a:pt x="23875" y="3444852"/>
                  </a:lnTo>
                  <a:lnTo>
                    <a:pt x="29091" y="3396752"/>
                  </a:lnTo>
                  <a:lnTo>
                    <a:pt x="34821" y="3348700"/>
                  </a:lnTo>
                  <a:lnTo>
                    <a:pt x="41066" y="3300700"/>
                  </a:lnTo>
                  <a:lnTo>
                    <a:pt x="47826" y="3252756"/>
                  </a:lnTo>
                  <a:lnTo>
                    <a:pt x="55099" y="3204872"/>
                  </a:lnTo>
                  <a:lnTo>
                    <a:pt x="62887" y="3157055"/>
                  </a:lnTo>
                  <a:lnTo>
                    <a:pt x="71190" y="3109306"/>
                  </a:lnTo>
                  <a:lnTo>
                    <a:pt x="80007" y="3061632"/>
                  </a:lnTo>
                  <a:lnTo>
                    <a:pt x="89339" y="3014037"/>
                  </a:lnTo>
                  <a:lnTo>
                    <a:pt x="99185" y="2966525"/>
                  </a:lnTo>
                  <a:lnTo>
                    <a:pt x="109545" y="2919100"/>
                  </a:lnTo>
                  <a:lnTo>
                    <a:pt x="120420" y="2871768"/>
                  </a:lnTo>
                  <a:lnTo>
                    <a:pt x="131810" y="2824531"/>
                  </a:lnTo>
                  <a:lnTo>
                    <a:pt x="143714" y="2777396"/>
                  </a:lnTo>
                  <a:lnTo>
                    <a:pt x="156133" y="2730367"/>
                  </a:lnTo>
                  <a:lnTo>
                    <a:pt x="169066" y="2683447"/>
                  </a:lnTo>
                  <a:lnTo>
                    <a:pt x="182514" y="2636642"/>
                  </a:lnTo>
                  <a:lnTo>
                    <a:pt x="196477" y="2589955"/>
                  </a:lnTo>
                  <a:lnTo>
                    <a:pt x="210954" y="2543392"/>
                  </a:lnTo>
                  <a:lnTo>
                    <a:pt x="225946" y="2496956"/>
                  </a:lnTo>
                  <a:lnTo>
                    <a:pt x="241453" y="2450653"/>
                  </a:lnTo>
                  <a:lnTo>
                    <a:pt x="257474" y="2404486"/>
                  </a:lnTo>
                  <a:lnTo>
                    <a:pt x="274010" y="2358461"/>
                  </a:lnTo>
                  <a:lnTo>
                    <a:pt x="291061" y="2312581"/>
                  </a:lnTo>
                  <a:lnTo>
                    <a:pt x="308627" y="2266851"/>
                  </a:lnTo>
                  <a:lnTo>
                    <a:pt x="326707" y="2221276"/>
                  </a:lnTo>
                  <a:lnTo>
                    <a:pt x="345302" y="2175859"/>
                  </a:lnTo>
                  <a:lnTo>
                    <a:pt x="364412" y="2130606"/>
                  </a:lnTo>
                  <a:lnTo>
                    <a:pt x="384037" y="2085521"/>
                  </a:lnTo>
                  <a:lnTo>
                    <a:pt x="404176" y="2040609"/>
                  </a:lnTo>
                  <a:lnTo>
                    <a:pt x="424831" y="1995873"/>
                  </a:lnTo>
                  <a:lnTo>
                    <a:pt x="446000" y="1951319"/>
                  </a:lnTo>
                  <a:lnTo>
                    <a:pt x="467685" y="1906950"/>
                  </a:lnTo>
                  <a:lnTo>
                    <a:pt x="489884" y="1862772"/>
                  </a:lnTo>
                  <a:lnTo>
                    <a:pt x="512598" y="1818788"/>
                  </a:lnTo>
                  <a:lnTo>
                    <a:pt x="535827" y="1775003"/>
                  </a:lnTo>
                  <a:lnTo>
                    <a:pt x="559571" y="1731422"/>
                  </a:lnTo>
                  <a:lnTo>
                    <a:pt x="583830" y="1688050"/>
                  </a:lnTo>
                  <a:lnTo>
                    <a:pt x="608604" y="1644889"/>
                  </a:lnTo>
                  <a:lnTo>
                    <a:pt x="633893" y="1601946"/>
                  </a:lnTo>
                  <a:lnTo>
                    <a:pt x="659697" y="1559224"/>
                  </a:lnTo>
                  <a:lnTo>
                    <a:pt x="686016" y="1516728"/>
                  </a:lnTo>
                  <a:lnTo>
                    <a:pt x="712850" y="1474463"/>
                  </a:lnTo>
                  <a:lnTo>
                    <a:pt x="740199" y="1432432"/>
                  </a:lnTo>
                  <a:lnTo>
                    <a:pt x="768063" y="1390641"/>
                  </a:lnTo>
                  <a:lnTo>
                    <a:pt x="796443" y="1349094"/>
                  </a:lnTo>
                  <a:lnTo>
                    <a:pt x="825337" y="1307794"/>
                  </a:lnTo>
                  <a:lnTo>
                    <a:pt x="854747" y="1266748"/>
                  </a:lnTo>
                  <a:lnTo>
                    <a:pt x="884672" y="1225958"/>
                  </a:lnTo>
                  <a:lnTo>
                    <a:pt x="915112" y="1185431"/>
                  </a:lnTo>
                  <a:lnTo>
                    <a:pt x="946067" y="1145169"/>
                  </a:lnTo>
                  <a:lnTo>
                    <a:pt x="977538" y="1105178"/>
                  </a:lnTo>
                  <a:lnTo>
                    <a:pt x="1009524" y="1065462"/>
                  </a:lnTo>
                  <a:lnTo>
                    <a:pt x="1042025" y="1026026"/>
                  </a:lnTo>
                  <a:lnTo>
                    <a:pt x="1075041" y="986873"/>
                  </a:lnTo>
                  <a:lnTo>
                    <a:pt x="1108572" y="948009"/>
                  </a:lnTo>
                  <a:lnTo>
                    <a:pt x="1142619" y="909438"/>
                  </a:lnTo>
                  <a:lnTo>
                    <a:pt x="1177181" y="871164"/>
                  </a:lnTo>
                  <a:lnTo>
                    <a:pt x="1212259" y="833192"/>
                  </a:lnTo>
                  <a:lnTo>
                    <a:pt x="1247852" y="795526"/>
                  </a:lnTo>
                  <a:lnTo>
                    <a:pt x="1283960" y="758171"/>
                  </a:lnTo>
                  <a:lnTo>
                    <a:pt x="1320584" y="721131"/>
                  </a:lnTo>
                  <a:lnTo>
                    <a:pt x="1358275" y="683882"/>
                  </a:lnTo>
                  <a:lnTo>
                    <a:pt x="1396301" y="647174"/>
                  </a:lnTo>
                  <a:lnTo>
                    <a:pt x="1434656" y="611008"/>
                  </a:lnTo>
                  <a:lnTo>
                    <a:pt x="1473336" y="575381"/>
                  </a:lnTo>
                  <a:lnTo>
                    <a:pt x="1512334" y="540294"/>
                  </a:lnTo>
                  <a:lnTo>
                    <a:pt x="1551644" y="505745"/>
                  </a:lnTo>
                  <a:lnTo>
                    <a:pt x="1591263" y="471733"/>
                  </a:lnTo>
                  <a:lnTo>
                    <a:pt x="1631183" y="438259"/>
                  </a:lnTo>
                  <a:lnTo>
                    <a:pt x="1671400" y="405320"/>
                  </a:lnTo>
                  <a:lnTo>
                    <a:pt x="1711908" y="372917"/>
                  </a:lnTo>
                  <a:lnTo>
                    <a:pt x="1752702" y="341048"/>
                  </a:lnTo>
                  <a:lnTo>
                    <a:pt x="1793775" y="309712"/>
                  </a:lnTo>
                  <a:lnTo>
                    <a:pt x="1835123" y="278909"/>
                  </a:lnTo>
                  <a:lnTo>
                    <a:pt x="1876741" y="248638"/>
                  </a:lnTo>
                  <a:lnTo>
                    <a:pt x="1918622" y="218898"/>
                  </a:lnTo>
                  <a:lnTo>
                    <a:pt x="1960761" y="189688"/>
                  </a:lnTo>
                  <a:lnTo>
                    <a:pt x="2003153" y="161008"/>
                  </a:lnTo>
                  <a:lnTo>
                    <a:pt x="2045792" y="132857"/>
                  </a:lnTo>
                  <a:lnTo>
                    <a:pt x="2088673" y="105233"/>
                  </a:lnTo>
                  <a:lnTo>
                    <a:pt x="2131790" y="78136"/>
                  </a:lnTo>
                  <a:lnTo>
                    <a:pt x="2175138" y="51565"/>
                  </a:lnTo>
                  <a:lnTo>
                    <a:pt x="2218711" y="25520"/>
                  </a:lnTo>
                  <a:lnTo>
                    <a:pt x="2262505" y="0"/>
                  </a:lnTo>
                  <a:lnTo>
                    <a:pt x="2262505" y="3001251"/>
                  </a:lnTo>
                  <a:lnTo>
                    <a:pt x="0" y="3927475"/>
                  </a:lnTo>
                  <a:close/>
                </a:path>
              </a:pathLst>
            </a:custGeom>
            <a:solidFill>
              <a:srgbClr val="CDD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630679" y="2106930"/>
              <a:ext cx="1913255" cy="3321685"/>
            </a:xfrm>
            <a:custGeom>
              <a:avLst/>
              <a:gdLst/>
              <a:ahLst/>
              <a:cxnLst/>
              <a:rect l="l" t="t" r="r" b="b"/>
              <a:pathLst>
                <a:path w="1913254" h="3321685">
                  <a:moveTo>
                    <a:pt x="0" y="3321685"/>
                  </a:moveTo>
                  <a:lnTo>
                    <a:pt x="119" y="3273440"/>
                  </a:lnTo>
                  <a:lnTo>
                    <a:pt x="845" y="3225200"/>
                  </a:lnTo>
                  <a:lnTo>
                    <a:pt x="2176" y="3176970"/>
                  </a:lnTo>
                  <a:lnTo>
                    <a:pt x="4114" y="3128756"/>
                  </a:lnTo>
                  <a:lnTo>
                    <a:pt x="6657" y="3080566"/>
                  </a:lnTo>
                  <a:lnTo>
                    <a:pt x="9806" y="3032405"/>
                  </a:lnTo>
                  <a:lnTo>
                    <a:pt x="13561" y="2984279"/>
                  </a:lnTo>
                  <a:lnTo>
                    <a:pt x="17921" y="2936194"/>
                  </a:lnTo>
                  <a:lnTo>
                    <a:pt x="22888" y="2888157"/>
                  </a:lnTo>
                  <a:lnTo>
                    <a:pt x="28461" y="2840174"/>
                  </a:lnTo>
                  <a:lnTo>
                    <a:pt x="34640" y="2792251"/>
                  </a:lnTo>
                  <a:lnTo>
                    <a:pt x="41424" y="2744394"/>
                  </a:lnTo>
                  <a:lnTo>
                    <a:pt x="48815" y="2696610"/>
                  </a:lnTo>
                  <a:lnTo>
                    <a:pt x="56812" y="2648904"/>
                  </a:lnTo>
                  <a:lnTo>
                    <a:pt x="65415" y="2601284"/>
                  </a:lnTo>
                  <a:lnTo>
                    <a:pt x="74624" y="2553754"/>
                  </a:lnTo>
                  <a:lnTo>
                    <a:pt x="84439" y="2506322"/>
                  </a:lnTo>
                  <a:lnTo>
                    <a:pt x="94860" y="2458994"/>
                  </a:lnTo>
                  <a:lnTo>
                    <a:pt x="105888" y="2411775"/>
                  </a:lnTo>
                  <a:lnTo>
                    <a:pt x="117521" y="2364672"/>
                  </a:lnTo>
                  <a:lnTo>
                    <a:pt x="129761" y="2317691"/>
                  </a:lnTo>
                  <a:lnTo>
                    <a:pt x="142607" y="2270839"/>
                  </a:lnTo>
                  <a:lnTo>
                    <a:pt x="156060" y="2224121"/>
                  </a:lnTo>
                  <a:lnTo>
                    <a:pt x="170118" y="2177544"/>
                  </a:lnTo>
                  <a:lnTo>
                    <a:pt x="184783" y="2131114"/>
                  </a:lnTo>
                  <a:lnTo>
                    <a:pt x="200055" y="2084837"/>
                  </a:lnTo>
                  <a:lnTo>
                    <a:pt x="215932" y="2038719"/>
                  </a:lnTo>
                  <a:lnTo>
                    <a:pt x="232417" y="1992768"/>
                  </a:lnTo>
                  <a:lnTo>
                    <a:pt x="249507" y="1946988"/>
                  </a:lnTo>
                  <a:lnTo>
                    <a:pt x="267204" y="1901386"/>
                  </a:lnTo>
                  <a:lnTo>
                    <a:pt x="285508" y="1855968"/>
                  </a:lnTo>
                  <a:lnTo>
                    <a:pt x="304418" y="1810741"/>
                  </a:lnTo>
                  <a:lnTo>
                    <a:pt x="323934" y="1765710"/>
                  </a:lnTo>
                  <a:lnTo>
                    <a:pt x="344057" y="1720882"/>
                  </a:lnTo>
                  <a:lnTo>
                    <a:pt x="364787" y="1676263"/>
                  </a:lnTo>
                  <a:lnTo>
                    <a:pt x="386123" y="1631860"/>
                  </a:lnTo>
                  <a:lnTo>
                    <a:pt x="408065" y="1587678"/>
                  </a:lnTo>
                  <a:lnTo>
                    <a:pt x="430615" y="1543724"/>
                  </a:lnTo>
                  <a:lnTo>
                    <a:pt x="453771" y="1500003"/>
                  </a:lnTo>
                  <a:lnTo>
                    <a:pt x="477534" y="1456523"/>
                  </a:lnTo>
                  <a:lnTo>
                    <a:pt x="501903" y="1413289"/>
                  </a:lnTo>
                  <a:lnTo>
                    <a:pt x="526879" y="1370307"/>
                  </a:lnTo>
                  <a:lnTo>
                    <a:pt x="552462" y="1327584"/>
                  </a:lnTo>
                  <a:lnTo>
                    <a:pt x="578652" y="1285127"/>
                  </a:lnTo>
                  <a:lnTo>
                    <a:pt x="605448" y="1242940"/>
                  </a:lnTo>
                  <a:lnTo>
                    <a:pt x="632852" y="1201030"/>
                  </a:lnTo>
                  <a:lnTo>
                    <a:pt x="660862" y="1159405"/>
                  </a:lnTo>
                  <a:lnTo>
                    <a:pt x="689479" y="1118069"/>
                  </a:lnTo>
                  <a:lnTo>
                    <a:pt x="718703" y="1077028"/>
                  </a:lnTo>
                  <a:lnTo>
                    <a:pt x="748533" y="1036290"/>
                  </a:lnTo>
                  <a:lnTo>
                    <a:pt x="778971" y="995861"/>
                  </a:lnTo>
                  <a:lnTo>
                    <a:pt x="810016" y="955746"/>
                  </a:lnTo>
                  <a:lnTo>
                    <a:pt x="841668" y="915952"/>
                  </a:lnTo>
                  <a:lnTo>
                    <a:pt x="873926" y="876485"/>
                  </a:lnTo>
                  <a:lnTo>
                    <a:pt x="906792" y="837351"/>
                  </a:lnTo>
                  <a:lnTo>
                    <a:pt x="940265" y="798556"/>
                  </a:lnTo>
                  <a:lnTo>
                    <a:pt x="974345" y="760107"/>
                  </a:lnTo>
                  <a:lnTo>
                    <a:pt x="1009032" y="722010"/>
                  </a:lnTo>
                  <a:lnTo>
                    <a:pt x="1044326" y="684271"/>
                  </a:lnTo>
                  <a:lnTo>
                    <a:pt x="1080227" y="646896"/>
                  </a:lnTo>
                  <a:lnTo>
                    <a:pt x="1116736" y="609892"/>
                  </a:lnTo>
                  <a:lnTo>
                    <a:pt x="1153413" y="573703"/>
                  </a:lnTo>
                  <a:lnTo>
                    <a:pt x="1190465" y="538119"/>
                  </a:lnTo>
                  <a:lnTo>
                    <a:pt x="1227883" y="503141"/>
                  </a:lnTo>
                  <a:lnTo>
                    <a:pt x="1265661" y="468766"/>
                  </a:lnTo>
                  <a:lnTo>
                    <a:pt x="1303791" y="434993"/>
                  </a:lnTo>
                  <a:lnTo>
                    <a:pt x="1342267" y="401822"/>
                  </a:lnTo>
                  <a:lnTo>
                    <a:pt x="1381081" y="369252"/>
                  </a:lnTo>
                  <a:lnTo>
                    <a:pt x="1420226" y="337281"/>
                  </a:lnTo>
                  <a:lnTo>
                    <a:pt x="1459696" y="305908"/>
                  </a:lnTo>
                  <a:lnTo>
                    <a:pt x="1499484" y="275132"/>
                  </a:lnTo>
                  <a:lnTo>
                    <a:pt x="1539581" y="244953"/>
                  </a:lnTo>
                  <a:lnTo>
                    <a:pt x="1579982" y="215369"/>
                  </a:lnTo>
                  <a:lnTo>
                    <a:pt x="1620679" y="186379"/>
                  </a:lnTo>
                  <a:lnTo>
                    <a:pt x="1661665" y="157983"/>
                  </a:lnTo>
                  <a:lnTo>
                    <a:pt x="1702932" y="130178"/>
                  </a:lnTo>
                  <a:lnTo>
                    <a:pt x="1744475" y="102964"/>
                  </a:lnTo>
                  <a:lnTo>
                    <a:pt x="1786286" y="76341"/>
                  </a:lnTo>
                  <a:lnTo>
                    <a:pt x="1828357" y="50306"/>
                  </a:lnTo>
                  <a:lnTo>
                    <a:pt x="1870683" y="24859"/>
                  </a:lnTo>
                  <a:lnTo>
                    <a:pt x="1913255" y="0"/>
                  </a:lnTo>
                  <a:lnTo>
                    <a:pt x="1913255" y="2538323"/>
                  </a:lnTo>
                  <a:lnTo>
                    <a:pt x="0" y="3321685"/>
                  </a:lnTo>
                  <a:close/>
                </a:path>
              </a:pathLst>
            </a:custGeom>
            <a:solidFill>
              <a:srgbClr val="8AC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474595" y="2986404"/>
              <a:ext cx="1506220" cy="2614295"/>
            </a:xfrm>
            <a:custGeom>
              <a:avLst/>
              <a:gdLst/>
              <a:ahLst/>
              <a:cxnLst/>
              <a:rect l="l" t="t" r="r" b="b"/>
              <a:pathLst>
                <a:path w="1506220" h="2614295">
                  <a:moveTo>
                    <a:pt x="0" y="2614295"/>
                  </a:moveTo>
                  <a:lnTo>
                    <a:pt x="201" y="2566041"/>
                  </a:lnTo>
                  <a:lnTo>
                    <a:pt x="1173" y="2517795"/>
                  </a:lnTo>
                  <a:lnTo>
                    <a:pt x="2915" y="2469567"/>
                  </a:lnTo>
                  <a:lnTo>
                    <a:pt x="5428" y="2421366"/>
                  </a:lnTo>
                  <a:lnTo>
                    <a:pt x="8711" y="2373203"/>
                  </a:lnTo>
                  <a:lnTo>
                    <a:pt x="12764" y="2325088"/>
                  </a:lnTo>
                  <a:lnTo>
                    <a:pt x="17587" y="2277030"/>
                  </a:lnTo>
                  <a:lnTo>
                    <a:pt x="23181" y="2229039"/>
                  </a:lnTo>
                  <a:lnTo>
                    <a:pt x="29546" y="2181127"/>
                  </a:lnTo>
                  <a:lnTo>
                    <a:pt x="36681" y="2133302"/>
                  </a:lnTo>
                  <a:lnTo>
                    <a:pt x="44587" y="2085575"/>
                  </a:lnTo>
                  <a:lnTo>
                    <a:pt x="53263" y="2037955"/>
                  </a:lnTo>
                  <a:lnTo>
                    <a:pt x="62710" y="1990454"/>
                  </a:lnTo>
                  <a:lnTo>
                    <a:pt x="72927" y="1943080"/>
                  </a:lnTo>
                  <a:lnTo>
                    <a:pt x="83915" y="1895844"/>
                  </a:lnTo>
                  <a:lnTo>
                    <a:pt x="95674" y="1848755"/>
                  </a:lnTo>
                  <a:lnTo>
                    <a:pt x="108204" y="1801825"/>
                  </a:lnTo>
                  <a:lnTo>
                    <a:pt x="121505" y="1755063"/>
                  </a:lnTo>
                  <a:lnTo>
                    <a:pt x="135576" y="1708478"/>
                  </a:lnTo>
                  <a:lnTo>
                    <a:pt x="150419" y="1662082"/>
                  </a:lnTo>
                  <a:lnTo>
                    <a:pt x="166032" y="1615883"/>
                  </a:lnTo>
                  <a:lnTo>
                    <a:pt x="182416" y="1569893"/>
                  </a:lnTo>
                  <a:lnTo>
                    <a:pt x="199572" y="1524121"/>
                  </a:lnTo>
                  <a:lnTo>
                    <a:pt x="217498" y="1478576"/>
                  </a:lnTo>
                  <a:lnTo>
                    <a:pt x="236196" y="1433270"/>
                  </a:lnTo>
                  <a:lnTo>
                    <a:pt x="255664" y="1388212"/>
                  </a:lnTo>
                  <a:lnTo>
                    <a:pt x="275904" y="1343412"/>
                  </a:lnTo>
                  <a:lnTo>
                    <a:pt x="296915" y="1298881"/>
                  </a:lnTo>
                  <a:lnTo>
                    <a:pt x="318698" y="1254627"/>
                  </a:lnTo>
                  <a:lnTo>
                    <a:pt x="341252" y="1210662"/>
                  </a:lnTo>
                  <a:lnTo>
                    <a:pt x="364577" y="1166995"/>
                  </a:lnTo>
                  <a:lnTo>
                    <a:pt x="388673" y="1123636"/>
                  </a:lnTo>
                  <a:lnTo>
                    <a:pt x="413541" y="1080596"/>
                  </a:lnTo>
                  <a:lnTo>
                    <a:pt x="439180" y="1037884"/>
                  </a:lnTo>
                  <a:lnTo>
                    <a:pt x="465591" y="995510"/>
                  </a:lnTo>
                  <a:lnTo>
                    <a:pt x="492774" y="953485"/>
                  </a:lnTo>
                  <a:lnTo>
                    <a:pt x="520728" y="911818"/>
                  </a:lnTo>
                  <a:lnTo>
                    <a:pt x="549453" y="870520"/>
                  </a:lnTo>
                  <a:lnTo>
                    <a:pt x="578950" y="829600"/>
                  </a:lnTo>
                  <a:lnTo>
                    <a:pt x="609219" y="789069"/>
                  </a:lnTo>
                  <a:lnTo>
                    <a:pt x="640260" y="748936"/>
                  </a:lnTo>
                  <a:lnTo>
                    <a:pt x="672073" y="709212"/>
                  </a:lnTo>
                  <a:lnTo>
                    <a:pt x="704657" y="669907"/>
                  </a:lnTo>
                  <a:lnTo>
                    <a:pt x="738013" y="631030"/>
                  </a:lnTo>
                  <a:lnTo>
                    <a:pt x="772141" y="592591"/>
                  </a:lnTo>
                  <a:lnTo>
                    <a:pt x="807041" y="554602"/>
                  </a:lnTo>
                  <a:lnTo>
                    <a:pt x="842713" y="517071"/>
                  </a:lnTo>
                  <a:lnTo>
                    <a:pt x="879157" y="480009"/>
                  </a:lnTo>
                  <a:lnTo>
                    <a:pt x="915296" y="444482"/>
                  </a:lnTo>
                  <a:lnTo>
                    <a:pt x="951893" y="409699"/>
                  </a:lnTo>
                  <a:lnTo>
                    <a:pt x="988937" y="375659"/>
                  </a:lnTo>
                  <a:lnTo>
                    <a:pt x="1026417" y="342360"/>
                  </a:lnTo>
                  <a:lnTo>
                    <a:pt x="1064321" y="309801"/>
                  </a:lnTo>
                  <a:lnTo>
                    <a:pt x="1102640" y="277979"/>
                  </a:lnTo>
                  <a:lnTo>
                    <a:pt x="1141363" y="246894"/>
                  </a:lnTo>
                  <a:lnTo>
                    <a:pt x="1180477" y="216544"/>
                  </a:lnTo>
                  <a:lnTo>
                    <a:pt x="1219973" y="186927"/>
                  </a:lnTo>
                  <a:lnTo>
                    <a:pt x="1259840" y="158041"/>
                  </a:lnTo>
                  <a:lnTo>
                    <a:pt x="1300067" y="129885"/>
                  </a:lnTo>
                  <a:lnTo>
                    <a:pt x="1340643" y="102458"/>
                  </a:lnTo>
                  <a:lnTo>
                    <a:pt x="1381557" y="75757"/>
                  </a:lnTo>
                  <a:lnTo>
                    <a:pt x="1422799" y="49782"/>
                  </a:lnTo>
                  <a:lnTo>
                    <a:pt x="1464356" y="24530"/>
                  </a:lnTo>
                  <a:lnTo>
                    <a:pt x="1506220" y="0"/>
                  </a:lnTo>
                  <a:lnTo>
                    <a:pt x="1506220" y="1997760"/>
                  </a:lnTo>
                  <a:lnTo>
                    <a:pt x="0" y="2614295"/>
                  </a:lnTo>
                  <a:close/>
                </a:path>
              </a:pathLst>
            </a:custGeom>
            <a:solidFill>
              <a:srgbClr val="009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246120" y="3792854"/>
              <a:ext cx="1126490" cy="1956435"/>
            </a:xfrm>
            <a:custGeom>
              <a:avLst/>
              <a:gdLst/>
              <a:ahLst/>
              <a:cxnLst/>
              <a:rect l="l" t="t" r="r" b="b"/>
              <a:pathLst>
                <a:path w="1126489" h="1956435">
                  <a:moveTo>
                    <a:pt x="0" y="1956435"/>
                  </a:moveTo>
                  <a:lnTo>
                    <a:pt x="328" y="1908287"/>
                  </a:lnTo>
                  <a:lnTo>
                    <a:pt x="1682" y="1860154"/>
                  </a:lnTo>
                  <a:lnTo>
                    <a:pt x="4059" y="1812053"/>
                  </a:lnTo>
                  <a:lnTo>
                    <a:pt x="7460" y="1764002"/>
                  </a:lnTo>
                  <a:lnTo>
                    <a:pt x="11886" y="1716019"/>
                  </a:lnTo>
                  <a:lnTo>
                    <a:pt x="17336" y="1668122"/>
                  </a:lnTo>
                  <a:lnTo>
                    <a:pt x="23811" y="1620328"/>
                  </a:lnTo>
                  <a:lnTo>
                    <a:pt x="31310" y="1572656"/>
                  </a:lnTo>
                  <a:lnTo>
                    <a:pt x="39834" y="1525122"/>
                  </a:lnTo>
                  <a:lnTo>
                    <a:pt x="49382" y="1477745"/>
                  </a:lnTo>
                  <a:lnTo>
                    <a:pt x="59956" y="1430542"/>
                  </a:lnTo>
                  <a:lnTo>
                    <a:pt x="71554" y="1383532"/>
                  </a:lnTo>
                  <a:lnTo>
                    <a:pt x="84176" y="1336732"/>
                  </a:lnTo>
                  <a:lnTo>
                    <a:pt x="97824" y="1290160"/>
                  </a:lnTo>
                  <a:lnTo>
                    <a:pt x="112497" y="1243834"/>
                  </a:lnTo>
                  <a:lnTo>
                    <a:pt x="128195" y="1197771"/>
                  </a:lnTo>
                  <a:lnTo>
                    <a:pt x="144918" y="1151989"/>
                  </a:lnTo>
                  <a:lnTo>
                    <a:pt x="162666" y="1106506"/>
                  </a:lnTo>
                  <a:lnTo>
                    <a:pt x="181439" y="1061340"/>
                  </a:lnTo>
                  <a:lnTo>
                    <a:pt x="201238" y="1016509"/>
                  </a:lnTo>
                  <a:lnTo>
                    <a:pt x="222062" y="972030"/>
                  </a:lnTo>
                  <a:lnTo>
                    <a:pt x="243912" y="927921"/>
                  </a:lnTo>
                  <a:lnTo>
                    <a:pt x="266787" y="884200"/>
                  </a:lnTo>
                  <a:lnTo>
                    <a:pt x="290687" y="840884"/>
                  </a:lnTo>
                  <a:lnTo>
                    <a:pt x="315614" y="797993"/>
                  </a:lnTo>
                  <a:lnTo>
                    <a:pt x="341566" y="755542"/>
                  </a:lnTo>
                  <a:lnTo>
                    <a:pt x="368544" y="713551"/>
                  </a:lnTo>
                  <a:lnTo>
                    <a:pt x="396548" y="672036"/>
                  </a:lnTo>
                  <a:lnTo>
                    <a:pt x="425577" y="631016"/>
                  </a:lnTo>
                  <a:lnTo>
                    <a:pt x="455633" y="590508"/>
                  </a:lnTo>
                  <a:lnTo>
                    <a:pt x="486715" y="550531"/>
                  </a:lnTo>
                  <a:lnTo>
                    <a:pt x="518822" y="511101"/>
                  </a:lnTo>
                  <a:lnTo>
                    <a:pt x="551957" y="472238"/>
                  </a:lnTo>
                  <a:lnTo>
                    <a:pt x="586117" y="433958"/>
                  </a:lnTo>
                  <a:lnTo>
                    <a:pt x="621304" y="396279"/>
                  </a:lnTo>
                  <a:lnTo>
                    <a:pt x="657517" y="359219"/>
                  </a:lnTo>
                  <a:lnTo>
                    <a:pt x="693630" y="323894"/>
                  </a:lnTo>
                  <a:lnTo>
                    <a:pt x="730347" y="289559"/>
                  </a:lnTo>
                  <a:lnTo>
                    <a:pt x="767648" y="256210"/>
                  </a:lnTo>
                  <a:lnTo>
                    <a:pt x="805515" y="223845"/>
                  </a:lnTo>
                  <a:lnTo>
                    <a:pt x="843929" y="192461"/>
                  </a:lnTo>
                  <a:lnTo>
                    <a:pt x="882869" y="162055"/>
                  </a:lnTo>
                  <a:lnTo>
                    <a:pt x="922316" y="132624"/>
                  </a:lnTo>
                  <a:lnTo>
                    <a:pt x="962252" y="104165"/>
                  </a:lnTo>
                  <a:lnTo>
                    <a:pt x="1002656" y="76677"/>
                  </a:lnTo>
                  <a:lnTo>
                    <a:pt x="1043510" y="50155"/>
                  </a:lnTo>
                  <a:lnTo>
                    <a:pt x="1084794" y="24596"/>
                  </a:lnTo>
                  <a:lnTo>
                    <a:pt x="1126490" y="0"/>
                  </a:lnTo>
                  <a:lnTo>
                    <a:pt x="1126490" y="1495044"/>
                  </a:lnTo>
                  <a:lnTo>
                    <a:pt x="0" y="1956435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2"/>
          <p:cNvGrpSpPr/>
          <p:nvPr/>
        </p:nvGrpSpPr>
        <p:grpSpPr>
          <a:xfrm>
            <a:off x="4969739" y="1961388"/>
            <a:ext cx="6042661" cy="4300855"/>
            <a:chOff x="5319852" y="1961388"/>
            <a:chExt cx="6177280" cy="4300855"/>
          </a:xfrm>
        </p:grpSpPr>
        <p:sp>
          <p:nvSpPr>
            <p:cNvPr id="11" name="object 13"/>
            <p:cNvSpPr/>
            <p:nvPr/>
          </p:nvSpPr>
          <p:spPr>
            <a:xfrm>
              <a:off x="5332475" y="1961388"/>
              <a:ext cx="4944110" cy="905510"/>
            </a:xfrm>
            <a:custGeom>
              <a:avLst/>
              <a:gdLst/>
              <a:ahLst/>
              <a:cxnLst/>
              <a:rect l="l" t="t" r="r" b="b"/>
              <a:pathLst>
                <a:path w="4944109" h="905510">
                  <a:moveTo>
                    <a:pt x="4943856" y="905256"/>
                  </a:moveTo>
                  <a:lnTo>
                    <a:pt x="0" y="905256"/>
                  </a:lnTo>
                  <a:lnTo>
                    <a:pt x="0" y="0"/>
                  </a:lnTo>
                  <a:lnTo>
                    <a:pt x="4943856" y="0"/>
                  </a:lnTo>
                  <a:lnTo>
                    <a:pt x="4943856" y="90525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object 14"/>
            <p:cNvSpPr/>
            <p:nvPr/>
          </p:nvSpPr>
          <p:spPr>
            <a:xfrm>
              <a:off x="5319852" y="1961819"/>
              <a:ext cx="25400" cy="905510"/>
            </a:xfrm>
            <a:custGeom>
              <a:avLst/>
              <a:gdLst/>
              <a:ahLst/>
              <a:cxnLst/>
              <a:rect l="l" t="t" r="r" b="b"/>
              <a:pathLst>
                <a:path w="25400" h="905510">
                  <a:moveTo>
                    <a:pt x="25400" y="905001"/>
                  </a:moveTo>
                  <a:lnTo>
                    <a:pt x="0" y="905001"/>
                  </a:lnTo>
                  <a:lnTo>
                    <a:pt x="0" y="0"/>
                  </a:lnTo>
                  <a:lnTo>
                    <a:pt x="25400" y="0"/>
                  </a:lnTo>
                  <a:lnTo>
                    <a:pt x="25400" y="905001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" name="object 15"/>
            <p:cNvSpPr/>
            <p:nvPr/>
          </p:nvSpPr>
          <p:spPr>
            <a:xfrm>
              <a:off x="5739383" y="3093720"/>
              <a:ext cx="4944110" cy="905510"/>
            </a:xfrm>
            <a:custGeom>
              <a:avLst/>
              <a:gdLst/>
              <a:ahLst/>
              <a:cxnLst/>
              <a:rect l="l" t="t" r="r" b="b"/>
              <a:pathLst>
                <a:path w="4944109" h="905510">
                  <a:moveTo>
                    <a:pt x="4943856" y="905255"/>
                  </a:moveTo>
                  <a:lnTo>
                    <a:pt x="0" y="905255"/>
                  </a:lnTo>
                  <a:lnTo>
                    <a:pt x="0" y="0"/>
                  </a:lnTo>
                  <a:lnTo>
                    <a:pt x="4943856" y="0"/>
                  </a:lnTo>
                  <a:lnTo>
                    <a:pt x="4943856" y="90525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object 16"/>
            <p:cNvSpPr/>
            <p:nvPr/>
          </p:nvSpPr>
          <p:spPr>
            <a:xfrm>
              <a:off x="5726404" y="3093631"/>
              <a:ext cx="25400" cy="905510"/>
            </a:xfrm>
            <a:custGeom>
              <a:avLst/>
              <a:gdLst/>
              <a:ahLst/>
              <a:cxnLst/>
              <a:rect l="l" t="t" r="r" b="b"/>
              <a:pathLst>
                <a:path w="25400" h="905510">
                  <a:moveTo>
                    <a:pt x="25400" y="905002"/>
                  </a:moveTo>
                  <a:lnTo>
                    <a:pt x="0" y="905002"/>
                  </a:lnTo>
                  <a:lnTo>
                    <a:pt x="0" y="0"/>
                  </a:lnTo>
                  <a:lnTo>
                    <a:pt x="25400" y="0"/>
                  </a:lnTo>
                  <a:lnTo>
                    <a:pt x="25400" y="905002"/>
                  </a:lnTo>
                  <a:close/>
                </a:path>
              </a:pathLst>
            </a:custGeom>
            <a:solidFill>
              <a:srgbClr val="009486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object 17"/>
            <p:cNvSpPr/>
            <p:nvPr/>
          </p:nvSpPr>
          <p:spPr>
            <a:xfrm>
              <a:off x="6146291" y="4226052"/>
              <a:ext cx="4944110" cy="904240"/>
            </a:xfrm>
            <a:custGeom>
              <a:avLst/>
              <a:gdLst/>
              <a:ahLst/>
              <a:cxnLst/>
              <a:rect l="l" t="t" r="r" b="b"/>
              <a:pathLst>
                <a:path w="4944109" h="904239">
                  <a:moveTo>
                    <a:pt x="4943856" y="903731"/>
                  </a:moveTo>
                  <a:lnTo>
                    <a:pt x="0" y="903731"/>
                  </a:lnTo>
                  <a:lnTo>
                    <a:pt x="0" y="0"/>
                  </a:lnTo>
                  <a:lnTo>
                    <a:pt x="4943856" y="0"/>
                  </a:lnTo>
                  <a:lnTo>
                    <a:pt x="4943856" y="9037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" name="object 18"/>
            <p:cNvSpPr/>
            <p:nvPr/>
          </p:nvSpPr>
          <p:spPr>
            <a:xfrm>
              <a:off x="6132956" y="4225442"/>
              <a:ext cx="25400" cy="905510"/>
            </a:xfrm>
            <a:custGeom>
              <a:avLst/>
              <a:gdLst/>
              <a:ahLst/>
              <a:cxnLst/>
              <a:rect l="l" t="t" r="r" b="b"/>
              <a:pathLst>
                <a:path w="25400" h="905510">
                  <a:moveTo>
                    <a:pt x="25400" y="905001"/>
                  </a:moveTo>
                  <a:lnTo>
                    <a:pt x="0" y="905001"/>
                  </a:lnTo>
                  <a:lnTo>
                    <a:pt x="0" y="0"/>
                  </a:lnTo>
                  <a:lnTo>
                    <a:pt x="25400" y="0"/>
                  </a:lnTo>
                  <a:lnTo>
                    <a:pt x="25400" y="905001"/>
                  </a:lnTo>
                  <a:close/>
                </a:path>
              </a:pathLst>
            </a:custGeom>
            <a:solidFill>
              <a:srgbClr val="8AC349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object 19"/>
            <p:cNvSpPr/>
            <p:nvPr/>
          </p:nvSpPr>
          <p:spPr>
            <a:xfrm>
              <a:off x="6551675" y="5356859"/>
              <a:ext cx="4945380" cy="905510"/>
            </a:xfrm>
            <a:custGeom>
              <a:avLst/>
              <a:gdLst/>
              <a:ahLst/>
              <a:cxnLst/>
              <a:rect l="l" t="t" r="r" b="b"/>
              <a:pathLst>
                <a:path w="4945380" h="905510">
                  <a:moveTo>
                    <a:pt x="4945380" y="905256"/>
                  </a:moveTo>
                  <a:lnTo>
                    <a:pt x="0" y="905256"/>
                  </a:lnTo>
                  <a:lnTo>
                    <a:pt x="0" y="0"/>
                  </a:lnTo>
                  <a:lnTo>
                    <a:pt x="4945380" y="0"/>
                  </a:lnTo>
                  <a:lnTo>
                    <a:pt x="4945380" y="90525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" name="object 20"/>
            <p:cNvSpPr/>
            <p:nvPr/>
          </p:nvSpPr>
          <p:spPr>
            <a:xfrm>
              <a:off x="6539509" y="5357241"/>
              <a:ext cx="25400" cy="905510"/>
            </a:xfrm>
            <a:custGeom>
              <a:avLst/>
              <a:gdLst/>
              <a:ahLst/>
              <a:cxnLst/>
              <a:rect l="l" t="t" r="r" b="b"/>
              <a:pathLst>
                <a:path w="25400" h="905510">
                  <a:moveTo>
                    <a:pt x="25400" y="905001"/>
                  </a:moveTo>
                  <a:lnTo>
                    <a:pt x="0" y="905001"/>
                  </a:lnTo>
                  <a:lnTo>
                    <a:pt x="0" y="0"/>
                  </a:lnTo>
                  <a:lnTo>
                    <a:pt x="25400" y="0"/>
                  </a:lnTo>
                  <a:lnTo>
                    <a:pt x="25400" y="905001"/>
                  </a:lnTo>
                  <a:close/>
                </a:path>
              </a:pathLst>
            </a:custGeom>
            <a:solidFill>
              <a:srgbClr val="CDDC39"/>
            </a:solidFill>
          </p:spPr>
          <p:txBody>
            <a:bodyPr wrap="square" lIns="0" tIns="0" rIns="0" bIns="0" rtlCol="0"/>
            <a:lstStyle/>
            <a:p>
              <a:endParaRPr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9" name="object 21"/>
          <p:cNvSpPr txBox="1"/>
          <p:nvPr/>
        </p:nvSpPr>
        <p:spPr>
          <a:xfrm>
            <a:off x="5065752" y="2122792"/>
            <a:ext cx="4823942" cy="7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142875" indent="-285750">
              <a:lnSpc>
                <a:spcPct val="129800"/>
              </a:lnSpc>
              <a:spcBef>
                <a:spcPts val="95"/>
              </a:spcBef>
              <a:buFont typeface="Arial"/>
              <a:buChar char="•"/>
              <a:tabLst>
                <a:tab pos="462915" algn="l"/>
                <a:tab pos="463550" algn="l"/>
              </a:tabLst>
            </a:pP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因为国内对冲工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具</a:t>
            </a:r>
            <a:r>
              <a:rPr spc="-13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有限，单独买入一只股票进行对冲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  </a:t>
            </a: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对冲效果很差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5472268" y="3158731"/>
            <a:ext cx="4824563" cy="7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530" marR="224790" indent="-285750">
              <a:lnSpc>
                <a:spcPct val="129800"/>
              </a:lnSpc>
              <a:spcBef>
                <a:spcPts val="95"/>
              </a:spcBef>
              <a:buFont typeface="Arial"/>
              <a:buChar char="•"/>
              <a:tabLst>
                <a:tab pos="430530" algn="l"/>
                <a:tab pos="431165" algn="l"/>
              </a:tabLst>
            </a:pP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建立一揽子股票组合，用股指期货或者期权工具进行对 冲，就能有效对冲风险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21" name="object 23"/>
          <p:cNvSpPr txBox="1"/>
          <p:nvPr/>
        </p:nvSpPr>
        <p:spPr>
          <a:xfrm>
            <a:off x="5819528" y="4139898"/>
            <a:ext cx="5017470" cy="1092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5" marR="173355" indent="-285750">
              <a:lnSpc>
                <a:spcPct val="129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对冲的效果取决于一揽子股票组合与相关指数的相关性，相 关性越高，对冲效果越好，收益的波动性就越低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4172" y="5379255"/>
            <a:ext cx="488392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3384" marR="242570" indent="-285750">
              <a:lnSpc>
                <a:spcPct val="129800"/>
              </a:lnSpc>
              <a:spcBef>
                <a:spcPts val="95"/>
              </a:spcBef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lang="zh-CN" altLang="en-US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最核心的两个要素：买入标的跟指数的相关性和买入股 票的数量</a:t>
            </a:r>
            <a:r>
              <a:rPr lang="zh-CN" altLang="en-US" spc="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857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15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投资策</a:t>
            </a:r>
            <a:r>
              <a:rPr lang="zh-CN" altLang="en-US" sz="3200" b="1" spc="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略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697117" y="1623739"/>
            <a:ext cx="10457236" cy="3162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投资策略：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采用沪深</a:t>
            </a:r>
            <a:r>
              <a:rPr sz="28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300/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中证</a:t>
            </a:r>
            <a:r>
              <a:rPr sz="28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500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逻辑增强阿尔法</a:t>
            </a:r>
            <a:r>
              <a:rPr sz="28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+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空头金融工具叠加网下打新增厚收益，多头股票采 用二级</a:t>
            </a:r>
            <a:r>
              <a:rPr sz="28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+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大宗折价建仓方式。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800" b="1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选股策略：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选股因子以基本面为主、主要围绕估值、护城河、成长性等三大类因子。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800" b="1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组合中性约束：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综合市值中性、行业权重中性及</a:t>
            </a:r>
            <a:r>
              <a:rPr sz="28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β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中性，拟合投资组合与相关指数的相关性。</a:t>
            </a:r>
          </a:p>
        </p:txBody>
      </p:sp>
    </p:spTree>
    <p:extLst>
      <p:ext uri="{BB962C8B-B14F-4D97-AF65-F5344CB8AC3E}">
        <p14:creationId xmlns:p14="http://schemas.microsoft.com/office/powerpoint/2010/main" val="298923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选股贡献实证统计研</a:t>
            </a:r>
            <a:r>
              <a:rPr lang="zh-CN" altLang="en-US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究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618" y="930786"/>
            <a:ext cx="9853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720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zh-CN" altLang="en-US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选取</a:t>
            </a:r>
            <a:r>
              <a:rPr lang="en-US" altLang="zh-CN" sz="2000" spc="2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2009</a:t>
            </a:r>
            <a:r>
              <a:rPr lang="zh-CN" altLang="en-US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lang="en-US" altLang="zh-CN" sz="2000" spc="2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1</a:t>
            </a:r>
            <a:r>
              <a:rPr lang="zh-CN" altLang="en-US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月至今数据进行模拟，增强选股年化收益率</a:t>
            </a:r>
            <a:r>
              <a:rPr lang="en-US" altLang="zh-CN" sz="2000" spc="2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42%</a:t>
            </a:r>
            <a:r>
              <a:rPr lang="zh-CN" altLang="en-US" sz="2000" spc="2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000" spc="3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中证</a:t>
            </a:r>
            <a:r>
              <a:rPr lang="en-US" altLang="zh-CN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500</a:t>
            </a:r>
            <a:r>
              <a:rPr lang="zh-CN" altLang="en-US" sz="2000" spc="3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年化收益</a:t>
            </a:r>
            <a:r>
              <a:rPr lang="en-US" altLang="zh-CN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9.9%</a:t>
            </a:r>
            <a:r>
              <a:rPr lang="zh-CN" altLang="en-US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000" spc="3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超额收益年化</a:t>
            </a:r>
            <a:r>
              <a:rPr lang="en-US" altLang="zh-CN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29%</a:t>
            </a:r>
            <a:r>
              <a:rPr lang="zh-CN" altLang="en-US" sz="2000" spc="2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000" spc="-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 </a:t>
            </a:r>
            <a:r>
              <a:rPr lang="zh-CN" altLang="en-US" sz="200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度胜率</a:t>
            </a:r>
            <a:r>
              <a:rPr lang="en-US" altLang="zh-CN" sz="2000" spc="-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9%</a:t>
            </a:r>
            <a:r>
              <a:rPr lang="zh-CN" altLang="en-US" sz="2000" spc="-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00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证明</a:t>
            </a:r>
            <a:r>
              <a:rPr lang="en-US" altLang="zh-CN" sz="2000" spc="-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A</a:t>
            </a:r>
            <a:r>
              <a:rPr lang="zh-CN" altLang="en-US" sz="200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股市场有较大的超越指数的可能</a:t>
            </a:r>
            <a:r>
              <a:rPr lang="zh-CN" altLang="en-US" spc="-5" dirty="0" smtClean="0">
                <a:solidFill>
                  <a:srgbClr val="585858"/>
                </a:solidFill>
                <a:latin typeface="微软雅黑"/>
                <a:cs typeface="微软雅黑"/>
              </a:rPr>
              <a:t>。</a:t>
            </a:r>
            <a:endParaRPr lang="zh-CN" altLang="en-US" dirty="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15488"/>
              </p:ext>
            </p:extLst>
          </p:nvPr>
        </p:nvGraphicFramePr>
        <p:xfrm>
          <a:off x="463763" y="2123994"/>
          <a:ext cx="10436609" cy="4067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/>
                <a:gridCol w="1003934"/>
                <a:gridCol w="1117600"/>
                <a:gridCol w="989964"/>
                <a:gridCol w="1170304"/>
                <a:gridCol w="1102995"/>
                <a:gridCol w="1086484"/>
                <a:gridCol w="1316762"/>
                <a:gridCol w="858748"/>
                <a:gridCol w="933838"/>
              </a:tblGrid>
              <a:tr h="47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绝对收</a:t>
                      </a:r>
                      <a:r>
                        <a:rPr sz="1600" spc="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益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中证</a:t>
                      </a: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500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超额收</a:t>
                      </a:r>
                      <a:r>
                        <a:rPr sz="1600" spc="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益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33350" indent="-177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超额收益</a:t>
                      </a: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最 大回</a:t>
                      </a:r>
                      <a:r>
                        <a:rPr sz="1600" spc="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撤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月度胜</a:t>
                      </a:r>
                      <a:r>
                        <a:rPr sz="1600" spc="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率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91440" indent="-2667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超额收益</a:t>
                      </a: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波 动</a:t>
                      </a:r>
                      <a:r>
                        <a:rPr sz="1600" spc="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率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 marR="85090" indent="-2667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创新高最</a:t>
                      </a:r>
                      <a:r>
                        <a:rPr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长天</a:t>
                      </a:r>
                      <a:r>
                        <a:rPr sz="1600" spc="5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数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最</a:t>
                      </a:r>
                      <a:r>
                        <a:rPr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大回撤次</a:t>
                      </a:r>
                      <a:r>
                        <a:rPr sz="1600" spc="5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数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最</a:t>
                      </a:r>
                      <a:r>
                        <a:rPr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长回撤次</a:t>
                      </a:r>
                      <a:r>
                        <a:rPr sz="1600" spc="5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微软雅黑"/>
                        </a:rPr>
                        <a:t>数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微软雅黑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2009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211.90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131.27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36.60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-2.49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83.33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0.42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41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41.31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10.07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28.19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-1.98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91.67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-15.61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-33.83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25.77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-1.93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100.00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0.29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30.41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0.28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28.74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-1.24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100.00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0.29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45.62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16.89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23.94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-3.12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91.67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0.38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37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59.88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39.01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15.23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-2.73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75.00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32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0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2015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115.91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43.12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53.42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-2.98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91.67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0.62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25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7</a:t>
                      </a: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2016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6.91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-17.78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28.24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-3.50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91.67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26.22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-0.20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26.32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-1.43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91.67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-18.56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-33.32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21.02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-1.98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91.67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0.34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</a:p>
                  </a:txBody>
                  <a:tcPr marL="0" marR="0" marT="43815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2019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61.21</a:t>
                      </a:r>
                      <a:endParaRPr sz="16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26.38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27.81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-1.87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100.00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2020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31.21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9.39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20.28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-2.39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100.00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0.45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15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均</a:t>
                      </a:r>
                      <a:r>
                        <a:rPr sz="1600" spc="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值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42.06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9.93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29.02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-3.12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92.03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spc="-5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0.38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41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23</a:t>
                      </a:r>
                      <a:endParaRPr sz="1600">
                        <a:latin typeface="仿宋" panose="02010609060101010101" pitchFamily="49" charset="-122"/>
                        <a:ea typeface="仿宋" panose="02010609060101010101" pitchFamily="49" charset="-122"/>
                        <a:cs typeface="仿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/>
                        </a:rPr>
                        <a:t>16</a:t>
                      </a:r>
                    </a:p>
                  </a:txBody>
                  <a:tcPr marL="0" marR="0" marT="0" marB="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2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30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安全边际预</a:t>
            </a:r>
            <a:r>
              <a:rPr lang="zh-CN" altLang="en-US" sz="3200" b="1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估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939063" y="1575031"/>
            <a:ext cx="8847731" cy="3811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安全边际主要来源于增强选股、大宗折价以及网下打</a:t>
            </a:r>
            <a:r>
              <a:rPr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新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增强选股预估可提</a:t>
            </a: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供10%</a:t>
            </a: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左右的安全边际</a:t>
            </a:r>
            <a:r>
              <a:rPr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；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大宗折价可提</a:t>
            </a: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供16%</a:t>
            </a: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的安全边际</a:t>
            </a:r>
            <a:r>
              <a:rPr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；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（8</a:t>
            </a: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成股票仓位两项合计提</a:t>
            </a: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供20.8%/</a:t>
            </a: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年的安全边际</a:t>
            </a:r>
            <a:r>
              <a:rPr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）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网下打新增厚收</a:t>
            </a: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益</a:t>
            </a:r>
            <a:r>
              <a:rPr sz="2400" spc="3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10%；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>
              <a:lnSpc>
                <a:spcPct val="1669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400" spc="5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400" spc="5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扣除对冲贴水成</a:t>
            </a:r>
            <a:r>
              <a:rPr sz="2400" spc="4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本</a:t>
            </a: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8%</a:t>
            </a: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（中证</a:t>
            </a:r>
            <a:r>
              <a:rPr sz="2400" spc="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500</a:t>
            </a:r>
            <a:r>
              <a:rPr sz="2400" spc="5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指数期货贴水幅度较大</a:t>
            </a:r>
            <a:r>
              <a:rPr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） </a:t>
            </a:r>
            <a:r>
              <a:rPr sz="2400" spc="50" dirty="0" err="1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因此</a:t>
            </a:r>
            <a:endParaRPr lang="en-US" sz="2400" spc="50" dirty="0" smtClean="0">
              <a:solidFill>
                <a:srgbClr val="585858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>
              <a:lnSpc>
                <a:spcPct val="166900"/>
              </a:lnSpc>
              <a:tabLst>
                <a:tab pos="297815" algn="l"/>
                <a:tab pos="298450" algn="l"/>
              </a:tabLst>
            </a:pPr>
            <a:r>
              <a:rPr lang="en-US" sz="2400" spc="50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 </a:t>
            </a:r>
            <a:r>
              <a:rPr sz="2400" spc="50" dirty="0" err="1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该策略安全边际足够高</a:t>
            </a:r>
            <a:r>
              <a:rPr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7014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策略成败的关键要素和风险因</a:t>
            </a:r>
            <a:r>
              <a:rPr lang="zh-CN" altLang="en-US" sz="3200" b="1" spc="-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素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" name="object 2"/>
          <p:cNvGrpSpPr/>
          <p:nvPr/>
        </p:nvGrpSpPr>
        <p:grpSpPr>
          <a:xfrm>
            <a:off x="0" y="828675"/>
            <a:ext cx="12192000" cy="5681980"/>
            <a:chOff x="-101" y="1176527"/>
            <a:chExt cx="12192000" cy="5681980"/>
          </a:xfrm>
        </p:grpSpPr>
        <p:sp>
          <p:nvSpPr>
            <p:cNvPr id="4" name="object 3"/>
            <p:cNvSpPr/>
            <p:nvPr/>
          </p:nvSpPr>
          <p:spPr>
            <a:xfrm>
              <a:off x="-101" y="393432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2192000" h="25400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2192000" h="25400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2192000" h="25400">
                  <a:moveTo>
                    <a:pt x="635000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635000" y="25400"/>
                  </a:lnTo>
                  <a:lnTo>
                    <a:pt x="635000" y="0"/>
                  </a:lnTo>
                  <a:close/>
                </a:path>
                <a:path w="12192000" h="25400">
                  <a:moveTo>
                    <a:pt x="812800" y="0"/>
                  </a:moveTo>
                  <a:lnTo>
                    <a:pt x="711200" y="0"/>
                  </a:lnTo>
                  <a:lnTo>
                    <a:pt x="711200" y="25400"/>
                  </a:lnTo>
                  <a:lnTo>
                    <a:pt x="812800" y="25400"/>
                  </a:lnTo>
                  <a:lnTo>
                    <a:pt x="812800" y="0"/>
                  </a:lnTo>
                  <a:close/>
                </a:path>
                <a:path w="12192000" h="25400">
                  <a:moveTo>
                    <a:pt x="990600" y="0"/>
                  </a:moveTo>
                  <a:lnTo>
                    <a:pt x="889000" y="0"/>
                  </a:lnTo>
                  <a:lnTo>
                    <a:pt x="889000" y="25400"/>
                  </a:lnTo>
                  <a:lnTo>
                    <a:pt x="990600" y="25400"/>
                  </a:lnTo>
                  <a:lnTo>
                    <a:pt x="990600" y="0"/>
                  </a:lnTo>
                  <a:close/>
                </a:path>
                <a:path w="12192000" h="25400">
                  <a:moveTo>
                    <a:pt x="1168400" y="0"/>
                  </a:moveTo>
                  <a:lnTo>
                    <a:pt x="1066800" y="0"/>
                  </a:lnTo>
                  <a:lnTo>
                    <a:pt x="1066800" y="25400"/>
                  </a:lnTo>
                  <a:lnTo>
                    <a:pt x="1168400" y="25400"/>
                  </a:lnTo>
                  <a:lnTo>
                    <a:pt x="1168400" y="0"/>
                  </a:lnTo>
                  <a:close/>
                </a:path>
                <a:path w="12192000" h="25400">
                  <a:moveTo>
                    <a:pt x="1346200" y="0"/>
                  </a:moveTo>
                  <a:lnTo>
                    <a:pt x="1244600" y="0"/>
                  </a:lnTo>
                  <a:lnTo>
                    <a:pt x="1244600" y="25400"/>
                  </a:lnTo>
                  <a:lnTo>
                    <a:pt x="1346200" y="25400"/>
                  </a:lnTo>
                  <a:lnTo>
                    <a:pt x="1346200" y="0"/>
                  </a:lnTo>
                  <a:close/>
                </a:path>
                <a:path w="12192000" h="25400">
                  <a:moveTo>
                    <a:pt x="1524000" y="0"/>
                  </a:moveTo>
                  <a:lnTo>
                    <a:pt x="1422400" y="0"/>
                  </a:lnTo>
                  <a:lnTo>
                    <a:pt x="1422400" y="25400"/>
                  </a:lnTo>
                  <a:lnTo>
                    <a:pt x="1524000" y="25400"/>
                  </a:lnTo>
                  <a:lnTo>
                    <a:pt x="1524000" y="0"/>
                  </a:lnTo>
                  <a:close/>
                </a:path>
                <a:path w="12192000" h="25400">
                  <a:moveTo>
                    <a:pt x="1701800" y="0"/>
                  </a:moveTo>
                  <a:lnTo>
                    <a:pt x="1600200" y="0"/>
                  </a:lnTo>
                  <a:lnTo>
                    <a:pt x="1600200" y="25400"/>
                  </a:lnTo>
                  <a:lnTo>
                    <a:pt x="1701800" y="25400"/>
                  </a:lnTo>
                  <a:lnTo>
                    <a:pt x="1701800" y="0"/>
                  </a:lnTo>
                  <a:close/>
                </a:path>
                <a:path w="12192000" h="25400">
                  <a:moveTo>
                    <a:pt x="1879600" y="0"/>
                  </a:moveTo>
                  <a:lnTo>
                    <a:pt x="1778000" y="0"/>
                  </a:lnTo>
                  <a:lnTo>
                    <a:pt x="1778000" y="25400"/>
                  </a:lnTo>
                  <a:lnTo>
                    <a:pt x="1879600" y="25400"/>
                  </a:lnTo>
                  <a:lnTo>
                    <a:pt x="1879600" y="0"/>
                  </a:lnTo>
                  <a:close/>
                </a:path>
                <a:path w="12192000" h="25400">
                  <a:moveTo>
                    <a:pt x="2057400" y="0"/>
                  </a:moveTo>
                  <a:lnTo>
                    <a:pt x="1955800" y="0"/>
                  </a:lnTo>
                  <a:lnTo>
                    <a:pt x="1955800" y="25400"/>
                  </a:lnTo>
                  <a:lnTo>
                    <a:pt x="2057400" y="25400"/>
                  </a:lnTo>
                  <a:lnTo>
                    <a:pt x="2057400" y="0"/>
                  </a:lnTo>
                  <a:close/>
                </a:path>
                <a:path w="12192000" h="25400">
                  <a:moveTo>
                    <a:pt x="2235200" y="0"/>
                  </a:moveTo>
                  <a:lnTo>
                    <a:pt x="2133600" y="0"/>
                  </a:lnTo>
                  <a:lnTo>
                    <a:pt x="2133600" y="25400"/>
                  </a:lnTo>
                  <a:lnTo>
                    <a:pt x="2235200" y="25400"/>
                  </a:lnTo>
                  <a:lnTo>
                    <a:pt x="2235200" y="0"/>
                  </a:lnTo>
                  <a:close/>
                </a:path>
                <a:path w="12192000" h="25400">
                  <a:moveTo>
                    <a:pt x="2413000" y="0"/>
                  </a:moveTo>
                  <a:lnTo>
                    <a:pt x="2311400" y="0"/>
                  </a:lnTo>
                  <a:lnTo>
                    <a:pt x="2311400" y="25400"/>
                  </a:lnTo>
                  <a:lnTo>
                    <a:pt x="2413000" y="25400"/>
                  </a:lnTo>
                  <a:lnTo>
                    <a:pt x="2413000" y="0"/>
                  </a:lnTo>
                  <a:close/>
                </a:path>
                <a:path w="12192000" h="25400">
                  <a:moveTo>
                    <a:pt x="2590800" y="0"/>
                  </a:moveTo>
                  <a:lnTo>
                    <a:pt x="2489200" y="0"/>
                  </a:lnTo>
                  <a:lnTo>
                    <a:pt x="2489200" y="25400"/>
                  </a:lnTo>
                  <a:lnTo>
                    <a:pt x="2590800" y="25400"/>
                  </a:lnTo>
                  <a:lnTo>
                    <a:pt x="2590800" y="0"/>
                  </a:lnTo>
                  <a:close/>
                </a:path>
                <a:path w="12192000" h="25400">
                  <a:moveTo>
                    <a:pt x="2768600" y="0"/>
                  </a:moveTo>
                  <a:lnTo>
                    <a:pt x="2667000" y="0"/>
                  </a:lnTo>
                  <a:lnTo>
                    <a:pt x="2667000" y="25400"/>
                  </a:lnTo>
                  <a:lnTo>
                    <a:pt x="2768600" y="25400"/>
                  </a:lnTo>
                  <a:lnTo>
                    <a:pt x="2768600" y="0"/>
                  </a:lnTo>
                  <a:close/>
                </a:path>
                <a:path w="12192000" h="25400">
                  <a:moveTo>
                    <a:pt x="2946400" y="0"/>
                  </a:moveTo>
                  <a:lnTo>
                    <a:pt x="2844800" y="0"/>
                  </a:lnTo>
                  <a:lnTo>
                    <a:pt x="2844800" y="25400"/>
                  </a:lnTo>
                  <a:lnTo>
                    <a:pt x="2946400" y="25400"/>
                  </a:lnTo>
                  <a:lnTo>
                    <a:pt x="2946400" y="0"/>
                  </a:lnTo>
                  <a:close/>
                </a:path>
                <a:path w="12192000" h="25400">
                  <a:moveTo>
                    <a:pt x="3124200" y="0"/>
                  </a:moveTo>
                  <a:lnTo>
                    <a:pt x="3022600" y="0"/>
                  </a:lnTo>
                  <a:lnTo>
                    <a:pt x="3022600" y="25400"/>
                  </a:lnTo>
                  <a:lnTo>
                    <a:pt x="3124200" y="25400"/>
                  </a:lnTo>
                  <a:lnTo>
                    <a:pt x="3124200" y="0"/>
                  </a:lnTo>
                  <a:close/>
                </a:path>
                <a:path w="12192000" h="25400">
                  <a:moveTo>
                    <a:pt x="3302000" y="0"/>
                  </a:moveTo>
                  <a:lnTo>
                    <a:pt x="3200400" y="0"/>
                  </a:lnTo>
                  <a:lnTo>
                    <a:pt x="3200400" y="25400"/>
                  </a:lnTo>
                  <a:lnTo>
                    <a:pt x="3302000" y="25400"/>
                  </a:lnTo>
                  <a:lnTo>
                    <a:pt x="3302000" y="0"/>
                  </a:lnTo>
                  <a:close/>
                </a:path>
                <a:path w="12192000" h="25400">
                  <a:moveTo>
                    <a:pt x="3479800" y="0"/>
                  </a:moveTo>
                  <a:lnTo>
                    <a:pt x="3378200" y="0"/>
                  </a:lnTo>
                  <a:lnTo>
                    <a:pt x="3378200" y="25400"/>
                  </a:lnTo>
                  <a:lnTo>
                    <a:pt x="3479800" y="25400"/>
                  </a:lnTo>
                  <a:lnTo>
                    <a:pt x="3479800" y="0"/>
                  </a:lnTo>
                  <a:close/>
                </a:path>
                <a:path w="12192000" h="25400">
                  <a:moveTo>
                    <a:pt x="3657600" y="0"/>
                  </a:moveTo>
                  <a:lnTo>
                    <a:pt x="3556000" y="0"/>
                  </a:lnTo>
                  <a:lnTo>
                    <a:pt x="3556000" y="25400"/>
                  </a:lnTo>
                  <a:lnTo>
                    <a:pt x="3657600" y="25400"/>
                  </a:lnTo>
                  <a:lnTo>
                    <a:pt x="3657600" y="0"/>
                  </a:lnTo>
                  <a:close/>
                </a:path>
                <a:path w="12192000" h="25400">
                  <a:moveTo>
                    <a:pt x="3835400" y="0"/>
                  </a:moveTo>
                  <a:lnTo>
                    <a:pt x="3733800" y="0"/>
                  </a:lnTo>
                  <a:lnTo>
                    <a:pt x="3733800" y="25400"/>
                  </a:lnTo>
                  <a:lnTo>
                    <a:pt x="3835400" y="25400"/>
                  </a:lnTo>
                  <a:lnTo>
                    <a:pt x="3835400" y="0"/>
                  </a:lnTo>
                  <a:close/>
                </a:path>
                <a:path w="12192000" h="25400">
                  <a:moveTo>
                    <a:pt x="4013200" y="0"/>
                  </a:moveTo>
                  <a:lnTo>
                    <a:pt x="3911600" y="0"/>
                  </a:lnTo>
                  <a:lnTo>
                    <a:pt x="3911600" y="25400"/>
                  </a:lnTo>
                  <a:lnTo>
                    <a:pt x="4013200" y="25400"/>
                  </a:lnTo>
                  <a:lnTo>
                    <a:pt x="4013200" y="0"/>
                  </a:lnTo>
                  <a:close/>
                </a:path>
                <a:path w="12192000" h="25400">
                  <a:moveTo>
                    <a:pt x="4191000" y="0"/>
                  </a:moveTo>
                  <a:lnTo>
                    <a:pt x="4089400" y="0"/>
                  </a:lnTo>
                  <a:lnTo>
                    <a:pt x="4089400" y="25400"/>
                  </a:lnTo>
                  <a:lnTo>
                    <a:pt x="4191000" y="25400"/>
                  </a:lnTo>
                  <a:lnTo>
                    <a:pt x="4191000" y="0"/>
                  </a:lnTo>
                  <a:close/>
                </a:path>
                <a:path w="12192000" h="25400">
                  <a:moveTo>
                    <a:pt x="4368800" y="0"/>
                  </a:moveTo>
                  <a:lnTo>
                    <a:pt x="4267200" y="0"/>
                  </a:lnTo>
                  <a:lnTo>
                    <a:pt x="4267200" y="25400"/>
                  </a:lnTo>
                  <a:lnTo>
                    <a:pt x="4368800" y="25400"/>
                  </a:lnTo>
                  <a:lnTo>
                    <a:pt x="4368800" y="0"/>
                  </a:lnTo>
                  <a:close/>
                </a:path>
                <a:path w="12192000" h="25400">
                  <a:moveTo>
                    <a:pt x="4546600" y="0"/>
                  </a:moveTo>
                  <a:lnTo>
                    <a:pt x="4445000" y="0"/>
                  </a:lnTo>
                  <a:lnTo>
                    <a:pt x="4445000" y="25400"/>
                  </a:lnTo>
                  <a:lnTo>
                    <a:pt x="4546600" y="25400"/>
                  </a:lnTo>
                  <a:lnTo>
                    <a:pt x="4546600" y="0"/>
                  </a:lnTo>
                  <a:close/>
                </a:path>
                <a:path w="12192000" h="25400">
                  <a:moveTo>
                    <a:pt x="4724400" y="0"/>
                  </a:moveTo>
                  <a:lnTo>
                    <a:pt x="4622800" y="0"/>
                  </a:lnTo>
                  <a:lnTo>
                    <a:pt x="4622800" y="25400"/>
                  </a:lnTo>
                  <a:lnTo>
                    <a:pt x="4724400" y="25400"/>
                  </a:lnTo>
                  <a:lnTo>
                    <a:pt x="4724400" y="0"/>
                  </a:lnTo>
                  <a:close/>
                </a:path>
                <a:path w="12192000" h="25400">
                  <a:moveTo>
                    <a:pt x="4902200" y="0"/>
                  </a:moveTo>
                  <a:lnTo>
                    <a:pt x="4800600" y="0"/>
                  </a:lnTo>
                  <a:lnTo>
                    <a:pt x="4800600" y="25400"/>
                  </a:lnTo>
                  <a:lnTo>
                    <a:pt x="4902200" y="25400"/>
                  </a:lnTo>
                  <a:lnTo>
                    <a:pt x="4902200" y="0"/>
                  </a:lnTo>
                  <a:close/>
                </a:path>
                <a:path w="12192000" h="25400">
                  <a:moveTo>
                    <a:pt x="5080000" y="0"/>
                  </a:moveTo>
                  <a:lnTo>
                    <a:pt x="4978400" y="0"/>
                  </a:lnTo>
                  <a:lnTo>
                    <a:pt x="4978400" y="25400"/>
                  </a:lnTo>
                  <a:lnTo>
                    <a:pt x="5080000" y="25400"/>
                  </a:lnTo>
                  <a:lnTo>
                    <a:pt x="5080000" y="0"/>
                  </a:lnTo>
                  <a:close/>
                </a:path>
                <a:path w="12192000" h="25400">
                  <a:moveTo>
                    <a:pt x="5257800" y="0"/>
                  </a:moveTo>
                  <a:lnTo>
                    <a:pt x="5156200" y="0"/>
                  </a:lnTo>
                  <a:lnTo>
                    <a:pt x="5156200" y="25400"/>
                  </a:lnTo>
                  <a:lnTo>
                    <a:pt x="5257800" y="25400"/>
                  </a:lnTo>
                  <a:lnTo>
                    <a:pt x="5257800" y="0"/>
                  </a:lnTo>
                  <a:close/>
                </a:path>
                <a:path w="12192000" h="25400">
                  <a:moveTo>
                    <a:pt x="5435600" y="0"/>
                  </a:moveTo>
                  <a:lnTo>
                    <a:pt x="5334000" y="0"/>
                  </a:lnTo>
                  <a:lnTo>
                    <a:pt x="5334000" y="25400"/>
                  </a:lnTo>
                  <a:lnTo>
                    <a:pt x="5435600" y="25400"/>
                  </a:lnTo>
                  <a:lnTo>
                    <a:pt x="5435600" y="0"/>
                  </a:lnTo>
                  <a:close/>
                </a:path>
                <a:path w="12192000" h="25400">
                  <a:moveTo>
                    <a:pt x="5613400" y="0"/>
                  </a:moveTo>
                  <a:lnTo>
                    <a:pt x="5511800" y="0"/>
                  </a:lnTo>
                  <a:lnTo>
                    <a:pt x="5511800" y="25400"/>
                  </a:lnTo>
                  <a:lnTo>
                    <a:pt x="5613400" y="25400"/>
                  </a:lnTo>
                  <a:lnTo>
                    <a:pt x="5613400" y="0"/>
                  </a:lnTo>
                  <a:close/>
                </a:path>
                <a:path w="12192000" h="25400">
                  <a:moveTo>
                    <a:pt x="5791200" y="0"/>
                  </a:moveTo>
                  <a:lnTo>
                    <a:pt x="5689600" y="0"/>
                  </a:lnTo>
                  <a:lnTo>
                    <a:pt x="5689600" y="25400"/>
                  </a:lnTo>
                  <a:lnTo>
                    <a:pt x="5791200" y="25400"/>
                  </a:lnTo>
                  <a:lnTo>
                    <a:pt x="5791200" y="0"/>
                  </a:lnTo>
                  <a:close/>
                </a:path>
                <a:path w="12192000" h="25400">
                  <a:moveTo>
                    <a:pt x="5969000" y="0"/>
                  </a:moveTo>
                  <a:lnTo>
                    <a:pt x="5867400" y="0"/>
                  </a:lnTo>
                  <a:lnTo>
                    <a:pt x="5867400" y="25400"/>
                  </a:lnTo>
                  <a:lnTo>
                    <a:pt x="5969000" y="25400"/>
                  </a:lnTo>
                  <a:lnTo>
                    <a:pt x="5969000" y="0"/>
                  </a:lnTo>
                  <a:close/>
                </a:path>
                <a:path w="12192000" h="25400">
                  <a:moveTo>
                    <a:pt x="6146800" y="0"/>
                  </a:moveTo>
                  <a:lnTo>
                    <a:pt x="6045200" y="0"/>
                  </a:lnTo>
                  <a:lnTo>
                    <a:pt x="6045200" y="25400"/>
                  </a:lnTo>
                  <a:lnTo>
                    <a:pt x="6146800" y="25400"/>
                  </a:lnTo>
                  <a:lnTo>
                    <a:pt x="6146800" y="0"/>
                  </a:lnTo>
                  <a:close/>
                </a:path>
                <a:path w="12192000" h="25400">
                  <a:moveTo>
                    <a:pt x="6324600" y="0"/>
                  </a:moveTo>
                  <a:lnTo>
                    <a:pt x="6223000" y="0"/>
                  </a:lnTo>
                  <a:lnTo>
                    <a:pt x="6223000" y="25400"/>
                  </a:lnTo>
                  <a:lnTo>
                    <a:pt x="6324600" y="25400"/>
                  </a:lnTo>
                  <a:lnTo>
                    <a:pt x="6324600" y="0"/>
                  </a:lnTo>
                  <a:close/>
                </a:path>
                <a:path w="12192000" h="25400">
                  <a:moveTo>
                    <a:pt x="6502400" y="0"/>
                  </a:moveTo>
                  <a:lnTo>
                    <a:pt x="6400800" y="0"/>
                  </a:lnTo>
                  <a:lnTo>
                    <a:pt x="6400800" y="25400"/>
                  </a:lnTo>
                  <a:lnTo>
                    <a:pt x="6502400" y="25400"/>
                  </a:lnTo>
                  <a:lnTo>
                    <a:pt x="6502400" y="0"/>
                  </a:lnTo>
                  <a:close/>
                </a:path>
                <a:path w="12192000" h="25400">
                  <a:moveTo>
                    <a:pt x="6680200" y="0"/>
                  </a:moveTo>
                  <a:lnTo>
                    <a:pt x="6578587" y="0"/>
                  </a:lnTo>
                  <a:lnTo>
                    <a:pt x="6578587" y="25400"/>
                  </a:lnTo>
                  <a:lnTo>
                    <a:pt x="6680200" y="25400"/>
                  </a:lnTo>
                  <a:lnTo>
                    <a:pt x="6680200" y="0"/>
                  </a:lnTo>
                  <a:close/>
                </a:path>
                <a:path w="12192000" h="25400">
                  <a:moveTo>
                    <a:pt x="6858000" y="0"/>
                  </a:moveTo>
                  <a:lnTo>
                    <a:pt x="6756400" y="0"/>
                  </a:lnTo>
                  <a:lnTo>
                    <a:pt x="6756400" y="25400"/>
                  </a:lnTo>
                  <a:lnTo>
                    <a:pt x="6858000" y="25400"/>
                  </a:lnTo>
                  <a:lnTo>
                    <a:pt x="6858000" y="0"/>
                  </a:lnTo>
                  <a:close/>
                </a:path>
                <a:path w="12192000" h="25400">
                  <a:moveTo>
                    <a:pt x="7035800" y="0"/>
                  </a:moveTo>
                  <a:lnTo>
                    <a:pt x="6934200" y="0"/>
                  </a:lnTo>
                  <a:lnTo>
                    <a:pt x="6934200" y="25400"/>
                  </a:lnTo>
                  <a:lnTo>
                    <a:pt x="7035800" y="25400"/>
                  </a:lnTo>
                  <a:lnTo>
                    <a:pt x="7035800" y="0"/>
                  </a:lnTo>
                  <a:close/>
                </a:path>
                <a:path w="12192000" h="25400">
                  <a:moveTo>
                    <a:pt x="7213600" y="0"/>
                  </a:moveTo>
                  <a:lnTo>
                    <a:pt x="7112000" y="0"/>
                  </a:lnTo>
                  <a:lnTo>
                    <a:pt x="7112000" y="25400"/>
                  </a:lnTo>
                  <a:lnTo>
                    <a:pt x="7213600" y="25400"/>
                  </a:lnTo>
                  <a:lnTo>
                    <a:pt x="7213600" y="0"/>
                  </a:lnTo>
                  <a:close/>
                </a:path>
                <a:path w="12192000" h="25400">
                  <a:moveTo>
                    <a:pt x="7391400" y="0"/>
                  </a:moveTo>
                  <a:lnTo>
                    <a:pt x="7289800" y="0"/>
                  </a:lnTo>
                  <a:lnTo>
                    <a:pt x="7289800" y="25400"/>
                  </a:lnTo>
                  <a:lnTo>
                    <a:pt x="7391400" y="25400"/>
                  </a:lnTo>
                  <a:lnTo>
                    <a:pt x="7391400" y="0"/>
                  </a:lnTo>
                  <a:close/>
                </a:path>
                <a:path w="12192000" h="25400">
                  <a:moveTo>
                    <a:pt x="7569200" y="0"/>
                  </a:moveTo>
                  <a:lnTo>
                    <a:pt x="7467600" y="0"/>
                  </a:lnTo>
                  <a:lnTo>
                    <a:pt x="7467600" y="25400"/>
                  </a:lnTo>
                  <a:lnTo>
                    <a:pt x="7569200" y="25400"/>
                  </a:lnTo>
                  <a:lnTo>
                    <a:pt x="7569200" y="0"/>
                  </a:lnTo>
                  <a:close/>
                </a:path>
                <a:path w="12192000" h="25400">
                  <a:moveTo>
                    <a:pt x="7747000" y="0"/>
                  </a:moveTo>
                  <a:lnTo>
                    <a:pt x="7645400" y="0"/>
                  </a:lnTo>
                  <a:lnTo>
                    <a:pt x="7645400" y="25400"/>
                  </a:lnTo>
                  <a:lnTo>
                    <a:pt x="7747000" y="25400"/>
                  </a:lnTo>
                  <a:lnTo>
                    <a:pt x="7747000" y="0"/>
                  </a:lnTo>
                  <a:close/>
                </a:path>
                <a:path w="12192000" h="25400">
                  <a:moveTo>
                    <a:pt x="7924800" y="0"/>
                  </a:moveTo>
                  <a:lnTo>
                    <a:pt x="7823200" y="0"/>
                  </a:lnTo>
                  <a:lnTo>
                    <a:pt x="7823200" y="25400"/>
                  </a:lnTo>
                  <a:lnTo>
                    <a:pt x="7924800" y="25400"/>
                  </a:lnTo>
                  <a:lnTo>
                    <a:pt x="7924800" y="0"/>
                  </a:lnTo>
                  <a:close/>
                </a:path>
                <a:path w="12192000" h="25400">
                  <a:moveTo>
                    <a:pt x="8102600" y="0"/>
                  </a:moveTo>
                  <a:lnTo>
                    <a:pt x="8001000" y="0"/>
                  </a:lnTo>
                  <a:lnTo>
                    <a:pt x="8001000" y="25400"/>
                  </a:lnTo>
                  <a:lnTo>
                    <a:pt x="8102600" y="25400"/>
                  </a:lnTo>
                  <a:lnTo>
                    <a:pt x="8102600" y="0"/>
                  </a:lnTo>
                  <a:close/>
                </a:path>
                <a:path w="12192000" h="25400">
                  <a:moveTo>
                    <a:pt x="8280400" y="0"/>
                  </a:moveTo>
                  <a:lnTo>
                    <a:pt x="8178800" y="0"/>
                  </a:lnTo>
                  <a:lnTo>
                    <a:pt x="8178800" y="25400"/>
                  </a:lnTo>
                  <a:lnTo>
                    <a:pt x="8280400" y="25400"/>
                  </a:lnTo>
                  <a:lnTo>
                    <a:pt x="8280400" y="0"/>
                  </a:lnTo>
                  <a:close/>
                </a:path>
                <a:path w="12192000" h="25400">
                  <a:moveTo>
                    <a:pt x="8458200" y="0"/>
                  </a:moveTo>
                  <a:lnTo>
                    <a:pt x="8356600" y="0"/>
                  </a:lnTo>
                  <a:lnTo>
                    <a:pt x="8356600" y="25400"/>
                  </a:lnTo>
                  <a:lnTo>
                    <a:pt x="8458200" y="25400"/>
                  </a:lnTo>
                  <a:lnTo>
                    <a:pt x="8458200" y="0"/>
                  </a:lnTo>
                  <a:close/>
                </a:path>
                <a:path w="12192000" h="25400">
                  <a:moveTo>
                    <a:pt x="8636000" y="0"/>
                  </a:moveTo>
                  <a:lnTo>
                    <a:pt x="8534400" y="0"/>
                  </a:lnTo>
                  <a:lnTo>
                    <a:pt x="8534400" y="25400"/>
                  </a:lnTo>
                  <a:lnTo>
                    <a:pt x="8636000" y="25400"/>
                  </a:lnTo>
                  <a:lnTo>
                    <a:pt x="8636000" y="0"/>
                  </a:lnTo>
                  <a:close/>
                </a:path>
                <a:path w="12192000" h="25400">
                  <a:moveTo>
                    <a:pt x="8813800" y="0"/>
                  </a:moveTo>
                  <a:lnTo>
                    <a:pt x="8712200" y="0"/>
                  </a:lnTo>
                  <a:lnTo>
                    <a:pt x="8712200" y="25400"/>
                  </a:lnTo>
                  <a:lnTo>
                    <a:pt x="8813800" y="25400"/>
                  </a:lnTo>
                  <a:lnTo>
                    <a:pt x="8813800" y="0"/>
                  </a:lnTo>
                  <a:close/>
                </a:path>
                <a:path w="12192000" h="25400">
                  <a:moveTo>
                    <a:pt x="8991600" y="0"/>
                  </a:moveTo>
                  <a:lnTo>
                    <a:pt x="8890000" y="0"/>
                  </a:lnTo>
                  <a:lnTo>
                    <a:pt x="8890000" y="25400"/>
                  </a:lnTo>
                  <a:lnTo>
                    <a:pt x="8991600" y="25400"/>
                  </a:lnTo>
                  <a:lnTo>
                    <a:pt x="8991600" y="0"/>
                  </a:lnTo>
                  <a:close/>
                </a:path>
                <a:path w="12192000" h="25400">
                  <a:moveTo>
                    <a:pt x="9169400" y="0"/>
                  </a:moveTo>
                  <a:lnTo>
                    <a:pt x="9067800" y="0"/>
                  </a:lnTo>
                  <a:lnTo>
                    <a:pt x="9067800" y="25400"/>
                  </a:lnTo>
                  <a:lnTo>
                    <a:pt x="9169400" y="25400"/>
                  </a:lnTo>
                  <a:lnTo>
                    <a:pt x="9169400" y="0"/>
                  </a:lnTo>
                  <a:close/>
                </a:path>
                <a:path w="12192000" h="25400">
                  <a:moveTo>
                    <a:pt x="9347200" y="0"/>
                  </a:moveTo>
                  <a:lnTo>
                    <a:pt x="9245600" y="0"/>
                  </a:lnTo>
                  <a:lnTo>
                    <a:pt x="9245600" y="25400"/>
                  </a:lnTo>
                  <a:lnTo>
                    <a:pt x="9347200" y="25400"/>
                  </a:lnTo>
                  <a:lnTo>
                    <a:pt x="9347200" y="0"/>
                  </a:lnTo>
                  <a:close/>
                </a:path>
                <a:path w="12192000" h="25400">
                  <a:moveTo>
                    <a:pt x="9525000" y="0"/>
                  </a:moveTo>
                  <a:lnTo>
                    <a:pt x="9423400" y="0"/>
                  </a:lnTo>
                  <a:lnTo>
                    <a:pt x="9423400" y="25400"/>
                  </a:lnTo>
                  <a:lnTo>
                    <a:pt x="9525000" y="25400"/>
                  </a:lnTo>
                  <a:lnTo>
                    <a:pt x="9525000" y="0"/>
                  </a:lnTo>
                  <a:close/>
                </a:path>
                <a:path w="12192000" h="25400">
                  <a:moveTo>
                    <a:pt x="9702800" y="0"/>
                  </a:moveTo>
                  <a:lnTo>
                    <a:pt x="9601200" y="0"/>
                  </a:lnTo>
                  <a:lnTo>
                    <a:pt x="9601200" y="25400"/>
                  </a:lnTo>
                  <a:lnTo>
                    <a:pt x="9702800" y="25400"/>
                  </a:lnTo>
                  <a:lnTo>
                    <a:pt x="9702800" y="0"/>
                  </a:lnTo>
                  <a:close/>
                </a:path>
                <a:path w="12192000" h="25400">
                  <a:moveTo>
                    <a:pt x="9880600" y="0"/>
                  </a:moveTo>
                  <a:lnTo>
                    <a:pt x="9779000" y="0"/>
                  </a:lnTo>
                  <a:lnTo>
                    <a:pt x="9779000" y="25400"/>
                  </a:lnTo>
                  <a:lnTo>
                    <a:pt x="9880600" y="25400"/>
                  </a:lnTo>
                  <a:lnTo>
                    <a:pt x="9880600" y="0"/>
                  </a:lnTo>
                  <a:close/>
                </a:path>
                <a:path w="12192000" h="25400">
                  <a:moveTo>
                    <a:pt x="10058400" y="0"/>
                  </a:moveTo>
                  <a:lnTo>
                    <a:pt x="9956800" y="0"/>
                  </a:lnTo>
                  <a:lnTo>
                    <a:pt x="9956800" y="25400"/>
                  </a:lnTo>
                  <a:lnTo>
                    <a:pt x="10058400" y="25400"/>
                  </a:lnTo>
                  <a:lnTo>
                    <a:pt x="10058400" y="0"/>
                  </a:lnTo>
                  <a:close/>
                </a:path>
                <a:path w="12192000" h="25400">
                  <a:moveTo>
                    <a:pt x="10236200" y="0"/>
                  </a:moveTo>
                  <a:lnTo>
                    <a:pt x="10134600" y="0"/>
                  </a:lnTo>
                  <a:lnTo>
                    <a:pt x="10134600" y="25400"/>
                  </a:lnTo>
                  <a:lnTo>
                    <a:pt x="10236200" y="25400"/>
                  </a:lnTo>
                  <a:lnTo>
                    <a:pt x="10236200" y="0"/>
                  </a:lnTo>
                  <a:close/>
                </a:path>
                <a:path w="12192000" h="25400">
                  <a:moveTo>
                    <a:pt x="10414000" y="0"/>
                  </a:moveTo>
                  <a:lnTo>
                    <a:pt x="10312400" y="0"/>
                  </a:lnTo>
                  <a:lnTo>
                    <a:pt x="10312400" y="25400"/>
                  </a:lnTo>
                  <a:lnTo>
                    <a:pt x="10414000" y="25400"/>
                  </a:lnTo>
                  <a:lnTo>
                    <a:pt x="10414000" y="0"/>
                  </a:lnTo>
                  <a:close/>
                </a:path>
                <a:path w="12192000" h="25400">
                  <a:moveTo>
                    <a:pt x="10591800" y="0"/>
                  </a:moveTo>
                  <a:lnTo>
                    <a:pt x="10490200" y="0"/>
                  </a:lnTo>
                  <a:lnTo>
                    <a:pt x="10490200" y="25400"/>
                  </a:lnTo>
                  <a:lnTo>
                    <a:pt x="10591800" y="25400"/>
                  </a:lnTo>
                  <a:lnTo>
                    <a:pt x="10591800" y="0"/>
                  </a:lnTo>
                  <a:close/>
                </a:path>
                <a:path w="12192000" h="25400">
                  <a:moveTo>
                    <a:pt x="10769600" y="0"/>
                  </a:moveTo>
                  <a:lnTo>
                    <a:pt x="10668000" y="0"/>
                  </a:lnTo>
                  <a:lnTo>
                    <a:pt x="10668000" y="25400"/>
                  </a:lnTo>
                  <a:lnTo>
                    <a:pt x="10769600" y="25400"/>
                  </a:lnTo>
                  <a:lnTo>
                    <a:pt x="10769600" y="0"/>
                  </a:lnTo>
                  <a:close/>
                </a:path>
                <a:path w="12192000" h="25400">
                  <a:moveTo>
                    <a:pt x="10947400" y="0"/>
                  </a:moveTo>
                  <a:lnTo>
                    <a:pt x="10845800" y="0"/>
                  </a:lnTo>
                  <a:lnTo>
                    <a:pt x="10845800" y="25400"/>
                  </a:lnTo>
                  <a:lnTo>
                    <a:pt x="10947400" y="25400"/>
                  </a:lnTo>
                  <a:lnTo>
                    <a:pt x="10947400" y="0"/>
                  </a:lnTo>
                  <a:close/>
                </a:path>
                <a:path w="12192000" h="25400">
                  <a:moveTo>
                    <a:pt x="11125200" y="0"/>
                  </a:moveTo>
                  <a:lnTo>
                    <a:pt x="11023600" y="0"/>
                  </a:lnTo>
                  <a:lnTo>
                    <a:pt x="11023600" y="25400"/>
                  </a:lnTo>
                  <a:lnTo>
                    <a:pt x="11125200" y="25400"/>
                  </a:lnTo>
                  <a:lnTo>
                    <a:pt x="11125200" y="0"/>
                  </a:lnTo>
                  <a:close/>
                </a:path>
                <a:path w="12192000" h="25400">
                  <a:moveTo>
                    <a:pt x="11303000" y="0"/>
                  </a:moveTo>
                  <a:lnTo>
                    <a:pt x="11201400" y="0"/>
                  </a:lnTo>
                  <a:lnTo>
                    <a:pt x="11201400" y="25400"/>
                  </a:lnTo>
                  <a:lnTo>
                    <a:pt x="11303000" y="25400"/>
                  </a:lnTo>
                  <a:lnTo>
                    <a:pt x="11303000" y="0"/>
                  </a:lnTo>
                  <a:close/>
                </a:path>
                <a:path w="12192000" h="25400">
                  <a:moveTo>
                    <a:pt x="11480800" y="0"/>
                  </a:moveTo>
                  <a:lnTo>
                    <a:pt x="11379200" y="0"/>
                  </a:lnTo>
                  <a:lnTo>
                    <a:pt x="11379200" y="25400"/>
                  </a:lnTo>
                  <a:lnTo>
                    <a:pt x="11480800" y="25400"/>
                  </a:lnTo>
                  <a:lnTo>
                    <a:pt x="11480800" y="0"/>
                  </a:lnTo>
                  <a:close/>
                </a:path>
                <a:path w="12192000" h="25400">
                  <a:moveTo>
                    <a:pt x="11658600" y="0"/>
                  </a:moveTo>
                  <a:lnTo>
                    <a:pt x="11557000" y="0"/>
                  </a:lnTo>
                  <a:lnTo>
                    <a:pt x="11557000" y="25400"/>
                  </a:lnTo>
                  <a:lnTo>
                    <a:pt x="11658600" y="25400"/>
                  </a:lnTo>
                  <a:lnTo>
                    <a:pt x="11658600" y="0"/>
                  </a:lnTo>
                  <a:close/>
                </a:path>
                <a:path w="12192000" h="25400">
                  <a:moveTo>
                    <a:pt x="11836400" y="0"/>
                  </a:moveTo>
                  <a:lnTo>
                    <a:pt x="11734800" y="0"/>
                  </a:lnTo>
                  <a:lnTo>
                    <a:pt x="11734800" y="25400"/>
                  </a:lnTo>
                  <a:lnTo>
                    <a:pt x="11836400" y="25400"/>
                  </a:lnTo>
                  <a:lnTo>
                    <a:pt x="11836400" y="0"/>
                  </a:lnTo>
                  <a:close/>
                </a:path>
                <a:path w="12192000" h="25400">
                  <a:moveTo>
                    <a:pt x="12014200" y="0"/>
                  </a:moveTo>
                  <a:lnTo>
                    <a:pt x="11912600" y="0"/>
                  </a:lnTo>
                  <a:lnTo>
                    <a:pt x="11912600" y="25400"/>
                  </a:lnTo>
                  <a:lnTo>
                    <a:pt x="12014200" y="25400"/>
                  </a:lnTo>
                  <a:lnTo>
                    <a:pt x="12014200" y="0"/>
                  </a:lnTo>
                  <a:close/>
                </a:path>
                <a:path w="12192000" h="25400">
                  <a:moveTo>
                    <a:pt x="12192000" y="0"/>
                  </a:moveTo>
                  <a:lnTo>
                    <a:pt x="12090400" y="0"/>
                  </a:lnTo>
                  <a:lnTo>
                    <a:pt x="12090400" y="25400"/>
                  </a:lnTo>
                  <a:lnTo>
                    <a:pt x="12192000" y="25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8129867" y="3924604"/>
              <a:ext cx="3366770" cy="2933700"/>
            </a:xfrm>
            <a:custGeom>
              <a:avLst/>
              <a:gdLst/>
              <a:ahLst/>
              <a:cxnLst/>
              <a:rect l="l" t="t" r="r" b="b"/>
              <a:pathLst>
                <a:path w="3366770" h="2933700">
                  <a:moveTo>
                    <a:pt x="2204887" y="2933395"/>
                  </a:moveTo>
                  <a:lnTo>
                    <a:pt x="1017192" y="2933395"/>
                  </a:lnTo>
                  <a:lnTo>
                    <a:pt x="1016901" y="2930486"/>
                  </a:lnTo>
                  <a:lnTo>
                    <a:pt x="1016901" y="2671914"/>
                  </a:lnTo>
                  <a:lnTo>
                    <a:pt x="1011691" y="2652030"/>
                  </a:lnTo>
                  <a:lnTo>
                    <a:pt x="972765" y="2585456"/>
                  </a:lnTo>
                  <a:lnTo>
                    <a:pt x="940888" y="2541173"/>
                  </a:lnTo>
                  <a:lnTo>
                    <a:pt x="901960" y="2491163"/>
                  </a:lnTo>
                  <a:lnTo>
                    <a:pt x="856900" y="2436628"/>
                  </a:lnTo>
                  <a:lnTo>
                    <a:pt x="806627" y="2378773"/>
                  </a:lnTo>
                  <a:lnTo>
                    <a:pt x="769487" y="2329989"/>
                  </a:lnTo>
                  <a:lnTo>
                    <a:pt x="739564" y="2277097"/>
                  </a:lnTo>
                  <a:lnTo>
                    <a:pt x="716283" y="2222365"/>
                  </a:lnTo>
                  <a:lnTo>
                    <a:pt x="699066" y="2168058"/>
                  </a:lnTo>
                  <a:lnTo>
                    <a:pt x="687339" y="2116446"/>
                  </a:lnTo>
                  <a:lnTo>
                    <a:pt x="680526" y="2069794"/>
                  </a:lnTo>
                  <a:lnTo>
                    <a:pt x="678049" y="2030371"/>
                  </a:lnTo>
                  <a:lnTo>
                    <a:pt x="679335" y="2000444"/>
                  </a:lnTo>
                  <a:lnTo>
                    <a:pt x="683806" y="1982279"/>
                  </a:lnTo>
                  <a:lnTo>
                    <a:pt x="695065" y="1952226"/>
                  </a:lnTo>
                  <a:lnTo>
                    <a:pt x="709752" y="1902527"/>
                  </a:lnTo>
                  <a:lnTo>
                    <a:pt x="725425" y="1842285"/>
                  </a:lnTo>
                  <a:lnTo>
                    <a:pt x="739643" y="1780603"/>
                  </a:lnTo>
                  <a:lnTo>
                    <a:pt x="749965" y="1726583"/>
                  </a:lnTo>
                  <a:lnTo>
                    <a:pt x="753948" y="1689328"/>
                  </a:lnTo>
                  <a:lnTo>
                    <a:pt x="747122" y="1656874"/>
                  </a:lnTo>
                  <a:lnTo>
                    <a:pt x="728598" y="1613923"/>
                  </a:lnTo>
                  <a:lnTo>
                    <a:pt x="701301" y="1564292"/>
                  </a:lnTo>
                  <a:lnTo>
                    <a:pt x="668160" y="1511795"/>
                  </a:lnTo>
                  <a:lnTo>
                    <a:pt x="632100" y="1460250"/>
                  </a:lnTo>
                  <a:lnTo>
                    <a:pt x="596049" y="1413471"/>
                  </a:lnTo>
                  <a:lnTo>
                    <a:pt x="558250" y="1350162"/>
                  </a:lnTo>
                  <a:lnTo>
                    <a:pt x="543482" y="1294972"/>
                  </a:lnTo>
                  <a:lnTo>
                    <a:pt x="541865" y="1255953"/>
                  </a:lnTo>
                  <a:lnTo>
                    <a:pt x="543521" y="1241158"/>
                  </a:lnTo>
                  <a:lnTo>
                    <a:pt x="508457" y="948016"/>
                  </a:lnTo>
                  <a:lnTo>
                    <a:pt x="474206" y="874752"/>
                  </a:lnTo>
                  <a:lnTo>
                    <a:pt x="392274" y="710990"/>
                  </a:lnTo>
                  <a:lnTo>
                    <a:pt x="293887" y="540780"/>
                  </a:lnTo>
                  <a:lnTo>
                    <a:pt x="210273" y="448170"/>
                  </a:lnTo>
                  <a:lnTo>
                    <a:pt x="154148" y="395857"/>
                  </a:lnTo>
                  <a:lnTo>
                    <a:pt x="116087" y="314474"/>
                  </a:lnTo>
                  <a:lnTo>
                    <a:pt x="94452" y="239572"/>
                  </a:lnTo>
                  <a:lnTo>
                    <a:pt x="87604" y="206705"/>
                  </a:lnTo>
                  <a:lnTo>
                    <a:pt x="0" y="0"/>
                  </a:lnTo>
                  <a:lnTo>
                    <a:pt x="3366655" y="17094"/>
                  </a:lnTo>
                  <a:lnTo>
                    <a:pt x="3331578" y="120637"/>
                  </a:lnTo>
                  <a:lnTo>
                    <a:pt x="3243986" y="223989"/>
                  </a:lnTo>
                  <a:lnTo>
                    <a:pt x="3121317" y="344627"/>
                  </a:lnTo>
                  <a:lnTo>
                    <a:pt x="2936268" y="475593"/>
                  </a:lnTo>
                  <a:lnTo>
                    <a:pt x="2875660" y="517131"/>
                  </a:lnTo>
                  <a:lnTo>
                    <a:pt x="2853613" y="542236"/>
                  </a:lnTo>
                  <a:lnTo>
                    <a:pt x="2839349" y="580285"/>
                  </a:lnTo>
                  <a:lnTo>
                    <a:pt x="2831901" y="626967"/>
                  </a:lnTo>
                  <a:lnTo>
                    <a:pt x="2830298" y="677971"/>
                  </a:lnTo>
                  <a:lnTo>
                    <a:pt x="2833570" y="728987"/>
                  </a:lnTo>
                  <a:lnTo>
                    <a:pt x="2840748" y="775703"/>
                  </a:lnTo>
                  <a:lnTo>
                    <a:pt x="2846191" y="820088"/>
                  </a:lnTo>
                  <a:lnTo>
                    <a:pt x="2847968" y="875648"/>
                  </a:lnTo>
                  <a:lnTo>
                    <a:pt x="2846687" y="936648"/>
                  </a:lnTo>
                  <a:lnTo>
                    <a:pt x="2842956" y="997351"/>
                  </a:lnTo>
                  <a:lnTo>
                    <a:pt x="2837381" y="1052023"/>
                  </a:lnTo>
                  <a:lnTo>
                    <a:pt x="2830571" y="1094928"/>
                  </a:lnTo>
                  <a:lnTo>
                    <a:pt x="2823133" y="1120330"/>
                  </a:lnTo>
                  <a:lnTo>
                    <a:pt x="2810740" y="1144892"/>
                  </a:lnTo>
                  <a:lnTo>
                    <a:pt x="2790700" y="1185729"/>
                  </a:lnTo>
                  <a:lnTo>
                    <a:pt x="2766071" y="1238016"/>
                  </a:lnTo>
                  <a:lnTo>
                    <a:pt x="2739912" y="1296927"/>
                  </a:lnTo>
                  <a:lnTo>
                    <a:pt x="2715283" y="1357637"/>
                  </a:lnTo>
                  <a:lnTo>
                    <a:pt x="2695242" y="1415319"/>
                  </a:lnTo>
                  <a:lnTo>
                    <a:pt x="2682849" y="1465148"/>
                  </a:lnTo>
                  <a:lnTo>
                    <a:pt x="2664458" y="1619258"/>
                  </a:lnTo>
                  <a:lnTo>
                    <a:pt x="2641172" y="1857348"/>
                  </a:lnTo>
                  <a:lnTo>
                    <a:pt x="2621190" y="2076022"/>
                  </a:lnTo>
                  <a:lnTo>
                    <a:pt x="2612707" y="2171890"/>
                  </a:lnTo>
                  <a:lnTo>
                    <a:pt x="2402281" y="2378773"/>
                  </a:lnTo>
                  <a:lnTo>
                    <a:pt x="2384818" y="2602953"/>
                  </a:lnTo>
                  <a:lnTo>
                    <a:pt x="2329313" y="2716593"/>
                  </a:lnTo>
                  <a:lnTo>
                    <a:pt x="2272422" y="2822838"/>
                  </a:lnTo>
                  <a:lnTo>
                    <a:pt x="2207209" y="2930207"/>
                  </a:lnTo>
                  <a:lnTo>
                    <a:pt x="2204887" y="2933395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8077175" y="1670494"/>
              <a:ext cx="3384550" cy="5187950"/>
            </a:xfrm>
            <a:custGeom>
              <a:avLst/>
              <a:gdLst/>
              <a:ahLst/>
              <a:cxnLst/>
              <a:rect l="l" t="t" r="r" b="b"/>
              <a:pathLst>
                <a:path w="3384550" h="5187950">
                  <a:moveTo>
                    <a:pt x="1543050" y="2938183"/>
                  </a:moveTo>
                  <a:lnTo>
                    <a:pt x="1508074" y="2476423"/>
                  </a:lnTo>
                  <a:lnTo>
                    <a:pt x="1508074" y="2253945"/>
                  </a:lnTo>
                  <a:lnTo>
                    <a:pt x="70231" y="2236952"/>
                  </a:lnTo>
                  <a:lnTo>
                    <a:pt x="146926" y="2339530"/>
                  </a:lnTo>
                  <a:lnTo>
                    <a:pt x="210743" y="2438933"/>
                  </a:lnTo>
                  <a:lnTo>
                    <a:pt x="263093" y="2544788"/>
                  </a:lnTo>
                  <a:lnTo>
                    <a:pt x="277126" y="2577579"/>
                  </a:lnTo>
                  <a:lnTo>
                    <a:pt x="296113" y="2616568"/>
                  </a:lnTo>
                  <a:lnTo>
                    <a:pt x="319100" y="2660662"/>
                  </a:lnTo>
                  <a:lnTo>
                    <a:pt x="345109" y="2708719"/>
                  </a:lnTo>
                  <a:lnTo>
                    <a:pt x="431749" y="2865475"/>
                  </a:lnTo>
                  <a:lnTo>
                    <a:pt x="460311" y="2918193"/>
                  </a:lnTo>
                  <a:lnTo>
                    <a:pt x="487095" y="2969260"/>
                  </a:lnTo>
                  <a:lnTo>
                    <a:pt x="511175" y="3017558"/>
                  </a:lnTo>
                  <a:lnTo>
                    <a:pt x="531558" y="3061970"/>
                  </a:lnTo>
                  <a:lnTo>
                    <a:pt x="547319" y="3101365"/>
                  </a:lnTo>
                  <a:lnTo>
                    <a:pt x="561073" y="3160649"/>
                  </a:lnTo>
                  <a:lnTo>
                    <a:pt x="563105" y="3193885"/>
                  </a:lnTo>
                  <a:lnTo>
                    <a:pt x="568934" y="3231629"/>
                  </a:lnTo>
                  <a:lnTo>
                    <a:pt x="578142" y="3273285"/>
                  </a:lnTo>
                  <a:lnTo>
                    <a:pt x="590283" y="3318218"/>
                  </a:lnTo>
                  <a:lnTo>
                    <a:pt x="604964" y="3365830"/>
                  </a:lnTo>
                  <a:lnTo>
                    <a:pt x="621741" y="3415487"/>
                  </a:lnTo>
                  <a:lnTo>
                    <a:pt x="640207" y="3466604"/>
                  </a:lnTo>
                  <a:lnTo>
                    <a:pt x="659930" y="3518535"/>
                  </a:lnTo>
                  <a:lnTo>
                    <a:pt x="680478" y="3570681"/>
                  </a:lnTo>
                  <a:lnTo>
                    <a:pt x="701459" y="3622408"/>
                  </a:lnTo>
                  <a:lnTo>
                    <a:pt x="721931" y="3674148"/>
                  </a:lnTo>
                  <a:lnTo>
                    <a:pt x="741146" y="3726294"/>
                  </a:lnTo>
                  <a:lnTo>
                    <a:pt x="758888" y="3778224"/>
                  </a:lnTo>
                  <a:lnTo>
                    <a:pt x="774954" y="3829342"/>
                  </a:lnTo>
                  <a:lnTo>
                    <a:pt x="789127" y="3879024"/>
                  </a:lnTo>
                  <a:lnTo>
                    <a:pt x="801192" y="3926649"/>
                  </a:lnTo>
                  <a:lnTo>
                    <a:pt x="810945" y="3971607"/>
                  </a:lnTo>
                  <a:lnTo>
                    <a:pt x="818159" y="4013289"/>
                  </a:lnTo>
                  <a:lnTo>
                    <a:pt x="824204" y="4084345"/>
                  </a:lnTo>
                  <a:lnTo>
                    <a:pt x="820712" y="4120883"/>
                  </a:lnTo>
                  <a:lnTo>
                    <a:pt x="811872" y="4161371"/>
                  </a:lnTo>
                  <a:lnTo>
                    <a:pt x="787996" y="4249674"/>
                  </a:lnTo>
                  <a:lnTo>
                    <a:pt x="777862" y="4295241"/>
                  </a:lnTo>
                  <a:lnTo>
                    <a:pt x="772198" y="4340237"/>
                  </a:lnTo>
                  <a:lnTo>
                    <a:pt x="773455" y="4383544"/>
                  </a:lnTo>
                  <a:lnTo>
                    <a:pt x="784085" y="4424032"/>
                  </a:lnTo>
                  <a:lnTo>
                    <a:pt x="806564" y="4460557"/>
                  </a:lnTo>
                  <a:lnTo>
                    <a:pt x="832866" y="4495635"/>
                  </a:lnTo>
                  <a:lnTo>
                    <a:pt x="859066" y="4537786"/>
                  </a:lnTo>
                  <a:lnTo>
                    <a:pt x="885037" y="4584839"/>
                  </a:lnTo>
                  <a:lnTo>
                    <a:pt x="910691" y="4634674"/>
                  </a:lnTo>
                  <a:lnTo>
                    <a:pt x="960628" y="4734014"/>
                  </a:lnTo>
                  <a:lnTo>
                    <a:pt x="984694" y="4779213"/>
                  </a:lnTo>
                  <a:lnTo>
                    <a:pt x="1008024" y="4818570"/>
                  </a:lnTo>
                  <a:lnTo>
                    <a:pt x="1030503" y="4849927"/>
                  </a:lnTo>
                  <a:lnTo>
                    <a:pt x="1052055" y="4871123"/>
                  </a:lnTo>
                  <a:lnTo>
                    <a:pt x="1076274" y="4893589"/>
                  </a:lnTo>
                  <a:lnTo>
                    <a:pt x="1090980" y="4918748"/>
                  </a:lnTo>
                  <a:lnTo>
                    <a:pt x="1099527" y="4949279"/>
                  </a:lnTo>
                  <a:lnTo>
                    <a:pt x="1105306" y="4987874"/>
                  </a:lnTo>
                  <a:lnTo>
                    <a:pt x="1111694" y="5037239"/>
                  </a:lnTo>
                  <a:lnTo>
                    <a:pt x="1122070" y="5100040"/>
                  </a:lnTo>
                  <a:lnTo>
                    <a:pt x="1139825" y="5178971"/>
                  </a:lnTo>
                  <a:lnTo>
                    <a:pt x="1142123" y="5187505"/>
                  </a:lnTo>
                  <a:lnTo>
                    <a:pt x="1440573" y="5187505"/>
                  </a:lnTo>
                  <a:lnTo>
                    <a:pt x="1385328" y="4648835"/>
                  </a:lnTo>
                  <a:lnTo>
                    <a:pt x="1330248" y="4586808"/>
                  </a:lnTo>
                  <a:lnTo>
                    <a:pt x="1207757" y="4447781"/>
                  </a:lnTo>
                  <a:lnTo>
                    <a:pt x="1081989" y="4302353"/>
                  </a:lnTo>
                  <a:lnTo>
                    <a:pt x="1017079" y="4221086"/>
                  </a:lnTo>
                  <a:lnTo>
                    <a:pt x="1020165" y="4208919"/>
                  </a:lnTo>
                  <a:lnTo>
                    <a:pt x="1066419" y="4169524"/>
                  </a:lnTo>
                  <a:lnTo>
                    <a:pt x="1104849" y="4143705"/>
                  </a:lnTo>
                  <a:lnTo>
                    <a:pt x="1150302" y="4114711"/>
                  </a:lnTo>
                  <a:lnTo>
                    <a:pt x="1200416" y="4083253"/>
                  </a:lnTo>
                  <a:lnTo>
                    <a:pt x="1252816" y="4050030"/>
                  </a:lnTo>
                  <a:lnTo>
                    <a:pt x="1305153" y="4015714"/>
                  </a:lnTo>
                  <a:lnTo>
                    <a:pt x="1355026" y="3981018"/>
                  </a:lnTo>
                  <a:lnTo>
                    <a:pt x="1400086" y="3946626"/>
                  </a:lnTo>
                  <a:lnTo>
                    <a:pt x="1437957" y="3913238"/>
                  </a:lnTo>
                  <a:lnTo>
                    <a:pt x="1466380" y="3883647"/>
                  </a:lnTo>
                  <a:lnTo>
                    <a:pt x="1496034" y="3836771"/>
                  </a:lnTo>
                  <a:lnTo>
                    <a:pt x="1499311" y="3815499"/>
                  </a:lnTo>
                  <a:lnTo>
                    <a:pt x="1496275" y="3792994"/>
                  </a:lnTo>
                  <a:lnTo>
                    <a:pt x="1487932" y="3767239"/>
                  </a:lnTo>
                  <a:lnTo>
                    <a:pt x="1459484" y="3698036"/>
                  </a:lnTo>
                  <a:lnTo>
                    <a:pt x="1441437" y="3650564"/>
                  </a:lnTo>
                  <a:lnTo>
                    <a:pt x="1422196" y="3591839"/>
                  </a:lnTo>
                  <a:lnTo>
                    <a:pt x="1402816" y="3519855"/>
                  </a:lnTo>
                  <a:lnTo>
                    <a:pt x="1307465" y="3341039"/>
                  </a:lnTo>
                  <a:lnTo>
                    <a:pt x="1166075" y="3231197"/>
                  </a:lnTo>
                  <a:lnTo>
                    <a:pt x="1037831" y="3175876"/>
                  </a:lnTo>
                  <a:lnTo>
                    <a:pt x="981938" y="3160649"/>
                  </a:lnTo>
                  <a:lnTo>
                    <a:pt x="959751" y="3143262"/>
                  </a:lnTo>
                  <a:lnTo>
                    <a:pt x="909624" y="3098596"/>
                  </a:lnTo>
                  <a:lnTo>
                    <a:pt x="856221" y="3037878"/>
                  </a:lnTo>
                  <a:lnTo>
                    <a:pt x="824204" y="2972358"/>
                  </a:lnTo>
                  <a:lnTo>
                    <a:pt x="800315" y="2866783"/>
                  </a:lnTo>
                  <a:lnTo>
                    <a:pt x="764959" y="2717914"/>
                  </a:lnTo>
                  <a:lnTo>
                    <a:pt x="718959" y="2527604"/>
                  </a:lnTo>
                  <a:lnTo>
                    <a:pt x="1157312" y="2903994"/>
                  </a:lnTo>
                  <a:lnTo>
                    <a:pt x="1133754" y="2830220"/>
                  </a:lnTo>
                  <a:lnTo>
                    <a:pt x="1087208" y="2660218"/>
                  </a:lnTo>
                  <a:lnTo>
                    <a:pt x="1053807" y="2470975"/>
                  </a:lnTo>
                  <a:lnTo>
                    <a:pt x="1069708" y="2339505"/>
                  </a:lnTo>
                  <a:lnTo>
                    <a:pt x="1126680" y="2293556"/>
                  </a:lnTo>
                  <a:lnTo>
                    <a:pt x="1183678" y="2292464"/>
                  </a:lnTo>
                  <a:lnTo>
                    <a:pt x="1227531" y="2310587"/>
                  </a:lnTo>
                  <a:lnTo>
                    <a:pt x="1245082" y="2322322"/>
                  </a:lnTo>
                  <a:lnTo>
                    <a:pt x="1420304" y="2784259"/>
                  </a:lnTo>
                  <a:lnTo>
                    <a:pt x="1543050" y="2938183"/>
                  </a:lnTo>
                  <a:close/>
                </a:path>
                <a:path w="3384550" h="5187950">
                  <a:moveTo>
                    <a:pt x="3384423" y="2256739"/>
                  </a:moveTo>
                  <a:lnTo>
                    <a:pt x="3369538" y="2173313"/>
                  </a:lnTo>
                  <a:lnTo>
                    <a:pt x="3366795" y="2128329"/>
                  </a:lnTo>
                  <a:lnTo>
                    <a:pt x="3355429" y="2094572"/>
                  </a:lnTo>
                  <a:lnTo>
                    <a:pt x="3326384" y="2059940"/>
                  </a:lnTo>
                  <a:lnTo>
                    <a:pt x="3287242" y="2027872"/>
                  </a:lnTo>
                  <a:lnTo>
                    <a:pt x="3245574" y="2001812"/>
                  </a:lnTo>
                  <a:lnTo>
                    <a:pt x="3208972" y="1985200"/>
                  </a:lnTo>
                  <a:lnTo>
                    <a:pt x="3178556" y="1946922"/>
                  </a:lnTo>
                  <a:lnTo>
                    <a:pt x="3162935" y="1880133"/>
                  </a:lnTo>
                  <a:lnTo>
                    <a:pt x="3157182" y="1816684"/>
                  </a:lnTo>
                  <a:lnTo>
                    <a:pt x="3156369" y="1788452"/>
                  </a:lnTo>
                  <a:lnTo>
                    <a:pt x="3086290" y="1591805"/>
                  </a:lnTo>
                  <a:lnTo>
                    <a:pt x="3055594" y="1594319"/>
                  </a:lnTo>
                  <a:lnTo>
                    <a:pt x="2985427" y="1598510"/>
                  </a:lnTo>
                  <a:lnTo>
                    <a:pt x="2908681" y="1599349"/>
                  </a:lnTo>
                  <a:lnTo>
                    <a:pt x="2858236" y="1591805"/>
                  </a:lnTo>
                  <a:lnTo>
                    <a:pt x="2810078" y="1531378"/>
                  </a:lnTo>
                  <a:lnTo>
                    <a:pt x="2788145" y="1484426"/>
                  </a:lnTo>
                  <a:lnTo>
                    <a:pt x="2779369" y="1450619"/>
                  </a:lnTo>
                  <a:lnTo>
                    <a:pt x="2757449" y="1374889"/>
                  </a:lnTo>
                  <a:lnTo>
                    <a:pt x="2728938" y="1295806"/>
                  </a:lnTo>
                  <a:lnTo>
                    <a:pt x="2700426" y="1251927"/>
                  </a:lnTo>
                  <a:lnTo>
                    <a:pt x="2672448" y="1233639"/>
                  </a:lnTo>
                  <a:lnTo>
                    <a:pt x="2628379" y="1200924"/>
                  </a:lnTo>
                  <a:lnTo>
                    <a:pt x="2575522" y="1160259"/>
                  </a:lnTo>
                  <a:lnTo>
                    <a:pt x="2521204" y="1118108"/>
                  </a:lnTo>
                  <a:lnTo>
                    <a:pt x="2472728" y="1080922"/>
                  </a:lnTo>
                  <a:lnTo>
                    <a:pt x="2437409" y="1055166"/>
                  </a:lnTo>
                  <a:lnTo>
                    <a:pt x="2413406" y="1024420"/>
                  </a:lnTo>
                  <a:lnTo>
                    <a:pt x="2401189" y="980770"/>
                  </a:lnTo>
                  <a:lnTo>
                    <a:pt x="2395715" y="932827"/>
                  </a:lnTo>
                  <a:lnTo>
                    <a:pt x="2391930" y="889177"/>
                  </a:lnTo>
                  <a:lnTo>
                    <a:pt x="2384806" y="858418"/>
                  </a:lnTo>
                  <a:lnTo>
                    <a:pt x="2368613" y="821537"/>
                  </a:lnTo>
                  <a:lnTo>
                    <a:pt x="2335657" y="759345"/>
                  </a:lnTo>
                  <a:lnTo>
                    <a:pt x="2309291" y="719112"/>
                  </a:lnTo>
                  <a:lnTo>
                    <a:pt x="2274417" y="672998"/>
                  </a:lnTo>
                  <a:lnTo>
                    <a:pt x="2229586" y="621144"/>
                  </a:lnTo>
                  <a:lnTo>
                    <a:pt x="2173363" y="563689"/>
                  </a:lnTo>
                  <a:lnTo>
                    <a:pt x="2104301" y="500773"/>
                  </a:lnTo>
                  <a:lnTo>
                    <a:pt x="2056041" y="457657"/>
                  </a:lnTo>
                  <a:lnTo>
                    <a:pt x="2023808" y="425577"/>
                  </a:lnTo>
                  <a:lnTo>
                    <a:pt x="2005330" y="402945"/>
                  </a:lnTo>
                  <a:lnTo>
                    <a:pt x="1998357" y="388137"/>
                  </a:lnTo>
                  <a:lnTo>
                    <a:pt x="2000656" y="379539"/>
                  </a:lnTo>
                  <a:lnTo>
                    <a:pt x="2009952" y="375539"/>
                  </a:lnTo>
                  <a:lnTo>
                    <a:pt x="2023999" y="374523"/>
                  </a:lnTo>
                  <a:lnTo>
                    <a:pt x="2057336" y="374967"/>
                  </a:lnTo>
                  <a:lnTo>
                    <a:pt x="2072119" y="373214"/>
                  </a:lnTo>
                  <a:lnTo>
                    <a:pt x="2082647" y="367969"/>
                  </a:lnTo>
                  <a:lnTo>
                    <a:pt x="2086660" y="357644"/>
                  </a:lnTo>
                  <a:lnTo>
                    <a:pt x="2082317" y="323469"/>
                  </a:lnTo>
                  <a:lnTo>
                    <a:pt x="2068728" y="285851"/>
                  </a:lnTo>
                  <a:lnTo>
                    <a:pt x="2045042" y="245656"/>
                  </a:lnTo>
                  <a:lnTo>
                    <a:pt x="2010410" y="203720"/>
                  </a:lnTo>
                  <a:lnTo>
                    <a:pt x="1963966" y="160896"/>
                  </a:lnTo>
                  <a:lnTo>
                    <a:pt x="1907781" y="105587"/>
                  </a:lnTo>
                  <a:lnTo>
                    <a:pt x="1869719" y="53632"/>
                  </a:lnTo>
                  <a:lnTo>
                    <a:pt x="1848116" y="15087"/>
                  </a:lnTo>
                  <a:lnTo>
                    <a:pt x="1841284" y="0"/>
                  </a:lnTo>
                  <a:lnTo>
                    <a:pt x="1628635" y="207886"/>
                  </a:lnTo>
                  <a:lnTo>
                    <a:pt x="1463941" y="369684"/>
                  </a:lnTo>
                  <a:lnTo>
                    <a:pt x="1350213" y="482892"/>
                  </a:lnTo>
                  <a:lnTo>
                    <a:pt x="1312862" y="532663"/>
                  </a:lnTo>
                  <a:lnTo>
                    <a:pt x="1299946" y="576440"/>
                  </a:lnTo>
                  <a:lnTo>
                    <a:pt x="1302181" y="616788"/>
                  </a:lnTo>
                  <a:lnTo>
                    <a:pt x="1310309" y="656285"/>
                  </a:lnTo>
                  <a:lnTo>
                    <a:pt x="1315085" y="697522"/>
                  </a:lnTo>
                  <a:lnTo>
                    <a:pt x="1312837" y="738860"/>
                  </a:lnTo>
                  <a:lnTo>
                    <a:pt x="1305560" y="779348"/>
                  </a:lnTo>
                  <a:lnTo>
                    <a:pt x="1292390" y="822413"/>
                  </a:lnTo>
                  <a:lnTo>
                    <a:pt x="1272489" y="871499"/>
                  </a:lnTo>
                  <a:lnTo>
                    <a:pt x="1245006" y="930033"/>
                  </a:lnTo>
                  <a:lnTo>
                    <a:pt x="1203642" y="992047"/>
                  </a:lnTo>
                  <a:lnTo>
                    <a:pt x="1163929" y="1023899"/>
                  </a:lnTo>
                  <a:lnTo>
                    <a:pt x="1122311" y="1037297"/>
                  </a:lnTo>
                  <a:lnTo>
                    <a:pt x="1096822" y="1052664"/>
                  </a:lnTo>
                  <a:lnTo>
                    <a:pt x="1023632" y="1093177"/>
                  </a:lnTo>
                  <a:lnTo>
                    <a:pt x="907694" y="1150467"/>
                  </a:lnTo>
                  <a:lnTo>
                    <a:pt x="753922" y="1216164"/>
                  </a:lnTo>
                  <a:lnTo>
                    <a:pt x="613943" y="1284630"/>
                  </a:lnTo>
                  <a:lnTo>
                    <a:pt x="528218" y="1348079"/>
                  </a:lnTo>
                  <a:lnTo>
                    <a:pt x="485203" y="1394764"/>
                  </a:lnTo>
                  <a:lnTo>
                    <a:pt x="473430" y="1412925"/>
                  </a:lnTo>
                  <a:lnTo>
                    <a:pt x="315620" y="1502308"/>
                  </a:lnTo>
                  <a:lnTo>
                    <a:pt x="192925" y="1573822"/>
                  </a:lnTo>
                  <a:lnTo>
                    <a:pt x="298132" y="1734820"/>
                  </a:lnTo>
                  <a:lnTo>
                    <a:pt x="192925" y="1806321"/>
                  </a:lnTo>
                  <a:lnTo>
                    <a:pt x="160312" y="1832038"/>
                  </a:lnTo>
                  <a:lnTo>
                    <a:pt x="89903" y="1891296"/>
                  </a:lnTo>
                  <a:lnTo>
                    <a:pt x="22758" y="1957260"/>
                  </a:lnTo>
                  <a:lnTo>
                    <a:pt x="0" y="2003082"/>
                  </a:lnTo>
                  <a:lnTo>
                    <a:pt x="10096" y="2051710"/>
                  </a:lnTo>
                  <a:lnTo>
                    <a:pt x="15290" y="2123808"/>
                  </a:lnTo>
                  <a:lnTo>
                    <a:pt x="17195" y="2189213"/>
                  </a:lnTo>
                  <a:lnTo>
                    <a:pt x="17475" y="2217712"/>
                  </a:lnTo>
                  <a:lnTo>
                    <a:pt x="2170569" y="2252014"/>
                  </a:lnTo>
                  <a:lnTo>
                    <a:pt x="2159622" y="2294636"/>
                  </a:lnTo>
                  <a:lnTo>
                    <a:pt x="2121789" y="2426716"/>
                  </a:lnTo>
                  <a:lnTo>
                    <a:pt x="2070798" y="2571712"/>
                  </a:lnTo>
                  <a:lnTo>
                    <a:pt x="2016556" y="2668168"/>
                  </a:lnTo>
                  <a:lnTo>
                    <a:pt x="1959571" y="2729623"/>
                  </a:lnTo>
                  <a:lnTo>
                    <a:pt x="1902574" y="2797556"/>
                  </a:lnTo>
                  <a:lnTo>
                    <a:pt x="1858721" y="2852572"/>
                  </a:lnTo>
                  <a:lnTo>
                    <a:pt x="1841182" y="2875216"/>
                  </a:lnTo>
                  <a:lnTo>
                    <a:pt x="1841449" y="2897581"/>
                  </a:lnTo>
                  <a:lnTo>
                    <a:pt x="1843379" y="2950641"/>
                  </a:lnTo>
                  <a:lnTo>
                    <a:pt x="1848612" y="3013430"/>
                  </a:lnTo>
                  <a:lnTo>
                    <a:pt x="1858822" y="3064929"/>
                  </a:lnTo>
                  <a:lnTo>
                    <a:pt x="1860905" y="3097377"/>
                  </a:lnTo>
                  <a:lnTo>
                    <a:pt x="1852295" y="3140341"/>
                  </a:lnTo>
                  <a:lnTo>
                    <a:pt x="1836851" y="3189998"/>
                  </a:lnTo>
                  <a:lnTo>
                    <a:pt x="1818487" y="3242526"/>
                  </a:lnTo>
                  <a:lnTo>
                    <a:pt x="1801088" y="3294113"/>
                  </a:lnTo>
                  <a:lnTo>
                    <a:pt x="1788553" y="3340912"/>
                  </a:lnTo>
                  <a:lnTo>
                    <a:pt x="1781098" y="3380816"/>
                  </a:lnTo>
                  <a:lnTo>
                    <a:pt x="1773961" y="3425545"/>
                  </a:lnTo>
                  <a:lnTo>
                    <a:pt x="1767433" y="3473589"/>
                  </a:lnTo>
                  <a:lnTo>
                    <a:pt x="1761820" y="3523450"/>
                  </a:lnTo>
                  <a:lnTo>
                    <a:pt x="1757438" y="3573589"/>
                  </a:lnTo>
                  <a:lnTo>
                    <a:pt x="1754581" y="3622522"/>
                  </a:lnTo>
                  <a:lnTo>
                    <a:pt x="1753565" y="3668712"/>
                  </a:lnTo>
                  <a:lnTo>
                    <a:pt x="1751406" y="3704869"/>
                  </a:lnTo>
                  <a:lnTo>
                    <a:pt x="1746161" y="3737775"/>
                  </a:lnTo>
                  <a:lnTo>
                    <a:pt x="1739684" y="3770680"/>
                  </a:lnTo>
                  <a:lnTo>
                    <a:pt x="1733829" y="3806799"/>
                  </a:lnTo>
                  <a:lnTo>
                    <a:pt x="1730425" y="3849395"/>
                  </a:lnTo>
                  <a:lnTo>
                    <a:pt x="1731352" y="3901694"/>
                  </a:lnTo>
                  <a:lnTo>
                    <a:pt x="1738452" y="3966921"/>
                  </a:lnTo>
                  <a:lnTo>
                    <a:pt x="1753565" y="4048315"/>
                  </a:lnTo>
                  <a:lnTo>
                    <a:pt x="1766824" y="4119626"/>
                  </a:lnTo>
                  <a:lnTo>
                    <a:pt x="1775447" y="4188129"/>
                  </a:lnTo>
                  <a:lnTo>
                    <a:pt x="1780070" y="4253115"/>
                  </a:lnTo>
                  <a:lnTo>
                    <a:pt x="1781327" y="4313860"/>
                  </a:lnTo>
                  <a:lnTo>
                    <a:pt x="1779854" y="4369638"/>
                  </a:lnTo>
                  <a:lnTo>
                    <a:pt x="1776272" y="4419727"/>
                  </a:lnTo>
                  <a:lnTo>
                    <a:pt x="1771218" y="4463402"/>
                  </a:lnTo>
                  <a:lnTo>
                    <a:pt x="1759229" y="4528604"/>
                  </a:lnTo>
                  <a:lnTo>
                    <a:pt x="1743443" y="4582312"/>
                  </a:lnTo>
                  <a:lnTo>
                    <a:pt x="1738261" y="4611128"/>
                  </a:lnTo>
                  <a:lnTo>
                    <a:pt x="1736344" y="4643209"/>
                  </a:lnTo>
                  <a:lnTo>
                    <a:pt x="1736077" y="4686579"/>
                  </a:lnTo>
                  <a:lnTo>
                    <a:pt x="1739709" y="4734865"/>
                  </a:lnTo>
                  <a:lnTo>
                    <a:pt x="1748383" y="4791456"/>
                  </a:lnTo>
                  <a:lnTo>
                    <a:pt x="1758734" y="4848047"/>
                  </a:lnTo>
                  <a:lnTo>
                    <a:pt x="1767408" y="4896358"/>
                  </a:lnTo>
                  <a:lnTo>
                    <a:pt x="1763610" y="4961369"/>
                  </a:lnTo>
                  <a:lnTo>
                    <a:pt x="1745246" y="5012042"/>
                  </a:lnTo>
                  <a:lnTo>
                    <a:pt x="1721827" y="5068532"/>
                  </a:lnTo>
                  <a:lnTo>
                    <a:pt x="1699272" y="5119205"/>
                  </a:lnTo>
                  <a:lnTo>
                    <a:pt x="1683448" y="5152466"/>
                  </a:lnTo>
                  <a:lnTo>
                    <a:pt x="1681340" y="5157089"/>
                  </a:lnTo>
                  <a:lnTo>
                    <a:pt x="1678368" y="5164353"/>
                  </a:lnTo>
                  <a:lnTo>
                    <a:pt x="1674596" y="5174081"/>
                  </a:lnTo>
                  <a:lnTo>
                    <a:pt x="1670088" y="5186083"/>
                  </a:lnTo>
                  <a:lnTo>
                    <a:pt x="1669567" y="5187505"/>
                  </a:lnTo>
                  <a:lnTo>
                    <a:pt x="1786318" y="5187505"/>
                  </a:lnTo>
                  <a:lnTo>
                    <a:pt x="1814918" y="5128679"/>
                  </a:lnTo>
                  <a:lnTo>
                    <a:pt x="1850339" y="5058689"/>
                  </a:lnTo>
                  <a:lnTo>
                    <a:pt x="1881568" y="4997805"/>
                  </a:lnTo>
                  <a:lnTo>
                    <a:pt x="1906473" y="4948415"/>
                  </a:lnTo>
                  <a:lnTo>
                    <a:pt x="1922970" y="4912893"/>
                  </a:lnTo>
                  <a:lnTo>
                    <a:pt x="1945360" y="4814379"/>
                  </a:lnTo>
                  <a:lnTo>
                    <a:pt x="1981492" y="4673663"/>
                  </a:lnTo>
                  <a:lnTo>
                    <a:pt x="2017610" y="4539399"/>
                  </a:lnTo>
                  <a:lnTo>
                    <a:pt x="2034044" y="4479544"/>
                  </a:lnTo>
                  <a:lnTo>
                    <a:pt x="2051685" y="4186224"/>
                  </a:lnTo>
                  <a:lnTo>
                    <a:pt x="2049741" y="4161167"/>
                  </a:lnTo>
                  <a:lnTo>
                    <a:pt x="2049437" y="4102150"/>
                  </a:lnTo>
                  <a:lnTo>
                    <a:pt x="2059000" y="4033469"/>
                  </a:lnTo>
                  <a:lnTo>
                    <a:pt x="2086673" y="3979354"/>
                  </a:lnTo>
                  <a:lnTo>
                    <a:pt x="2095182" y="3917061"/>
                  </a:lnTo>
                  <a:lnTo>
                    <a:pt x="2062594" y="3830510"/>
                  </a:lnTo>
                  <a:lnTo>
                    <a:pt x="2020150" y="3753675"/>
                  </a:lnTo>
                  <a:lnTo>
                    <a:pt x="1999068" y="3720515"/>
                  </a:lnTo>
                  <a:lnTo>
                    <a:pt x="1978787" y="3701935"/>
                  </a:lnTo>
                  <a:lnTo>
                    <a:pt x="1942084" y="3649383"/>
                  </a:lnTo>
                  <a:lnTo>
                    <a:pt x="1925066" y="3567696"/>
                  </a:lnTo>
                  <a:lnTo>
                    <a:pt x="1963928" y="3461677"/>
                  </a:lnTo>
                  <a:lnTo>
                    <a:pt x="2007844" y="3398482"/>
                  </a:lnTo>
                  <a:lnTo>
                    <a:pt x="2049005" y="3342513"/>
                  </a:lnTo>
                  <a:lnTo>
                    <a:pt x="2086787" y="3294697"/>
                  </a:lnTo>
                  <a:lnTo>
                    <a:pt x="2120569" y="3255937"/>
                  </a:lnTo>
                  <a:lnTo>
                    <a:pt x="2149767" y="3227133"/>
                  </a:lnTo>
                  <a:lnTo>
                    <a:pt x="2191931" y="3203003"/>
                  </a:lnTo>
                  <a:lnTo>
                    <a:pt x="2234146" y="3189528"/>
                  </a:lnTo>
                  <a:lnTo>
                    <a:pt x="2292794" y="3159874"/>
                  </a:lnTo>
                  <a:lnTo>
                    <a:pt x="2344839" y="3130219"/>
                  </a:lnTo>
                  <a:lnTo>
                    <a:pt x="2367305" y="3116732"/>
                  </a:lnTo>
                  <a:lnTo>
                    <a:pt x="2402294" y="3030448"/>
                  </a:lnTo>
                  <a:lnTo>
                    <a:pt x="2069185" y="2892361"/>
                  </a:lnTo>
                  <a:lnTo>
                    <a:pt x="2121814" y="2788932"/>
                  </a:lnTo>
                  <a:lnTo>
                    <a:pt x="2244560" y="2737129"/>
                  </a:lnTo>
                  <a:lnTo>
                    <a:pt x="2245106" y="2712339"/>
                  </a:lnTo>
                  <a:lnTo>
                    <a:pt x="2248928" y="2655214"/>
                  </a:lnTo>
                  <a:lnTo>
                    <a:pt x="2259317" y="2591612"/>
                  </a:lnTo>
                  <a:lnTo>
                    <a:pt x="2279548" y="2547416"/>
                  </a:lnTo>
                  <a:lnTo>
                    <a:pt x="2299855" y="2508618"/>
                  </a:lnTo>
                  <a:lnTo>
                    <a:pt x="2310282" y="2456878"/>
                  </a:lnTo>
                  <a:lnTo>
                    <a:pt x="2314117" y="2411603"/>
                  </a:lnTo>
                  <a:lnTo>
                    <a:pt x="2314676" y="2392184"/>
                  </a:lnTo>
                  <a:lnTo>
                    <a:pt x="2188299" y="2252294"/>
                  </a:lnTo>
                  <a:lnTo>
                    <a:pt x="3368586" y="2271103"/>
                  </a:lnTo>
                  <a:lnTo>
                    <a:pt x="3138779" y="2479408"/>
                  </a:lnTo>
                  <a:lnTo>
                    <a:pt x="2753042" y="2753309"/>
                  </a:lnTo>
                  <a:lnTo>
                    <a:pt x="2735770" y="2764015"/>
                  </a:lnTo>
                  <a:lnTo>
                    <a:pt x="2693847" y="2813215"/>
                  </a:lnTo>
                  <a:lnTo>
                    <a:pt x="2642082" y="2926600"/>
                  </a:lnTo>
                  <a:lnTo>
                    <a:pt x="2595308" y="3129851"/>
                  </a:lnTo>
                  <a:lnTo>
                    <a:pt x="2577236" y="3234207"/>
                  </a:lnTo>
                  <a:lnTo>
                    <a:pt x="2558592" y="3320224"/>
                  </a:lnTo>
                  <a:lnTo>
                    <a:pt x="2540089" y="3389884"/>
                  </a:lnTo>
                  <a:lnTo>
                    <a:pt x="2522461" y="3445179"/>
                  </a:lnTo>
                  <a:lnTo>
                    <a:pt x="2506421" y="3488055"/>
                  </a:lnTo>
                  <a:lnTo>
                    <a:pt x="2481986" y="3544493"/>
                  </a:lnTo>
                  <a:lnTo>
                    <a:pt x="2475039" y="3562007"/>
                  </a:lnTo>
                  <a:lnTo>
                    <a:pt x="2456116" y="3605580"/>
                  </a:lnTo>
                  <a:lnTo>
                    <a:pt x="2419934" y="3639312"/>
                  </a:lnTo>
                  <a:lnTo>
                    <a:pt x="2383739" y="3666604"/>
                  </a:lnTo>
                  <a:lnTo>
                    <a:pt x="2367305" y="3677831"/>
                  </a:lnTo>
                  <a:lnTo>
                    <a:pt x="2367572" y="3745509"/>
                  </a:lnTo>
                  <a:lnTo>
                    <a:pt x="2369489" y="3898239"/>
                  </a:lnTo>
                  <a:lnTo>
                    <a:pt x="2374671" y="4060609"/>
                  </a:lnTo>
                  <a:lnTo>
                    <a:pt x="2384793" y="4157192"/>
                  </a:lnTo>
                  <a:lnTo>
                    <a:pt x="2403297" y="4203382"/>
                  </a:lnTo>
                  <a:lnTo>
                    <a:pt x="2415705" y="4236732"/>
                  </a:lnTo>
                  <a:lnTo>
                    <a:pt x="2427706" y="4275836"/>
                  </a:lnTo>
                  <a:lnTo>
                    <a:pt x="2437384" y="4319867"/>
                  </a:lnTo>
                  <a:lnTo>
                    <a:pt x="2442857" y="4368000"/>
                  </a:lnTo>
                  <a:lnTo>
                    <a:pt x="2442235" y="4419409"/>
                  </a:lnTo>
                  <a:lnTo>
                    <a:pt x="2433612" y="4473295"/>
                  </a:lnTo>
                  <a:lnTo>
                    <a:pt x="2415095" y="4528820"/>
                  </a:lnTo>
                  <a:lnTo>
                    <a:pt x="2384793" y="4585157"/>
                  </a:lnTo>
                  <a:lnTo>
                    <a:pt x="2294648" y="4712830"/>
                  </a:lnTo>
                  <a:lnTo>
                    <a:pt x="2216010" y="4809972"/>
                  </a:lnTo>
                  <a:lnTo>
                    <a:pt x="2160397" y="4871783"/>
                  </a:lnTo>
                  <a:lnTo>
                    <a:pt x="2139302" y="4893449"/>
                  </a:lnTo>
                  <a:lnTo>
                    <a:pt x="2122576" y="4923675"/>
                  </a:lnTo>
                  <a:lnTo>
                    <a:pt x="2084476" y="4994021"/>
                  </a:lnTo>
                  <a:lnTo>
                    <a:pt x="2043112" y="5073993"/>
                  </a:lnTo>
                  <a:lnTo>
                    <a:pt x="2016556" y="5133137"/>
                  </a:lnTo>
                  <a:lnTo>
                    <a:pt x="2014613" y="5138585"/>
                  </a:lnTo>
                  <a:lnTo>
                    <a:pt x="2012099" y="5145227"/>
                  </a:lnTo>
                  <a:lnTo>
                    <a:pt x="2009038" y="5153012"/>
                  </a:lnTo>
                  <a:lnTo>
                    <a:pt x="2005507" y="5161813"/>
                  </a:lnTo>
                  <a:lnTo>
                    <a:pt x="1994789" y="5187505"/>
                  </a:lnTo>
                  <a:lnTo>
                    <a:pt x="2202396" y="5187505"/>
                  </a:lnTo>
                  <a:lnTo>
                    <a:pt x="2222970" y="5155069"/>
                  </a:lnTo>
                  <a:lnTo>
                    <a:pt x="2335415" y="4976279"/>
                  </a:lnTo>
                  <a:lnTo>
                    <a:pt x="2365781" y="4927447"/>
                  </a:lnTo>
                  <a:lnTo>
                    <a:pt x="2391702" y="4885360"/>
                  </a:lnTo>
                  <a:lnTo>
                    <a:pt x="2412631" y="4850854"/>
                  </a:lnTo>
                  <a:lnTo>
                    <a:pt x="2437422" y="4807826"/>
                  </a:lnTo>
                  <a:lnTo>
                    <a:pt x="2465108" y="4729658"/>
                  </a:lnTo>
                  <a:lnTo>
                    <a:pt x="2474722" y="4657941"/>
                  </a:lnTo>
                  <a:lnTo>
                    <a:pt x="2474468" y="4605490"/>
                  </a:lnTo>
                  <a:lnTo>
                    <a:pt x="2472563" y="4585157"/>
                  </a:lnTo>
                  <a:lnTo>
                    <a:pt x="2595308" y="4362666"/>
                  </a:lnTo>
                  <a:lnTo>
                    <a:pt x="2735554" y="4003141"/>
                  </a:lnTo>
                  <a:lnTo>
                    <a:pt x="2733090" y="3964355"/>
                  </a:lnTo>
                  <a:lnTo>
                    <a:pt x="2728988" y="3872598"/>
                  </a:lnTo>
                  <a:lnTo>
                    <a:pt x="2728163" y="3764788"/>
                  </a:lnTo>
                  <a:lnTo>
                    <a:pt x="2735554" y="3677831"/>
                  </a:lnTo>
                  <a:lnTo>
                    <a:pt x="2764840" y="3588194"/>
                  </a:lnTo>
                  <a:lnTo>
                    <a:pt x="2812224" y="3474466"/>
                  </a:lnTo>
                  <a:lnTo>
                    <a:pt x="2856331" y="3376790"/>
                  </a:lnTo>
                  <a:lnTo>
                    <a:pt x="2875788" y="3335312"/>
                  </a:lnTo>
                  <a:lnTo>
                    <a:pt x="2893288" y="2736100"/>
                  </a:lnTo>
                  <a:lnTo>
                    <a:pt x="3296666" y="2410790"/>
                  </a:lnTo>
                  <a:lnTo>
                    <a:pt x="3376168" y="2271217"/>
                  </a:lnTo>
                  <a:lnTo>
                    <a:pt x="3384423" y="2271344"/>
                  </a:lnTo>
                  <a:lnTo>
                    <a:pt x="3382365" y="2260346"/>
                  </a:lnTo>
                  <a:lnTo>
                    <a:pt x="3384423" y="225673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8063306" y="1552359"/>
              <a:ext cx="2262505" cy="2369185"/>
            </a:xfrm>
            <a:custGeom>
              <a:avLst/>
              <a:gdLst/>
              <a:ahLst/>
              <a:cxnLst/>
              <a:rect l="l" t="t" r="r" b="b"/>
              <a:pathLst>
                <a:path w="2262504" h="2369185">
                  <a:moveTo>
                    <a:pt x="2261958" y="2368829"/>
                  </a:moveTo>
                  <a:lnTo>
                    <a:pt x="0" y="2348979"/>
                  </a:lnTo>
                  <a:lnTo>
                    <a:pt x="17487" y="2050338"/>
                  </a:lnTo>
                  <a:lnTo>
                    <a:pt x="262966" y="1851278"/>
                  </a:lnTo>
                  <a:lnTo>
                    <a:pt x="192798" y="1652231"/>
                  </a:lnTo>
                  <a:lnTo>
                    <a:pt x="438378" y="1552638"/>
                  </a:lnTo>
                  <a:lnTo>
                    <a:pt x="596201" y="1333741"/>
                  </a:lnTo>
                  <a:lnTo>
                    <a:pt x="841679" y="1194346"/>
                  </a:lnTo>
                  <a:lnTo>
                    <a:pt x="1209890" y="1035100"/>
                  </a:lnTo>
                  <a:lnTo>
                    <a:pt x="1280058" y="816190"/>
                  </a:lnTo>
                  <a:lnTo>
                    <a:pt x="1280058" y="457771"/>
                  </a:lnTo>
                  <a:lnTo>
                    <a:pt x="1771015" y="0"/>
                  </a:lnTo>
                  <a:lnTo>
                    <a:pt x="1543024" y="417969"/>
                  </a:lnTo>
                  <a:lnTo>
                    <a:pt x="1735924" y="298526"/>
                  </a:lnTo>
                  <a:lnTo>
                    <a:pt x="1732096" y="352031"/>
                  </a:lnTo>
                  <a:lnTo>
                    <a:pt x="1718410" y="472730"/>
                  </a:lnTo>
                  <a:lnTo>
                    <a:pt x="1691567" y="600894"/>
                  </a:lnTo>
                  <a:lnTo>
                    <a:pt x="1648269" y="676795"/>
                  </a:lnTo>
                  <a:lnTo>
                    <a:pt x="1636947" y="686378"/>
                  </a:lnTo>
                  <a:lnTo>
                    <a:pt x="1639461" y="694255"/>
                  </a:lnTo>
                  <a:lnTo>
                    <a:pt x="1653124" y="701684"/>
                  </a:lnTo>
                  <a:lnTo>
                    <a:pt x="1703141" y="720223"/>
                  </a:lnTo>
                  <a:lnTo>
                    <a:pt x="1734119" y="733847"/>
                  </a:lnTo>
                  <a:lnTo>
                    <a:pt x="1794575" y="776093"/>
                  </a:lnTo>
                  <a:lnTo>
                    <a:pt x="1818676" y="807227"/>
                  </a:lnTo>
                  <a:lnTo>
                    <a:pt x="1835107" y="846713"/>
                  </a:lnTo>
                  <a:lnTo>
                    <a:pt x="1841182" y="895807"/>
                  </a:lnTo>
                  <a:lnTo>
                    <a:pt x="1841090" y="948226"/>
                  </a:lnTo>
                  <a:lnTo>
                    <a:pt x="1840444" y="997325"/>
                  </a:lnTo>
                  <a:lnTo>
                    <a:pt x="1838692" y="1043731"/>
                  </a:lnTo>
                  <a:lnTo>
                    <a:pt x="1835280" y="1088072"/>
                  </a:lnTo>
                  <a:lnTo>
                    <a:pt x="1829654" y="1130977"/>
                  </a:lnTo>
                  <a:lnTo>
                    <a:pt x="1821262" y="1173072"/>
                  </a:lnTo>
                  <a:lnTo>
                    <a:pt x="1809550" y="1214987"/>
                  </a:lnTo>
                  <a:lnTo>
                    <a:pt x="1793965" y="1257348"/>
                  </a:lnTo>
                  <a:lnTo>
                    <a:pt x="1773953" y="1300784"/>
                  </a:lnTo>
                  <a:lnTo>
                    <a:pt x="1748961" y="1345923"/>
                  </a:lnTo>
                  <a:lnTo>
                    <a:pt x="1718437" y="1393393"/>
                  </a:lnTo>
                  <a:lnTo>
                    <a:pt x="1688570" y="1525000"/>
                  </a:lnTo>
                  <a:lnTo>
                    <a:pt x="1742528" y="1639806"/>
                  </a:lnTo>
                  <a:lnTo>
                    <a:pt x="1819499" y="1721010"/>
                  </a:lnTo>
                  <a:lnTo>
                    <a:pt x="1858670" y="1751812"/>
                  </a:lnTo>
                  <a:lnTo>
                    <a:pt x="1648269" y="1851278"/>
                  </a:lnTo>
                  <a:lnTo>
                    <a:pt x="1472958" y="1851278"/>
                  </a:lnTo>
                  <a:lnTo>
                    <a:pt x="1462260" y="1867462"/>
                  </a:lnTo>
                  <a:lnTo>
                    <a:pt x="1453192" y="1906050"/>
                  </a:lnTo>
                  <a:lnTo>
                    <a:pt x="1480293" y="1952102"/>
                  </a:lnTo>
                  <a:lnTo>
                    <a:pt x="1578102" y="1990674"/>
                  </a:lnTo>
                  <a:lnTo>
                    <a:pt x="1646471" y="2003036"/>
                  </a:lnTo>
                  <a:lnTo>
                    <a:pt x="1707443" y="2011194"/>
                  </a:lnTo>
                  <a:lnTo>
                    <a:pt x="1761839" y="2016551"/>
                  </a:lnTo>
                  <a:lnTo>
                    <a:pt x="1810480" y="2020506"/>
                  </a:lnTo>
                  <a:lnTo>
                    <a:pt x="1854186" y="2024461"/>
                  </a:lnTo>
                  <a:lnTo>
                    <a:pt x="1893780" y="2029818"/>
                  </a:lnTo>
                  <a:lnTo>
                    <a:pt x="1963915" y="2050338"/>
                  </a:lnTo>
                  <a:lnTo>
                    <a:pt x="2036518" y="2098238"/>
                  </a:lnTo>
                  <a:lnTo>
                    <a:pt x="2110781" y="2164799"/>
                  </a:lnTo>
                  <a:lnTo>
                    <a:pt x="2168608" y="2223894"/>
                  </a:lnTo>
                  <a:lnTo>
                    <a:pt x="2191905" y="2249398"/>
                  </a:lnTo>
                  <a:lnTo>
                    <a:pt x="2261958" y="2368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6840131" y="3848328"/>
              <a:ext cx="5351780" cy="3009900"/>
            </a:xfrm>
            <a:custGeom>
              <a:avLst/>
              <a:gdLst/>
              <a:ahLst/>
              <a:cxnLst/>
              <a:rect l="l" t="t" r="r" b="b"/>
              <a:pathLst>
                <a:path w="5351780" h="3009900">
                  <a:moveTo>
                    <a:pt x="5347941" y="129733"/>
                  </a:moveTo>
                  <a:lnTo>
                    <a:pt x="2245366" y="129733"/>
                  </a:lnTo>
                  <a:lnTo>
                    <a:pt x="2278254" y="129501"/>
                  </a:lnTo>
                  <a:lnTo>
                    <a:pt x="2312443" y="128784"/>
                  </a:lnTo>
                  <a:lnTo>
                    <a:pt x="2347915" y="127608"/>
                  </a:lnTo>
                  <a:lnTo>
                    <a:pt x="2422637" y="123985"/>
                  </a:lnTo>
                  <a:lnTo>
                    <a:pt x="2543890" y="115763"/>
                  </a:lnTo>
                  <a:lnTo>
                    <a:pt x="3476169" y="34290"/>
                  </a:lnTo>
                  <a:lnTo>
                    <a:pt x="3724348" y="18332"/>
                  </a:lnTo>
                  <a:lnTo>
                    <a:pt x="3918677" y="9174"/>
                  </a:lnTo>
                  <a:lnTo>
                    <a:pt x="4119486" y="3213"/>
                  </a:lnTo>
                  <a:lnTo>
                    <a:pt x="4387824" y="0"/>
                  </a:lnTo>
                  <a:lnTo>
                    <a:pt x="4596005" y="1278"/>
                  </a:lnTo>
                  <a:lnTo>
                    <a:pt x="4688123" y="3294"/>
                  </a:lnTo>
                  <a:lnTo>
                    <a:pt x="4772672" y="6163"/>
                  </a:lnTo>
                  <a:lnTo>
                    <a:pt x="4849960" y="9837"/>
                  </a:lnTo>
                  <a:lnTo>
                    <a:pt x="4920294" y="14269"/>
                  </a:lnTo>
                  <a:lnTo>
                    <a:pt x="4983984" y="19410"/>
                  </a:lnTo>
                  <a:lnTo>
                    <a:pt x="5041338" y="25211"/>
                  </a:lnTo>
                  <a:lnTo>
                    <a:pt x="5092665" y="31625"/>
                  </a:lnTo>
                  <a:lnTo>
                    <a:pt x="5138272" y="38604"/>
                  </a:lnTo>
                  <a:lnTo>
                    <a:pt x="5178469" y="46099"/>
                  </a:lnTo>
                  <a:lnTo>
                    <a:pt x="5243865" y="62444"/>
                  </a:lnTo>
                  <a:lnTo>
                    <a:pt x="5291321" y="80277"/>
                  </a:lnTo>
                  <a:lnTo>
                    <a:pt x="5334265" y="108971"/>
                  </a:lnTo>
                  <a:lnTo>
                    <a:pt x="5347666" y="128835"/>
                  </a:lnTo>
                  <a:lnTo>
                    <a:pt x="5347941" y="129733"/>
                  </a:lnTo>
                  <a:close/>
                </a:path>
                <a:path w="5351780" h="3009900">
                  <a:moveTo>
                    <a:pt x="5351289" y="155899"/>
                  </a:moveTo>
                  <a:lnTo>
                    <a:pt x="747143" y="155899"/>
                  </a:lnTo>
                  <a:lnTo>
                    <a:pt x="790396" y="155240"/>
                  </a:lnTo>
                  <a:lnTo>
                    <a:pt x="831458" y="152480"/>
                  </a:lnTo>
                  <a:lnTo>
                    <a:pt x="869957" y="147239"/>
                  </a:lnTo>
                  <a:lnTo>
                    <a:pt x="905525" y="139139"/>
                  </a:lnTo>
                  <a:lnTo>
                    <a:pt x="937793" y="127800"/>
                  </a:lnTo>
                  <a:lnTo>
                    <a:pt x="966836" y="116006"/>
                  </a:lnTo>
                  <a:lnTo>
                    <a:pt x="995585" y="105703"/>
                  </a:lnTo>
                  <a:lnTo>
                    <a:pt x="1053206" y="89302"/>
                  </a:lnTo>
                  <a:lnTo>
                    <a:pt x="1112670" y="78065"/>
                  </a:lnTo>
                  <a:lnTo>
                    <a:pt x="1175992" y="71461"/>
                  </a:lnTo>
                  <a:lnTo>
                    <a:pt x="1245187" y="68958"/>
                  </a:lnTo>
                  <a:lnTo>
                    <a:pt x="1282617" y="69078"/>
                  </a:lnTo>
                  <a:lnTo>
                    <a:pt x="1322270" y="70024"/>
                  </a:lnTo>
                  <a:lnTo>
                    <a:pt x="1364398" y="71730"/>
                  </a:lnTo>
                  <a:lnTo>
                    <a:pt x="1457089" y="77154"/>
                  </a:lnTo>
                  <a:lnTo>
                    <a:pt x="2063217" y="121616"/>
                  </a:lnTo>
                  <a:lnTo>
                    <a:pt x="2154694" y="127254"/>
                  </a:lnTo>
                  <a:lnTo>
                    <a:pt x="2183568" y="128635"/>
                  </a:lnTo>
                  <a:lnTo>
                    <a:pt x="2213798" y="129453"/>
                  </a:lnTo>
                  <a:lnTo>
                    <a:pt x="5347941" y="129733"/>
                  </a:lnTo>
                  <a:lnTo>
                    <a:pt x="5350724" y="138843"/>
                  </a:lnTo>
                  <a:lnTo>
                    <a:pt x="5351764" y="148837"/>
                  </a:lnTo>
                  <a:lnTo>
                    <a:pt x="5351289" y="155899"/>
                  </a:lnTo>
                  <a:close/>
                </a:path>
                <a:path w="5351780" h="3009900">
                  <a:moveTo>
                    <a:pt x="3897175" y="3009671"/>
                  </a:moveTo>
                  <a:lnTo>
                    <a:pt x="1566879" y="3009671"/>
                  </a:lnTo>
                  <a:lnTo>
                    <a:pt x="1530210" y="2960509"/>
                  </a:lnTo>
                  <a:lnTo>
                    <a:pt x="1505959" y="2927066"/>
                  </a:lnTo>
                  <a:lnTo>
                    <a:pt x="1482696" y="2894387"/>
                  </a:lnTo>
                  <a:lnTo>
                    <a:pt x="1460476" y="2862451"/>
                  </a:lnTo>
                  <a:lnTo>
                    <a:pt x="1439354" y="2831236"/>
                  </a:lnTo>
                  <a:lnTo>
                    <a:pt x="1418227" y="2800356"/>
                  </a:lnTo>
                  <a:lnTo>
                    <a:pt x="1387089" y="2760557"/>
                  </a:lnTo>
                  <a:lnTo>
                    <a:pt x="1350959" y="2735165"/>
                  </a:lnTo>
                  <a:lnTo>
                    <a:pt x="1320532" y="2725091"/>
                  </a:lnTo>
                  <a:lnTo>
                    <a:pt x="1299973" y="2717992"/>
                  </a:lnTo>
                  <a:lnTo>
                    <a:pt x="1242425" y="2692804"/>
                  </a:lnTo>
                  <a:lnTo>
                    <a:pt x="1203141" y="2671969"/>
                  </a:lnTo>
                  <a:lnTo>
                    <a:pt x="1155319" y="2643810"/>
                  </a:lnTo>
                  <a:lnTo>
                    <a:pt x="1097813" y="2606954"/>
                  </a:lnTo>
                  <a:lnTo>
                    <a:pt x="802771" y="2160394"/>
                  </a:lnTo>
                  <a:lnTo>
                    <a:pt x="439121" y="1367539"/>
                  </a:lnTo>
                  <a:lnTo>
                    <a:pt x="130363" y="611140"/>
                  </a:lnTo>
                  <a:lnTo>
                    <a:pt x="0" y="273951"/>
                  </a:lnTo>
                  <a:lnTo>
                    <a:pt x="14732" y="241109"/>
                  </a:lnTo>
                  <a:lnTo>
                    <a:pt x="58304" y="190372"/>
                  </a:lnTo>
                  <a:lnTo>
                    <a:pt x="118222" y="157036"/>
                  </a:lnTo>
                  <a:lnTo>
                    <a:pt x="191532" y="138065"/>
                  </a:lnTo>
                  <a:lnTo>
                    <a:pt x="232285" y="133018"/>
                  </a:lnTo>
                  <a:lnTo>
                    <a:pt x="275279" y="130423"/>
                  </a:lnTo>
                  <a:lnTo>
                    <a:pt x="320142" y="129902"/>
                  </a:lnTo>
                  <a:lnTo>
                    <a:pt x="366507" y="131075"/>
                  </a:lnTo>
                  <a:lnTo>
                    <a:pt x="414004" y="133562"/>
                  </a:lnTo>
                  <a:lnTo>
                    <a:pt x="462263" y="136984"/>
                  </a:lnTo>
                  <a:lnTo>
                    <a:pt x="607920" y="149065"/>
                  </a:lnTo>
                  <a:lnTo>
                    <a:pt x="655535" y="152432"/>
                  </a:lnTo>
                  <a:lnTo>
                    <a:pt x="702066" y="154836"/>
                  </a:lnTo>
                  <a:lnTo>
                    <a:pt x="747143" y="155899"/>
                  </a:lnTo>
                  <a:lnTo>
                    <a:pt x="5351289" y="155899"/>
                  </a:lnTo>
                  <a:lnTo>
                    <a:pt x="5351096" y="158769"/>
                  </a:lnTo>
                  <a:lnTo>
                    <a:pt x="5337503" y="196917"/>
                  </a:lnTo>
                  <a:lnTo>
                    <a:pt x="5328474" y="214367"/>
                  </a:lnTo>
                  <a:lnTo>
                    <a:pt x="5324481" y="222518"/>
                  </a:lnTo>
                  <a:lnTo>
                    <a:pt x="5321247" y="230221"/>
                  </a:lnTo>
                  <a:lnTo>
                    <a:pt x="5319080" y="237429"/>
                  </a:lnTo>
                  <a:lnTo>
                    <a:pt x="5318290" y="244094"/>
                  </a:lnTo>
                  <a:lnTo>
                    <a:pt x="5317466" y="253814"/>
                  </a:lnTo>
                  <a:lnTo>
                    <a:pt x="5315044" y="269896"/>
                  </a:lnTo>
                  <a:lnTo>
                    <a:pt x="5305708" y="319638"/>
                  </a:lnTo>
                  <a:lnTo>
                    <a:pt x="5290882" y="390307"/>
                  </a:lnTo>
                  <a:lnTo>
                    <a:pt x="5281598" y="432548"/>
                  </a:lnTo>
                  <a:lnTo>
                    <a:pt x="5271167" y="478890"/>
                  </a:lnTo>
                  <a:lnTo>
                    <a:pt x="5259664" y="528956"/>
                  </a:lnTo>
                  <a:lnTo>
                    <a:pt x="5247165" y="582371"/>
                  </a:lnTo>
                  <a:lnTo>
                    <a:pt x="5233743" y="638757"/>
                  </a:lnTo>
                  <a:lnTo>
                    <a:pt x="5219475" y="697738"/>
                  </a:lnTo>
                  <a:lnTo>
                    <a:pt x="5204435" y="758938"/>
                  </a:lnTo>
                  <a:lnTo>
                    <a:pt x="5188699" y="821978"/>
                  </a:lnTo>
                  <a:lnTo>
                    <a:pt x="5172341" y="886483"/>
                  </a:lnTo>
                  <a:lnTo>
                    <a:pt x="5155437" y="952076"/>
                  </a:lnTo>
                  <a:lnTo>
                    <a:pt x="5138062" y="1018381"/>
                  </a:lnTo>
                  <a:lnTo>
                    <a:pt x="5120291" y="1085019"/>
                  </a:lnTo>
                  <a:lnTo>
                    <a:pt x="5102199" y="1151616"/>
                  </a:lnTo>
                  <a:lnTo>
                    <a:pt x="5083861" y="1217794"/>
                  </a:lnTo>
                  <a:lnTo>
                    <a:pt x="5065353" y="1283177"/>
                  </a:lnTo>
                  <a:lnTo>
                    <a:pt x="5046749" y="1347387"/>
                  </a:lnTo>
                  <a:lnTo>
                    <a:pt x="5028124" y="1410048"/>
                  </a:lnTo>
                  <a:lnTo>
                    <a:pt x="5009554" y="1470783"/>
                  </a:lnTo>
                  <a:lnTo>
                    <a:pt x="4991114" y="1529217"/>
                  </a:lnTo>
                  <a:lnTo>
                    <a:pt x="4972878" y="1584971"/>
                  </a:lnTo>
                  <a:lnTo>
                    <a:pt x="4954923" y="1637669"/>
                  </a:lnTo>
                  <a:lnTo>
                    <a:pt x="4937322" y="1686935"/>
                  </a:lnTo>
                  <a:lnTo>
                    <a:pt x="4920152" y="1732392"/>
                  </a:lnTo>
                  <a:lnTo>
                    <a:pt x="4903487" y="1773663"/>
                  </a:lnTo>
                  <a:lnTo>
                    <a:pt x="4887402" y="1810372"/>
                  </a:lnTo>
                  <a:lnTo>
                    <a:pt x="4857274" y="1868595"/>
                  </a:lnTo>
                  <a:lnTo>
                    <a:pt x="4830368" y="1904047"/>
                  </a:lnTo>
                  <a:lnTo>
                    <a:pt x="4768478" y="1960101"/>
                  </a:lnTo>
                  <a:lnTo>
                    <a:pt x="4725562" y="1998257"/>
                  </a:lnTo>
                  <a:lnTo>
                    <a:pt x="4696198" y="2025591"/>
                  </a:lnTo>
                  <a:lnTo>
                    <a:pt x="4674965" y="2049177"/>
                  </a:lnTo>
                  <a:lnTo>
                    <a:pt x="4656442" y="2076091"/>
                  </a:lnTo>
                  <a:lnTo>
                    <a:pt x="4635207" y="2113407"/>
                  </a:lnTo>
                  <a:lnTo>
                    <a:pt x="4621533" y="2137206"/>
                  </a:lnTo>
                  <a:lnTo>
                    <a:pt x="4577436" y="2207891"/>
                  </a:lnTo>
                  <a:lnTo>
                    <a:pt x="4548719" y="2251899"/>
                  </a:lnTo>
                  <a:lnTo>
                    <a:pt x="4516695" y="2299767"/>
                  </a:lnTo>
                  <a:lnTo>
                    <a:pt x="4482217" y="2350054"/>
                  </a:lnTo>
                  <a:lnTo>
                    <a:pt x="4446139" y="2401323"/>
                  </a:lnTo>
                  <a:lnTo>
                    <a:pt x="4409314" y="2452136"/>
                  </a:lnTo>
                  <a:lnTo>
                    <a:pt x="4372596" y="2501052"/>
                  </a:lnTo>
                  <a:lnTo>
                    <a:pt x="4336838" y="2546635"/>
                  </a:lnTo>
                  <a:lnTo>
                    <a:pt x="4302894" y="2587444"/>
                  </a:lnTo>
                  <a:lnTo>
                    <a:pt x="4271616" y="2622041"/>
                  </a:lnTo>
                  <a:lnTo>
                    <a:pt x="4243859" y="2648989"/>
                  </a:lnTo>
                  <a:lnTo>
                    <a:pt x="4174555" y="2695683"/>
                  </a:lnTo>
                  <a:lnTo>
                    <a:pt x="4133706" y="2723299"/>
                  </a:lnTo>
                  <a:lnTo>
                    <a:pt x="4096924" y="2750935"/>
                  </a:lnTo>
                  <a:lnTo>
                    <a:pt x="4063203" y="2779830"/>
                  </a:lnTo>
                  <a:lnTo>
                    <a:pt x="4031537" y="2811222"/>
                  </a:lnTo>
                  <a:lnTo>
                    <a:pt x="4000919" y="2846349"/>
                  </a:lnTo>
                  <a:lnTo>
                    <a:pt x="3964560" y="2900233"/>
                  </a:lnTo>
                  <a:lnTo>
                    <a:pt x="3937277" y="2944156"/>
                  </a:lnTo>
                  <a:lnTo>
                    <a:pt x="3897175" y="3009671"/>
                  </a:lnTo>
                  <a:close/>
                </a:path>
              </a:pathLst>
            </a:custGeom>
            <a:solidFill>
              <a:srgbClr val="00AFEF">
                <a:alpha val="23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018235" y="4850460"/>
              <a:ext cx="3816985" cy="2007870"/>
            </a:xfrm>
            <a:custGeom>
              <a:avLst/>
              <a:gdLst/>
              <a:ahLst/>
              <a:cxnLst/>
              <a:rect l="l" t="t" r="r" b="b"/>
              <a:pathLst>
                <a:path w="3816984" h="2007870">
                  <a:moveTo>
                    <a:pt x="3607473" y="2007539"/>
                  </a:moveTo>
                  <a:lnTo>
                    <a:pt x="1495564" y="2007539"/>
                  </a:lnTo>
                  <a:lnTo>
                    <a:pt x="1473111" y="1975573"/>
                  </a:lnTo>
                  <a:lnTo>
                    <a:pt x="1433382" y="1920693"/>
                  </a:lnTo>
                  <a:lnTo>
                    <a:pt x="1396165" y="1871392"/>
                  </a:lnTo>
                  <a:lnTo>
                    <a:pt x="1362057" y="1829193"/>
                  </a:lnTo>
                  <a:lnTo>
                    <a:pt x="1331654" y="1795617"/>
                  </a:lnTo>
                  <a:lnTo>
                    <a:pt x="1284351" y="1760423"/>
                  </a:lnTo>
                  <a:lnTo>
                    <a:pt x="1248892" y="1748933"/>
                  </a:lnTo>
                  <a:lnTo>
                    <a:pt x="1203654" y="1732506"/>
                  </a:lnTo>
                  <a:lnTo>
                    <a:pt x="1151451" y="1712266"/>
                  </a:lnTo>
                  <a:lnTo>
                    <a:pt x="1095097" y="1689342"/>
                  </a:lnTo>
                  <a:lnTo>
                    <a:pt x="1037407" y="1664860"/>
                  </a:lnTo>
                  <a:lnTo>
                    <a:pt x="981196" y="1639946"/>
                  </a:lnTo>
                  <a:lnTo>
                    <a:pt x="929278" y="1615727"/>
                  </a:lnTo>
                  <a:lnTo>
                    <a:pt x="884468" y="1593329"/>
                  </a:lnTo>
                  <a:lnTo>
                    <a:pt x="849580" y="1573880"/>
                  </a:lnTo>
                  <a:lnTo>
                    <a:pt x="677275" y="1296703"/>
                  </a:lnTo>
                  <a:lnTo>
                    <a:pt x="395165" y="762998"/>
                  </a:lnTo>
                  <a:lnTo>
                    <a:pt x="122329" y="237421"/>
                  </a:lnTo>
                  <a:lnTo>
                    <a:pt x="0" y="0"/>
                  </a:lnTo>
                  <a:lnTo>
                    <a:pt x="180430" y="36736"/>
                  </a:lnTo>
                  <a:lnTo>
                    <a:pt x="619053" y="142451"/>
                  </a:lnTo>
                  <a:lnTo>
                    <a:pt x="1161868" y="310404"/>
                  </a:lnTo>
                  <a:lnTo>
                    <a:pt x="1654873" y="533857"/>
                  </a:lnTo>
                  <a:lnTo>
                    <a:pt x="2227130" y="861048"/>
                  </a:lnTo>
                  <a:lnTo>
                    <a:pt x="2944125" y="1257214"/>
                  </a:lnTo>
                  <a:lnTo>
                    <a:pt x="3556895" y="1591139"/>
                  </a:lnTo>
                  <a:lnTo>
                    <a:pt x="3816477" y="1731606"/>
                  </a:lnTo>
                  <a:lnTo>
                    <a:pt x="3695738" y="1891494"/>
                  </a:lnTo>
                  <a:lnTo>
                    <a:pt x="3607473" y="200753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9183874" y="4252986"/>
              <a:ext cx="2893060" cy="2605405"/>
            </a:xfrm>
            <a:custGeom>
              <a:avLst/>
              <a:gdLst/>
              <a:ahLst/>
              <a:cxnLst/>
              <a:rect l="l" t="t" r="r" b="b"/>
              <a:pathLst>
                <a:path w="2893059" h="2605404">
                  <a:moveTo>
                    <a:pt x="406752" y="2605013"/>
                  </a:moveTo>
                  <a:lnTo>
                    <a:pt x="14474" y="2605013"/>
                  </a:lnTo>
                  <a:lnTo>
                    <a:pt x="8988" y="2596597"/>
                  </a:lnTo>
                  <a:lnTo>
                    <a:pt x="0" y="2558724"/>
                  </a:lnTo>
                  <a:lnTo>
                    <a:pt x="1076" y="2516422"/>
                  </a:lnTo>
                  <a:lnTo>
                    <a:pt x="10652" y="2471503"/>
                  </a:lnTo>
                  <a:lnTo>
                    <a:pt x="27162" y="2425779"/>
                  </a:lnTo>
                  <a:lnTo>
                    <a:pt x="49041" y="2381061"/>
                  </a:lnTo>
                  <a:lnTo>
                    <a:pt x="74724" y="2339160"/>
                  </a:lnTo>
                  <a:lnTo>
                    <a:pt x="102644" y="2301890"/>
                  </a:lnTo>
                  <a:lnTo>
                    <a:pt x="136057" y="2270832"/>
                  </a:lnTo>
                  <a:lnTo>
                    <a:pt x="190678" y="2231031"/>
                  </a:lnTo>
                  <a:lnTo>
                    <a:pt x="224927" y="2208331"/>
                  </a:lnTo>
                  <a:lnTo>
                    <a:pt x="263262" y="2184022"/>
                  </a:lnTo>
                  <a:lnTo>
                    <a:pt x="305277" y="2158294"/>
                  </a:lnTo>
                  <a:lnTo>
                    <a:pt x="350566" y="2131340"/>
                  </a:lnTo>
                  <a:lnTo>
                    <a:pt x="398724" y="2103351"/>
                  </a:lnTo>
                  <a:lnTo>
                    <a:pt x="449346" y="2074520"/>
                  </a:lnTo>
                  <a:lnTo>
                    <a:pt x="556358" y="2015096"/>
                  </a:lnTo>
                  <a:lnTo>
                    <a:pt x="668360" y="1954605"/>
                  </a:lnTo>
                  <a:lnTo>
                    <a:pt x="838619" y="1865223"/>
                  </a:lnTo>
                  <a:lnTo>
                    <a:pt x="1052817" y="1756636"/>
                  </a:lnTo>
                  <a:lnTo>
                    <a:pt x="1189662" y="1689852"/>
                  </a:lnTo>
                  <a:lnTo>
                    <a:pt x="1263476" y="1655187"/>
                  </a:lnTo>
                  <a:lnTo>
                    <a:pt x="1319571" y="1630199"/>
                  </a:lnTo>
                  <a:lnTo>
                    <a:pt x="1346303" y="1617837"/>
                  </a:lnTo>
                  <a:lnTo>
                    <a:pt x="1410013" y="1583114"/>
                  </a:lnTo>
                  <a:lnTo>
                    <a:pt x="1446376" y="1561243"/>
                  </a:lnTo>
                  <a:lnTo>
                    <a:pt x="1485335" y="1536694"/>
                  </a:lnTo>
                  <a:lnTo>
                    <a:pt x="1526584" y="1509711"/>
                  </a:lnTo>
                  <a:lnTo>
                    <a:pt x="1569813" y="1480539"/>
                  </a:lnTo>
                  <a:lnTo>
                    <a:pt x="1614717" y="1449422"/>
                  </a:lnTo>
                  <a:lnTo>
                    <a:pt x="1660989" y="1416607"/>
                  </a:lnTo>
                  <a:lnTo>
                    <a:pt x="1708320" y="1382338"/>
                  </a:lnTo>
                  <a:lnTo>
                    <a:pt x="1756403" y="1346859"/>
                  </a:lnTo>
                  <a:lnTo>
                    <a:pt x="1804933" y="1310416"/>
                  </a:lnTo>
                  <a:lnTo>
                    <a:pt x="1853600" y="1273255"/>
                  </a:lnTo>
                  <a:lnTo>
                    <a:pt x="1902098" y="1235619"/>
                  </a:lnTo>
                  <a:lnTo>
                    <a:pt x="1950120" y="1197754"/>
                  </a:lnTo>
                  <a:lnTo>
                    <a:pt x="1997358" y="1159906"/>
                  </a:lnTo>
                  <a:lnTo>
                    <a:pt x="2043506" y="1122318"/>
                  </a:lnTo>
                  <a:lnTo>
                    <a:pt x="2088255" y="1085236"/>
                  </a:lnTo>
                  <a:lnTo>
                    <a:pt x="2131299" y="1048905"/>
                  </a:lnTo>
                  <a:lnTo>
                    <a:pt x="2172331" y="1013570"/>
                  </a:lnTo>
                  <a:lnTo>
                    <a:pt x="2211043" y="979476"/>
                  </a:lnTo>
                  <a:lnTo>
                    <a:pt x="2247128" y="946868"/>
                  </a:lnTo>
                  <a:lnTo>
                    <a:pt x="2280279" y="915991"/>
                  </a:lnTo>
                  <a:lnTo>
                    <a:pt x="2310188" y="887090"/>
                  </a:lnTo>
                  <a:lnTo>
                    <a:pt x="2359053" y="836195"/>
                  </a:lnTo>
                  <a:lnTo>
                    <a:pt x="2383457" y="806861"/>
                  </a:lnTo>
                  <a:lnTo>
                    <a:pt x="2409885" y="771480"/>
                  </a:lnTo>
                  <a:lnTo>
                    <a:pt x="2438029" y="730841"/>
                  </a:lnTo>
                  <a:lnTo>
                    <a:pt x="2467586" y="685734"/>
                  </a:lnTo>
                  <a:lnTo>
                    <a:pt x="2498249" y="636951"/>
                  </a:lnTo>
                  <a:lnTo>
                    <a:pt x="2529712" y="585279"/>
                  </a:lnTo>
                  <a:lnTo>
                    <a:pt x="2561670" y="531510"/>
                  </a:lnTo>
                  <a:lnTo>
                    <a:pt x="2593817" y="476434"/>
                  </a:lnTo>
                  <a:lnTo>
                    <a:pt x="2625848" y="420840"/>
                  </a:lnTo>
                  <a:lnTo>
                    <a:pt x="2718183" y="258854"/>
                  </a:lnTo>
                  <a:lnTo>
                    <a:pt x="2746691" y="209091"/>
                  </a:lnTo>
                  <a:lnTo>
                    <a:pt x="2773553" y="162759"/>
                  </a:lnTo>
                  <a:lnTo>
                    <a:pt x="2798466" y="120651"/>
                  </a:lnTo>
                  <a:lnTo>
                    <a:pt x="2821121" y="83554"/>
                  </a:lnTo>
                  <a:lnTo>
                    <a:pt x="2858441" y="27559"/>
                  </a:lnTo>
                  <a:lnTo>
                    <a:pt x="2888324" y="0"/>
                  </a:lnTo>
                  <a:lnTo>
                    <a:pt x="2891537" y="3766"/>
                  </a:lnTo>
                  <a:lnTo>
                    <a:pt x="2892596" y="12683"/>
                  </a:lnTo>
                  <a:lnTo>
                    <a:pt x="2891387" y="27040"/>
                  </a:lnTo>
                  <a:lnTo>
                    <a:pt x="2882342" y="78223"/>
                  </a:lnTo>
                  <a:lnTo>
                    <a:pt x="2866413" y="153200"/>
                  </a:lnTo>
                  <a:lnTo>
                    <a:pt x="2856202" y="198334"/>
                  </a:lnTo>
                  <a:lnTo>
                    <a:pt x="2844672" y="247884"/>
                  </a:lnTo>
                  <a:lnTo>
                    <a:pt x="2831957" y="301340"/>
                  </a:lnTo>
                  <a:lnTo>
                    <a:pt x="2818192" y="358190"/>
                  </a:lnTo>
                  <a:lnTo>
                    <a:pt x="2803510" y="417925"/>
                  </a:lnTo>
                  <a:lnTo>
                    <a:pt x="2788045" y="480033"/>
                  </a:lnTo>
                  <a:lnTo>
                    <a:pt x="2771932" y="544003"/>
                  </a:lnTo>
                  <a:lnTo>
                    <a:pt x="2755305" y="609326"/>
                  </a:lnTo>
                  <a:lnTo>
                    <a:pt x="2738298" y="675489"/>
                  </a:lnTo>
                  <a:lnTo>
                    <a:pt x="2721045" y="741983"/>
                  </a:lnTo>
                  <a:lnTo>
                    <a:pt x="2703679" y="808296"/>
                  </a:lnTo>
                  <a:lnTo>
                    <a:pt x="2686336" y="873919"/>
                  </a:lnTo>
                  <a:lnTo>
                    <a:pt x="2669149" y="938339"/>
                  </a:lnTo>
                  <a:lnTo>
                    <a:pt x="2652252" y="1001047"/>
                  </a:lnTo>
                  <a:lnTo>
                    <a:pt x="2635780" y="1061532"/>
                  </a:lnTo>
                  <a:lnTo>
                    <a:pt x="2619866" y="1119283"/>
                  </a:lnTo>
                  <a:lnTo>
                    <a:pt x="2604645" y="1173789"/>
                  </a:lnTo>
                  <a:lnTo>
                    <a:pt x="2590250" y="1224539"/>
                  </a:lnTo>
                  <a:lnTo>
                    <a:pt x="2576816" y="1271023"/>
                  </a:lnTo>
                  <a:lnTo>
                    <a:pt x="2564477" y="1312730"/>
                  </a:lnTo>
                  <a:lnTo>
                    <a:pt x="2543621" y="1379771"/>
                  </a:lnTo>
                  <a:lnTo>
                    <a:pt x="2528752" y="1421575"/>
                  </a:lnTo>
                  <a:lnTo>
                    <a:pt x="2496992" y="1465158"/>
                  </a:lnTo>
                  <a:lnTo>
                    <a:pt x="2464016" y="1494197"/>
                  </a:lnTo>
                  <a:lnTo>
                    <a:pt x="2428008" y="1521789"/>
                  </a:lnTo>
                  <a:lnTo>
                    <a:pt x="2392008" y="1550871"/>
                  </a:lnTo>
                  <a:lnTo>
                    <a:pt x="2359053" y="1584378"/>
                  </a:lnTo>
                  <a:lnTo>
                    <a:pt x="2227268" y="1743951"/>
                  </a:lnTo>
                  <a:lnTo>
                    <a:pt x="2151049" y="1837287"/>
                  </a:lnTo>
                  <a:lnTo>
                    <a:pt x="2074283" y="1932461"/>
                  </a:lnTo>
                  <a:lnTo>
                    <a:pt x="2038379" y="1977608"/>
                  </a:lnTo>
                  <a:lnTo>
                    <a:pt x="2005559" y="2019458"/>
                  </a:lnTo>
                  <a:lnTo>
                    <a:pt x="1976897" y="2056761"/>
                  </a:lnTo>
                  <a:lnTo>
                    <a:pt x="1953466" y="2088263"/>
                  </a:lnTo>
                  <a:lnTo>
                    <a:pt x="1913825" y="2142195"/>
                  </a:lnTo>
                  <a:lnTo>
                    <a:pt x="1881587" y="2183822"/>
                  </a:lnTo>
                  <a:lnTo>
                    <a:pt x="1853581" y="2216117"/>
                  </a:lnTo>
                  <a:lnTo>
                    <a:pt x="1826637" y="2242052"/>
                  </a:lnTo>
                  <a:lnTo>
                    <a:pt x="1797587" y="2264597"/>
                  </a:lnTo>
                  <a:lnTo>
                    <a:pt x="1763258" y="2286726"/>
                  </a:lnTo>
                  <a:lnTo>
                    <a:pt x="1744660" y="2301114"/>
                  </a:lnTo>
                  <a:lnTo>
                    <a:pt x="1701393" y="2352042"/>
                  </a:lnTo>
                  <a:lnTo>
                    <a:pt x="1675782" y="2388756"/>
                  </a:lnTo>
                  <a:lnTo>
                    <a:pt x="1646894" y="2433088"/>
                  </a:lnTo>
                  <a:lnTo>
                    <a:pt x="1630263" y="2459603"/>
                  </a:lnTo>
                  <a:lnTo>
                    <a:pt x="848888" y="2459603"/>
                  </a:lnTo>
                  <a:lnTo>
                    <a:pt x="775608" y="2467400"/>
                  </a:lnTo>
                  <a:lnTo>
                    <a:pt x="732106" y="2479077"/>
                  </a:lnTo>
                  <a:lnTo>
                    <a:pt x="684963" y="2494718"/>
                  </a:lnTo>
                  <a:lnTo>
                    <a:pt x="634880" y="2513410"/>
                  </a:lnTo>
                  <a:lnTo>
                    <a:pt x="582559" y="2534238"/>
                  </a:lnTo>
                  <a:lnTo>
                    <a:pt x="474002" y="2578641"/>
                  </a:lnTo>
                  <a:lnTo>
                    <a:pt x="419169" y="2600387"/>
                  </a:lnTo>
                  <a:lnTo>
                    <a:pt x="406752" y="2605013"/>
                  </a:lnTo>
                  <a:close/>
                </a:path>
                <a:path w="2893059" h="2605404">
                  <a:moveTo>
                    <a:pt x="1540544" y="2605013"/>
                  </a:moveTo>
                  <a:lnTo>
                    <a:pt x="877829" y="2605013"/>
                  </a:lnTo>
                  <a:lnTo>
                    <a:pt x="882323" y="2600365"/>
                  </a:lnTo>
                  <a:lnTo>
                    <a:pt x="901807" y="2573304"/>
                  </a:lnTo>
                  <a:lnTo>
                    <a:pt x="914051" y="2547408"/>
                  </a:lnTo>
                  <a:lnTo>
                    <a:pt x="918345" y="2523029"/>
                  </a:lnTo>
                  <a:lnTo>
                    <a:pt x="913984" y="2500518"/>
                  </a:lnTo>
                  <a:lnTo>
                    <a:pt x="899196" y="2478645"/>
                  </a:lnTo>
                  <a:lnTo>
                    <a:pt x="877264" y="2465312"/>
                  </a:lnTo>
                  <a:lnTo>
                    <a:pt x="848888" y="2459603"/>
                  </a:lnTo>
                  <a:lnTo>
                    <a:pt x="1630263" y="2459603"/>
                  </a:lnTo>
                  <a:lnTo>
                    <a:pt x="1614256" y="2485124"/>
                  </a:lnTo>
                  <a:lnTo>
                    <a:pt x="1540544" y="2605013"/>
                  </a:lnTo>
                  <a:close/>
                </a:path>
              </a:pathLst>
            </a:custGeom>
            <a:solidFill>
              <a:srgbClr val="006FC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3"/>
          <p:cNvSpPr txBox="1"/>
          <p:nvPr/>
        </p:nvSpPr>
        <p:spPr>
          <a:xfrm>
            <a:off x="975511" y="964478"/>
            <a:ext cx="248291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20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ICEBERG</a:t>
            </a:r>
            <a:r>
              <a:rPr sz="1600" spc="254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20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940246" y="1224164"/>
            <a:ext cx="7123149" cy="2393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2095F3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关键要</a:t>
            </a:r>
            <a:r>
              <a:rPr sz="2000" b="1" spc="5" dirty="0">
                <a:solidFill>
                  <a:srgbClr val="2095F3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素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299085" indent="-286385">
              <a:lnSpc>
                <a:spcPct val="150000"/>
              </a:lnSpc>
              <a:spcBef>
                <a:spcPts val="15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投资规模足够大，能有效构建组合，初步测算</a:t>
            </a:r>
            <a:r>
              <a:rPr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2</a:t>
            </a: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亿元规模起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；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299085" indent="-286385">
              <a:lnSpc>
                <a:spcPct val="15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能有广阔的渠道找到大宗交易标的卖家，以便提供足够多的标的选择范围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；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299085" indent="-286385">
              <a:lnSpc>
                <a:spcPct val="15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优秀的研究团队构建投资组合，有效对冲个股风险</a:t>
            </a:r>
            <a:r>
              <a:rPr sz="1400"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1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837880" y="4170032"/>
            <a:ext cx="7391719" cy="20345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2095F3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主要风</a:t>
            </a:r>
            <a:r>
              <a:rPr sz="2000" b="1" spc="5" dirty="0">
                <a:solidFill>
                  <a:srgbClr val="2095F3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险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310515" marR="15875" indent="-285750">
              <a:lnSpc>
                <a:spcPct val="150000"/>
              </a:lnSpc>
              <a:spcBef>
                <a:spcPts val="365"/>
              </a:spcBef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dirty="0" err="1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政策风险：该策略主要依据当前证监会的减持政策，</a:t>
            </a:r>
            <a:r>
              <a:rPr dirty="0" err="1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一旦证监会调整减持政策</a:t>
            </a:r>
            <a:r>
              <a:rPr dirty="0" err="1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，市场需求可能减少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310515" marR="5080" indent="-285750">
              <a:lnSpc>
                <a:spcPct val="150000"/>
              </a:lnSpc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投资风险：构建的投资组合全年跑输相关指数20%以上，</a:t>
            </a:r>
            <a:r>
              <a:rPr spc="-5"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有可能导致本</a:t>
            </a:r>
            <a:r>
              <a:rPr dirty="0" smtClean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金亏损</a:t>
            </a:r>
            <a:r>
              <a:rPr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3558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spc="-5" dirty="0" smtClean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1.0</a:t>
            </a:r>
            <a:r>
              <a:rPr lang="zh-CN" altLang="en-US" sz="3200" b="1" spc="-555" dirty="0" smtClean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  <a:r>
              <a:rPr lang="en-US" altLang="zh-CN" sz="3200" b="1" spc="14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3200" b="1" spc="-55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追求稳定收</a:t>
            </a:r>
            <a:r>
              <a:rPr lang="zh-CN" altLang="en-US" sz="3200" b="1" spc="-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益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2444750" y="3577082"/>
            <a:ext cx="572135" cy="486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050">
              <a:lnSpc>
                <a:spcPct val="110000"/>
              </a:lnSpc>
              <a:spcBef>
                <a:spcPts val="95"/>
              </a:spcBef>
            </a:pPr>
            <a:r>
              <a:rPr sz="1400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资 </a:t>
            </a:r>
            <a:r>
              <a:rPr sz="1400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人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grpSp>
        <p:nvGrpSpPr>
          <p:cNvPr id="4" name="object 7"/>
          <p:cNvGrpSpPr/>
          <p:nvPr/>
        </p:nvGrpSpPr>
        <p:grpSpPr>
          <a:xfrm>
            <a:off x="2710814" y="3274364"/>
            <a:ext cx="3335020" cy="1677670"/>
            <a:chOff x="2710814" y="3274364"/>
            <a:chExt cx="3335020" cy="1677670"/>
          </a:xfrm>
        </p:grpSpPr>
        <p:sp>
          <p:nvSpPr>
            <p:cNvPr id="5" name="object 8"/>
            <p:cNvSpPr/>
            <p:nvPr/>
          </p:nvSpPr>
          <p:spPr>
            <a:xfrm>
              <a:off x="2710815" y="3397249"/>
              <a:ext cx="2919730" cy="1554480"/>
            </a:xfrm>
            <a:custGeom>
              <a:avLst/>
              <a:gdLst/>
              <a:ahLst/>
              <a:cxnLst/>
              <a:rect l="l" t="t" r="r" b="b"/>
              <a:pathLst>
                <a:path w="2919729" h="1554479">
                  <a:moveTo>
                    <a:pt x="76200" y="1516380"/>
                  </a:moveTo>
                  <a:lnTo>
                    <a:pt x="73202" y="1501559"/>
                  </a:lnTo>
                  <a:lnTo>
                    <a:pt x="65036" y="1489443"/>
                  </a:lnTo>
                  <a:lnTo>
                    <a:pt x="52920" y="1481277"/>
                  </a:lnTo>
                  <a:lnTo>
                    <a:pt x="50800" y="1480845"/>
                  </a:lnTo>
                  <a:lnTo>
                    <a:pt x="50800" y="1478280"/>
                  </a:lnTo>
                  <a:lnTo>
                    <a:pt x="50800" y="1028700"/>
                  </a:lnTo>
                  <a:lnTo>
                    <a:pt x="25400" y="1028700"/>
                  </a:lnTo>
                  <a:lnTo>
                    <a:pt x="25400" y="1480845"/>
                  </a:lnTo>
                  <a:lnTo>
                    <a:pt x="23266" y="1481277"/>
                  </a:lnTo>
                  <a:lnTo>
                    <a:pt x="11150" y="1489443"/>
                  </a:lnTo>
                  <a:lnTo>
                    <a:pt x="2984" y="1501559"/>
                  </a:lnTo>
                  <a:lnTo>
                    <a:pt x="0" y="1516380"/>
                  </a:lnTo>
                  <a:lnTo>
                    <a:pt x="2984" y="1531213"/>
                  </a:lnTo>
                  <a:lnTo>
                    <a:pt x="11150" y="1543329"/>
                  </a:lnTo>
                  <a:lnTo>
                    <a:pt x="23266" y="1551495"/>
                  </a:lnTo>
                  <a:lnTo>
                    <a:pt x="38100" y="1554480"/>
                  </a:lnTo>
                  <a:lnTo>
                    <a:pt x="52920" y="1551495"/>
                  </a:lnTo>
                  <a:lnTo>
                    <a:pt x="65036" y="1543329"/>
                  </a:lnTo>
                  <a:lnTo>
                    <a:pt x="73202" y="1531213"/>
                  </a:lnTo>
                  <a:lnTo>
                    <a:pt x="76200" y="1516380"/>
                  </a:lnTo>
                  <a:close/>
                </a:path>
                <a:path w="2919729" h="1554479">
                  <a:moveTo>
                    <a:pt x="2919730" y="540067"/>
                  </a:moveTo>
                  <a:lnTo>
                    <a:pt x="2917520" y="490918"/>
                  </a:lnTo>
                  <a:lnTo>
                    <a:pt x="2911017" y="443001"/>
                  </a:lnTo>
                  <a:lnTo>
                    <a:pt x="2900426" y="396506"/>
                  </a:lnTo>
                  <a:lnTo>
                    <a:pt x="2885935" y="351624"/>
                  </a:lnTo>
                  <a:lnTo>
                    <a:pt x="2867723" y="308559"/>
                  </a:lnTo>
                  <a:lnTo>
                    <a:pt x="2845993" y="267487"/>
                  </a:lnTo>
                  <a:lnTo>
                    <a:pt x="2820924" y="228612"/>
                  </a:lnTo>
                  <a:lnTo>
                    <a:pt x="2792704" y="192112"/>
                  </a:lnTo>
                  <a:lnTo>
                    <a:pt x="2761538" y="158191"/>
                  </a:lnTo>
                  <a:lnTo>
                    <a:pt x="2727617" y="127025"/>
                  </a:lnTo>
                  <a:lnTo>
                    <a:pt x="2691117" y="98806"/>
                  </a:lnTo>
                  <a:lnTo>
                    <a:pt x="2652242" y="73736"/>
                  </a:lnTo>
                  <a:lnTo>
                    <a:pt x="2611170" y="52006"/>
                  </a:lnTo>
                  <a:lnTo>
                    <a:pt x="2568105" y="33794"/>
                  </a:lnTo>
                  <a:lnTo>
                    <a:pt x="2523223" y="19304"/>
                  </a:lnTo>
                  <a:lnTo>
                    <a:pt x="2476728" y="8712"/>
                  </a:lnTo>
                  <a:lnTo>
                    <a:pt x="2428811" y="2209"/>
                  </a:lnTo>
                  <a:lnTo>
                    <a:pt x="2379662" y="0"/>
                  </a:lnTo>
                  <a:lnTo>
                    <a:pt x="2330500" y="2209"/>
                  </a:lnTo>
                  <a:lnTo>
                    <a:pt x="2282583" y="8712"/>
                  </a:lnTo>
                  <a:lnTo>
                    <a:pt x="2236089" y="19304"/>
                  </a:lnTo>
                  <a:lnTo>
                    <a:pt x="2191207" y="33807"/>
                  </a:lnTo>
                  <a:lnTo>
                    <a:pt x="2148141" y="52019"/>
                  </a:lnTo>
                  <a:lnTo>
                    <a:pt x="2107082" y="73761"/>
                  </a:lnTo>
                  <a:lnTo>
                    <a:pt x="2068207" y="98856"/>
                  </a:lnTo>
                  <a:lnTo>
                    <a:pt x="2031720" y="127088"/>
                  </a:lnTo>
                  <a:lnTo>
                    <a:pt x="1997798" y="158280"/>
                  </a:lnTo>
                  <a:lnTo>
                    <a:pt x="1966645" y="192239"/>
                  </a:lnTo>
                  <a:lnTo>
                    <a:pt x="1938451" y="228777"/>
                  </a:lnTo>
                  <a:lnTo>
                    <a:pt x="1913394" y="267703"/>
                  </a:lnTo>
                  <a:lnTo>
                    <a:pt x="1891677" y="308825"/>
                  </a:lnTo>
                  <a:lnTo>
                    <a:pt x="1873491" y="351955"/>
                  </a:lnTo>
                  <a:lnTo>
                    <a:pt x="1859026" y="396900"/>
                  </a:lnTo>
                  <a:lnTo>
                    <a:pt x="1848472" y="443484"/>
                  </a:lnTo>
                  <a:lnTo>
                    <a:pt x="1842008" y="491502"/>
                  </a:lnTo>
                  <a:lnTo>
                    <a:pt x="1839849" y="540766"/>
                  </a:lnTo>
                  <a:lnTo>
                    <a:pt x="1842008" y="589813"/>
                  </a:lnTo>
                  <a:lnTo>
                    <a:pt x="1848472" y="637641"/>
                  </a:lnTo>
                  <a:lnTo>
                    <a:pt x="1859026" y="684047"/>
                  </a:lnTo>
                  <a:lnTo>
                    <a:pt x="1873491" y="728853"/>
                  </a:lnTo>
                  <a:lnTo>
                    <a:pt x="1891677" y="771855"/>
                  </a:lnTo>
                  <a:lnTo>
                    <a:pt x="1913394" y="812863"/>
                  </a:lnTo>
                  <a:lnTo>
                    <a:pt x="1938451" y="851700"/>
                  </a:lnTo>
                  <a:lnTo>
                    <a:pt x="1966645" y="888149"/>
                  </a:lnTo>
                  <a:lnTo>
                    <a:pt x="1997798" y="922045"/>
                  </a:lnTo>
                  <a:lnTo>
                    <a:pt x="2031720" y="953185"/>
                  </a:lnTo>
                  <a:lnTo>
                    <a:pt x="2068207" y="981379"/>
                  </a:lnTo>
                  <a:lnTo>
                    <a:pt x="2107082" y="1006436"/>
                  </a:lnTo>
                  <a:lnTo>
                    <a:pt x="2148141" y="1028153"/>
                  </a:lnTo>
                  <a:lnTo>
                    <a:pt x="2191207" y="1046365"/>
                  </a:lnTo>
                  <a:lnTo>
                    <a:pt x="2236089" y="1060856"/>
                  </a:lnTo>
                  <a:lnTo>
                    <a:pt x="2282583" y="1071435"/>
                  </a:lnTo>
                  <a:lnTo>
                    <a:pt x="2330500" y="1077937"/>
                  </a:lnTo>
                  <a:lnTo>
                    <a:pt x="2379662" y="1080135"/>
                  </a:lnTo>
                  <a:lnTo>
                    <a:pt x="2428811" y="1077937"/>
                  </a:lnTo>
                  <a:lnTo>
                    <a:pt x="2476728" y="1071435"/>
                  </a:lnTo>
                  <a:lnTo>
                    <a:pt x="2523223" y="1060843"/>
                  </a:lnTo>
                  <a:lnTo>
                    <a:pt x="2568105" y="1046353"/>
                  </a:lnTo>
                  <a:lnTo>
                    <a:pt x="2611170" y="1028141"/>
                  </a:lnTo>
                  <a:lnTo>
                    <a:pt x="2652242" y="1006411"/>
                  </a:lnTo>
                  <a:lnTo>
                    <a:pt x="2691117" y="981341"/>
                  </a:lnTo>
                  <a:lnTo>
                    <a:pt x="2727617" y="953122"/>
                  </a:lnTo>
                  <a:lnTo>
                    <a:pt x="2761538" y="921956"/>
                  </a:lnTo>
                  <a:lnTo>
                    <a:pt x="2792704" y="888034"/>
                  </a:lnTo>
                  <a:lnTo>
                    <a:pt x="2820924" y="851535"/>
                  </a:lnTo>
                  <a:lnTo>
                    <a:pt x="2845993" y="812660"/>
                  </a:lnTo>
                  <a:lnTo>
                    <a:pt x="2867723" y="771588"/>
                  </a:lnTo>
                  <a:lnTo>
                    <a:pt x="2885935" y="728522"/>
                  </a:lnTo>
                  <a:lnTo>
                    <a:pt x="2900426" y="683641"/>
                  </a:lnTo>
                  <a:lnTo>
                    <a:pt x="2911017" y="637146"/>
                  </a:lnTo>
                  <a:lnTo>
                    <a:pt x="2917520" y="589229"/>
                  </a:lnTo>
                  <a:lnTo>
                    <a:pt x="2919730" y="54006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4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object 9"/>
            <p:cNvSpPr/>
            <p:nvPr/>
          </p:nvSpPr>
          <p:spPr>
            <a:xfrm>
              <a:off x="4430953" y="3274364"/>
              <a:ext cx="1614805" cy="1323975"/>
            </a:xfrm>
            <a:custGeom>
              <a:avLst/>
              <a:gdLst/>
              <a:ahLst/>
              <a:cxnLst/>
              <a:rect l="l" t="t" r="r" b="b"/>
              <a:pathLst>
                <a:path w="1614804" h="1323975">
                  <a:moveTo>
                    <a:pt x="39281" y="575030"/>
                  </a:moveTo>
                  <a:lnTo>
                    <a:pt x="11608" y="548868"/>
                  </a:lnTo>
                  <a:lnTo>
                    <a:pt x="11616" y="548195"/>
                  </a:lnTo>
                  <a:lnTo>
                    <a:pt x="19940" y="504567"/>
                  </a:lnTo>
                  <a:lnTo>
                    <a:pt x="33797" y="455379"/>
                  </a:lnTo>
                  <a:lnTo>
                    <a:pt x="51352" y="407053"/>
                  </a:lnTo>
                  <a:lnTo>
                    <a:pt x="81661" y="389089"/>
                  </a:lnTo>
                  <a:lnTo>
                    <a:pt x="94145" y="394018"/>
                  </a:lnTo>
                  <a:lnTo>
                    <a:pt x="102846" y="403439"/>
                  </a:lnTo>
                  <a:lnTo>
                    <a:pt x="106759" y="415648"/>
                  </a:lnTo>
                  <a:lnTo>
                    <a:pt x="104876" y="428942"/>
                  </a:lnTo>
                  <a:lnTo>
                    <a:pt x="99087" y="443515"/>
                  </a:lnTo>
                  <a:lnTo>
                    <a:pt x="93721" y="458209"/>
                  </a:lnTo>
                  <a:lnTo>
                    <a:pt x="79928" y="502820"/>
                  </a:lnTo>
                  <a:lnTo>
                    <a:pt x="69532" y="548195"/>
                  </a:lnTo>
                  <a:lnTo>
                    <a:pt x="66749" y="558153"/>
                  </a:lnTo>
                  <a:lnTo>
                    <a:pt x="61017" y="566162"/>
                  </a:lnTo>
                  <a:lnTo>
                    <a:pt x="53066" y="571777"/>
                  </a:lnTo>
                  <a:lnTo>
                    <a:pt x="43624" y="574548"/>
                  </a:lnTo>
                  <a:lnTo>
                    <a:pt x="39281" y="575030"/>
                  </a:lnTo>
                  <a:close/>
                </a:path>
                <a:path w="1614804" h="1323975">
                  <a:moveTo>
                    <a:pt x="1285354" y="570738"/>
                  </a:moveTo>
                  <a:lnTo>
                    <a:pt x="1253771" y="533788"/>
                  </a:lnTo>
                  <a:lnTo>
                    <a:pt x="1250431" y="518772"/>
                  </a:lnTo>
                  <a:lnTo>
                    <a:pt x="1238019" y="474238"/>
                  </a:lnTo>
                  <a:lnTo>
                    <a:pt x="1222083" y="430720"/>
                  </a:lnTo>
                  <a:lnTo>
                    <a:pt x="1221165" y="422426"/>
                  </a:lnTo>
                  <a:lnTo>
                    <a:pt x="1255736" y="395189"/>
                  </a:lnTo>
                  <a:lnTo>
                    <a:pt x="1267041" y="399659"/>
                  </a:lnTo>
                  <a:lnTo>
                    <a:pt x="1287880" y="440480"/>
                  </a:lnTo>
                  <a:lnTo>
                    <a:pt x="1302668" y="489088"/>
                  </a:lnTo>
                  <a:lnTo>
                    <a:pt x="1313739" y="538492"/>
                  </a:lnTo>
                  <a:lnTo>
                    <a:pt x="1313120" y="548195"/>
                  </a:lnTo>
                  <a:lnTo>
                    <a:pt x="1289253" y="570496"/>
                  </a:lnTo>
                  <a:lnTo>
                    <a:pt x="1285354" y="570738"/>
                  </a:lnTo>
                  <a:close/>
                </a:path>
                <a:path w="1614804" h="1323975">
                  <a:moveTo>
                    <a:pt x="1597113" y="626744"/>
                  </a:moveTo>
                  <a:lnTo>
                    <a:pt x="1295908" y="626744"/>
                  </a:lnTo>
                  <a:lnTo>
                    <a:pt x="1295908" y="626313"/>
                  </a:lnTo>
                  <a:lnTo>
                    <a:pt x="1513598" y="626313"/>
                  </a:lnTo>
                  <a:lnTo>
                    <a:pt x="1441107" y="553847"/>
                  </a:lnTo>
                  <a:lnTo>
                    <a:pt x="1434663" y="544104"/>
                  </a:lnTo>
                  <a:lnTo>
                    <a:pt x="1432515" y="533007"/>
                  </a:lnTo>
                  <a:lnTo>
                    <a:pt x="1434663" y="521923"/>
                  </a:lnTo>
                  <a:lnTo>
                    <a:pt x="1441107" y="512216"/>
                  </a:lnTo>
                  <a:lnTo>
                    <a:pt x="1450841" y="505758"/>
                  </a:lnTo>
                  <a:lnTo>
                    <a:pt x="1461933" y="503605"/>
                  </a:lnTo>
                  <a:lnTo>
                    <a:pt x="1473023" y="505758"/>
                  </a:lnTo>
                  <a:lnTo>
                    <a:pt x="1482750" y="512216"/>
                  </a:lnTo>
                  <a:lnTo>
                    <a:pt x="1597113" y="626744"/>
                  </a:lnTo>
                  <a:close/>
                </a:path>
                <a:path w="1614804" h="1323975">
                  <a:moveTo>
                    <a:pt x="663143" y="1323670"/>
                  </a:moveTo>
                  <a:lnTo>
                    <a:pt x="616878" y="1322065"/>
                  </a:lnTo>
                  <a:lnTo>
                    <a:pt x="570800" y="1317251"/>
                  </a:lnTo>
                  <a:lnTo>
                    <a:pt x="525089" y="1309228"/>
                  </a:lnTo>
                  <a:lnTo>
                    <a:pt x="479925" y="1297995"/>
                  </a:lnTo>
                  <a:lnTo>
                    <a:pt x="435488" y="1283553"/>
                  </a:lnTo>
                  <a:lnTo>
                    <a:pt x="391959" y="1265902"/>
                  </a:lnTo>
                  <a:lnTo>
                    <a:pt x="349517" y="1245041"/>
                  </a:lnTo>
                  <a:lnTo>
                    <a:pt x="308342" y="1220970"/>
                  </a:lnTo>
                  <a:lnTo>
                    <a:pt x="268614" y="1193689"/>
                  </a:lnTo>
                  <a:lnTo>
                    <a:pt x="230514" y="1163199"/>
                  </a:lnTo>
                  <a:lnTo>
                    <a:pt x="194221" y="1129499"/>
                  </a:lnTo>
                  <a:lnTo>
                    <a:pt x="160438" y="1093141"/>
                  </a:lnTo>
                  <a:lnTo>
                    <a:pt x="129879" y="1054965"/>
                  </a:lnTo>
                  <a:lnTo>
                    <a:pt x="102544" y="1015152"/>
                  </a:lnTo>
                  <a:lnTo>
                    <a:pt x="78433" y="973885"/>
                  </a:lnTo>
                  <a:lnTo>
                    <a:pt x="57547" y="931346"/>
                  </a:lnTo>
                  <a:lnTo>
                    <a:pt x="39886" y="887717"/>
                  </a:lnTo>
                  <a:lnTo>
                    <a:pt x="25450" y="843180"/>
                  </a:lnTo>
                  <a:lnTo>
                    <a:pt x="14240" y="797918"/>
                  </a:lnTo>
                  <a:lnTo>
                    <a:pt x="6254" y="752112"/>
                  </a:lnTo>
                  <a:lnTo>
                    <a:pt x="1495" y="705945"/>
                  </a:lnTo>
                  <a:lnTo>
                    <a:pt x="112" y="664133"/>
                  </a:lnTo>
                  <a:lnTo>
                    <a:pt x="0" y="656463"/>
                  </a:lnTo>
                  <a:lnTo>
                    <a:pt x="92" y="648792"/>
                  </a:lnTo>
                  <a:lnTo>
                    <a:pt x="141" y="647950"/>
                  </a:lnTo>
                  <a:lnTo>
                    <a:pt x="4589" y="637797"/>
                  </a:lnTo>
                  <a:lnTo>
                    <a:pt x="12615" y="630017"/>
                  </a:lnTo>
                  <a:lnTo>
                    <a:pt x="23406" y="625817"/>
                  </a:lnTo>
                  <a:lnTo>
                    <a:pt x="37589" y="626881"/>
                  </a:lnTo>
                  <a:lnTo>
                    <a:pt x="49161" y="633955"/>
                  </a:lnTo>
                  <a:lnTo>
                    <a:pt x="56467" y="645406"/>
                  </a:lnTo>
                  <a:lnTo>
                    <a:pt x="57848" y="659599"/>
                  </a:lnTo>
                  <a:lnTo>
                    <a:pt x="59544" y="706117"/>
                  </a:lnTo>
                  <a:lnTo>
                    <a:pt x="64806" y="752421"/>
                  </a:lnTo>
                  <a:lnTo>
                    <a:pt x="73633" y="798290"/>
                  </a:lnTo>
                  <a:lnTo>
                    <a:pt x="86024" y="843501"/>
                  </a:lnTo>
                  <a:lnTo>
                    <a:pt x="101979" y="887833"/>
                  </a:lnTo>
                  <a:lnTo>
                    <a:pt x="121497" y="931063"/>
                  </a:lnTo>
                  <a:lnTo>
                    <a:pt x="144576" y="972969"/>
                  </a:lnTo>
                  <a:lnTo>
                    <a:pt x="171217" y="1013331"/>
                  </a:lnTo>
                  <a:lnTo>
                    <a:pt x="201418" y="1051925"/>
                  </a:lnTo>
                  <a:lnTo>
                    <a:pt x="235178" y="1088529"/>
                  </a:lnTo>
                  <a:lnTo>
                    <a:pt x="271710" y="1122206"/>
                  </a:lnTo>
                  <a:lnTo>
                    <a:pt x="310215" y="1152341"/>
                  </a:lnTo>
                  <a:lnTo>
                    <a:pt x="350478" y="1178933"/>
                  </a:lnTo>
                  <a:lnTo>
                    <a:pt x="392278" y="1201981"/>
                  </a:lnTo>
                  <a:lnTo>
                    <a:pt x="435397" y="1221485"/>
                  </a:lnTo>
                  <a:lnTo>
                    <a:pt x="479618" y="1237445"/>
                  </a:lnTo>
                  <a:lnTo>
                    <a:pt x="524721" y="1249859"/>
                  </a:lnTo>
                  <a:lnTo>
                    <a:pt x="570488" y="1258726"/>
                  </a:lnTo>
                  <a:lnTo>
                    <a:pt x="616702" y="1264047"/>
                  </a:lnTo>
                  <a:lnTo>
                    <a:pt x="663143" y="1265821"/>
                  </a:lnTo>
                  <a:lnTo>
                    <a:pt x="934486" y="1265821"/>
                  </a:lnTo>
                  <a:lnTo>
                    <a:pt x="934322" y="1265902"/>
                  </a:lnTo>
                  <a:lnTo>
                    <a:pt x="890793" y="1283553"/>
                  </a:lnTo>
                  <a:lnTo>
                    <a:pt x="846357" y="1297995"/>
                  </a:lnTo>
                  <a:lnTo>
                    <a:pt x="801195" y="1309228"/>
                  </a:lnTo>
                  <a:lnTo>
                    <a:pt x="755485" y="1317251"/>
                  </a:lnTo>
                  <a:lnTo>
                    <a:pt x="709408" y="1322065"/>
                  </a:lnTo>
                  <a:lnTo>
                    <a:pt x="663143" y="1323670"/>
                  </a:lnTo>
                  <a:close/>
                </a:path>
                <a:path w="1614804" h="1323975">
                  <a:moveTo>
                    <a:pt x="934486" y="1265821"/>
                  </a:moveTo>
                  <a:lnTo>
                    <a:pt x="663143" y="1265821"/>
                  </a:lnTo>
                  <a:lnTo>
                    <a:pt x="709581" y="1264047"/>
                  </a:lnTo>
                  <a:lnTo>
                    <a:pt x="755791" y="1258726"/>
                  </a:lnTo>
                  <a:lnTo>
                    <a:pt x="801557" y="1249859"/>
                  </a:lnTo>
                  <a:lnTo>
                    <a:pt x="846659" y="1237445"/>
                  </a:lnTo>
                  <a:lnTo>
                    <a:pt x="890879" y="1221485"/>
                  </a:lnTo>
                  <a:lnTo>
                    <a:pt x="933999" y="1201981"/>
                  </a:lnTo>
                  <a:lnTo>
                    <a:pt x="975800" y="1178933"/>
                  </a:lnTo>
                  <a:lnTo>
                    <a:pt x="1016064" y="1152341"/>
                  </a:lnTo>
                  <a:lnTo>
                    <a:pt x="1054573" y="1122206"/>
                  </a:lnTo>
                  <a:lnTo>
                    <a:pt x="1091108" y="1088529"/>
                  </a:lnTo>
                  <a:lnTo>
                    <a:pt x="1124868" y="1051925"/>
                  </a:lnTo>
                  <a:lnTo>
                    <a:pt x="1155069" y="1013331"/>
                  </a:lnTo>
                  <a:lnTo>
                    <a:pt x="1181709" y="972969"/>
                  </a:lnTo>
                  <a:lnTo>
                    <a:pt x="1204788" y="931063"/>
                  </a:lnTo>
                  <a:lnTo>
                    <a:pt x="1224347" y="887717"/>
                  </a:lnTo>
                  <a:lnTo>
                    <a:pt x="1240259" y="843501"/>
                  </a:lnTo>
                  <a:lnTo>
                    <a:pt x="1252649" y="798290"/>
                  </a:lnTo>
                  <a:lnTo>
                    <a:pt x="1261474" y="752421"/>
                  </a:lnTo>
                  <a:lnTo>
                    <a:pt x="1266733" y="706117"/>
                  </a:lnTo>
                  <a:lnTo>
                    <a:pt x="1268425" y="659599"/>
                  </a:lnTo>
                  <a:lnTo>
                    <a:pt x="1268930" y="647950"/>
                  </a:lnTo>
                  <a:lnTo>
                    <a:pt x="1273800" y="637797"/>
                  </a:lnTo>
                  <a:lnTo>
                    <a:pt x="1282180" y="630267"/>
                  </a:lnTo>
                  <a:lnTo>
                    <a:pt x="1293215" y="626490"/>
                  </a:lnTo>
                  <a:lnTo>
                    <a:pt x="1294193" y="626376"/>
                  </a:lnTo>
                  <a:lnTo>
                    <a:pt x="1295019" y="626744"/>
                  </a:lnTo>
                  <a:lnTo>
                    <a:pt x="1597113" y="626744"/>
                  </a:lnTo>
                  <a:lnTo>
                    <a:pt x="1611477" y="641108"/>
                  </a:lnTo>
                  <a:lnTo>
                    <a:pt x="1614322" y="648792"/>
                  </a:lnTo>
                  <a:lnTo>
                    <a:pt x="1614398" y="664133"/>
                  </a:lnTo>
                  <a:lnTo>
                    <a:pt x="1611554" y="672122"/>
                  </a:lnTo>
                  <a:lnTo>
                    <a:pt x="1598384" y="685266"/>
                  </a:lnTo>
                  <a:lnTo>
                    <a:pt x="1325194" y="685266"/>
                  </a:lnTo>
                  <a:lnTo>
                    <a:pt x="1321658" y="733576"/>
                  </a:lnTo>
                  <a:lnTo>
                    <a:pt x="1314640" y="781579"/>
                  </a:lnTo>
                  <a:lnTo>
                    <a:pt x="1304132" y="829066"/>
                  </a:lnTo>
                  <a:lnTo>
                    <a:pt x="1290124" y="875827"/>
                  </a:lnTo>
                  <a:lnTo>
                    <a:pt x="1272606" y="921656"/>
                  </a:lnTo>
                  <a:lnTo>
                    <a:pt x="1251571" y="966343"/>
                  </a:lnTo>
                  <a:lnTo>
                    <a:pt x="1227008" y="1009679"/>
                  </a:lnTo>
                  <a:lnTo>
                    <a:pt x="1198909" y="1051456"/>
                  </a:lnTo>
                  <a:lnTo>
                    <a:pt x="1167264" y="1091466"/>
                  </a:lnTo>
                  <a:lnTo>
                    <a:pt x="1132065" y="1129499"/>
                  </a:lnTo>
                  <a:lnTo>
                    <a:pt x="1095769" y="1163199"/>
                  </a:lnTo>
                  <a:lnTo>
                    <a:pt x="1057667" y="1193689"/>
                  </a:lnTo>
                  <a:lnTo>
                    <a:pt x="1017939" y="1220970"/>
                  </a:lnTo>
                  <a:lnTo>
                    <a:pt x="976764" y="1245041"/>
                  </a:lnTo>
                  <a:lnTo>
                    <a:pt x="934486" y="1265821"/>
                  </a:lnTo>
                  <a:close/>
                </a:path>
                <a:path w="1614804" h="1323975">
                  <a:moveTo>
                    <a:pt x="1469568" y="809498"/>
                  </a:moveTo>
                  <a:lnTo>
                    <a:pt x="1454518" y="809498"/>
                  </a:lnTo>
                  <a:lnTo>
                    <a:pt x="1446885" y="806665"/>
                  </a:lnTo>
                  <a:lnTo>
                    <a:pt x="1441107" y="800900"/>
                  </a:lnTo>
                  <a:lnTo>
                    <a:pt x="1434663" y="791216"/>
                  </a:lnTo>
                  <a:lnTo>
                    <a:pt x="1432515" y="780200"/>
                  </a:lnTo>
                  <a:lnTo>
                    <a:pt x="1434663" y="769187"/>
                  </a:lnTo>
                  <a:lnTo>
                    <a:pt x="1441107" y="759510"/>
                  </a:lnTo>
                  <a:lnTo>
                    <a:pt x="1515402" y="685266"/>
                  </a:lnTo>
                  <a:lnTo>
                    <a:pt x="1598384" y="685266"/>
                  </a:lnTo>
                  <a:lnTo>
                    <a:pt x="1482750" y="800900"/>
                  </a:lnTo>
                  <a:lnTo>
                    <a:pt x="1477061" y="806665"/>
                  </a:lnTo>
                  <a:lnTo>
                    <a:pt x="1469568" y="809498"/>
                  </a:lnTo>
                  <a:close/>
                </a:path>
                <a:path w="1614804" h="1323975">
                  <a:moveTo>
                    <a:pt x="1213536" y="371767"/>
                  </a:moveTo>
                  <a:lnTo>
                    <a:pt x="1177493" y="343070"/>
                  </a:lnTo>
                  <a:lnTo>
                    <a:pt x="1170211" y="331581"/>
                  </a:lnTo>
                  <a:lnTo>
                    <a:pt x="1146638" y="297933"/>
                  </a:lnTo>
                  <a:lnTo>
                    <a:pt x="1120533" y="265531"/>
                  </a:lnTo>
                  <a:lnTo>
                    <a:pt x="1113467" y="254813"/>
                  </a:lnTo>
                  <a:lnTo>
                    <a:pt x="1133918" y="215990"/>
                  </a:lnTo>
                  <a:lnTo>
                    <a:pt x="1145291" y="215593"/>
                  </a:lnTo>
                  <a:lnTo>
                    <a:pt x="1155946" y="219594"/>
                  </a:lnTo>
                  <a:lnTo>
                    <a:pt x="1183875" y="251179"/>
                  </a:lnTo>
                  <a:lnTo>
                    <a:pt x="1210699" y="287541"/>
                  </a:lnTo>
                  <a:lnTo>
                    <a:pt x="1234656" y="325412"/>
                  </a:lnTo>
                  <a:lnTo>
                    <a:pt x="1239755" y="336931"/>
                  </a:lnTo>
                  <a:lnTo>
                    <a:pt x="1239658" y="348965"/>
                  </a:lnTo>
                  <a:lnTo>
                    <a:pt x="1234700" y="359907"/>
                  </a:lnTo>
                  <a:lnTo>
                    <a:pt x="1225220" y="368147"/>
                  </a:lnTo>
                  <a:lnTo>
                    <a:pt x="1221473" y="370230"/>
                  </a:lnTo>
                  <a:lnTo>
                    <a:pt x="1217511" y="371462"/>
                  </a:lnTo>
                  <a:lnTo>
                    <a:pt x="1213536" y="371767"/>
                  </a:lnTo>
                  <a:close/>
                </a:path>
                <a:path w="1614804" h="1323975">
                  <a:moveTo>
                    <a:pt x="119633" y="369695"/>
                  </a:moveTo>
                  <a:lnTo>
                    <a:pt x="86822" y="344243"/>
                  </a:lnTo>
                  <a:lnTo>
                    <a:pt x="87724" y="333280"/>
                  </a:lnTo>
                  <a:lnTo>
                    <a:pt x="108247" y="298550"/>
                  </a:lnTo>
                  <a:lnTo>
                    <a:pt x="133337" y="262801"/>
                  </a:lnTo>
                  <a:lnTo>
                    <a:pt x="161112" y="228447"/>
                  </a:lnTo>
                  <a:lnTo>
                    <a:pt x="183153" y="219394"/>
                  </a:lnTo>
                  <a:lnTo>
                    <a:pt x="194752" y="222080"/>
                  </a:lnTo>
                  <a:lnTo>
                    <a:pt x="204622" y="229552"/>
                  </a:lnTo>
                  <a:lnTo>
                    <a:pt x="209694" y="238217"/>
                  </a:lnTo>
                  <a:lnTo>
                    <a:pt x="211423" y="247835"/>
                  </a:lnTo>
                  <a:lnTo>
                    <a:pt x="209809" y="257475"/>
                  </a:lnTo>
                  <a:lnTo>
                    <a:pt x="204851" y="266204"/>
                  </a:lnTo>
                  <a:lnTo>
                    <a:pt x="196127" y="276539"/>
                  </a:lnTo>
                  <a:lnTo>
                    <a:pt x="187707" y="286996"/>
                  </a:lnTo>
                  <a:lnTo>
                    <a:pt x="164140" y="319199"/>
                  </a:lnTo>
                  <a:lnTo>
                    <a:pt x="142913" y="352678"/>
                  </a:lnTo>
                  <a:lnTo>
                    <a:pt x="137018" y="361172"/>
                  </a:lnTo>
                  <a:lnTo>
                    <a:pt x="128979" y="366912"/>
                  </a:lnTo>
                  <a:lnTo>
                    <a:pt x="119633" y="369695"/>
                  </a:lnTo>
                  <a:close/>
                </a:path>
                <a:path w="1614804" h="1323975">
                  <a:moveTo>
                    <a:pt x="253492" y="207162"/>
                  </a:moveTo>
                  <a:lnTo>
                    <a:pt x="222278" y="178307"/>
                  </a:lnTo>
                  <a:lnTo>
                    <a:pt x="223926" y="168708"/>
                  </a:lnTo>
                  <a:lnTo>
                    <a:pt x="251455" y="141750"/>
                  </a:lnTo>
                  <a:lnTo>
                    <a:pt x="281949" y="118775"/>
                  </a:lnTo>
                  <a:lnTo>
                    <a:pt x="329422" y="88126"/>
                  </a:lnTo>
                  <a:lnTo>
                    <a:pt x="374128" y="66037"/>
                  </a:lnTo>
                  <a:lnTo>
                    <a:pt x="386285" y="67140"/>
                  </a:lnTo>
                  <a:lnTo>
                    <a:pt x="396967" y="73054"/>
                  </a:lnTo>
                  <a:lnTo>
                    <a:pt x="404495" y="83273"/>
                  </a:lnTo>
                  <a:lnTo>
                    <a:pt x="406933" y="94809"/>
                  </a:lnTo>
                  <a:lnTo>
                    <a:pt x="404658" y="105956"/>
                  </a:lnTo>
                  <a:lnTo>
                    <a:pt x="398256" y="115388"/>
                  </a:lnTo>
                  <a:lnTo>
                    <a:pt x="388315" y="121780"/>
                  </a:lnTo>
                  <a:lnTo>
                    <a:pt x="373250" y="129689"/>
                  </a:lnTo>
                  <a:lnTo>
                    <a:pt x="358389" y="138050"/>
                  </a:lnTo>
                  <a:lnTo>
                    <a:pt x="315087" y="165970"/>
                  </a:lnTo>
                  <a:lnTo>
                    <a:pt x="273736" y="198043"/>
                  </a:lnTo>
                  <a:lnTo>
                    <a:pt x="267559" y="202988"/>
                  </a:lnTo>
                  <a:lnTo>
                    <a:pt x="260701" y="205997"/>
                  </a:lnTo>
                  <a:lnTo>
                    <a:pt x="253492" y="207162"/>
                  </a:lnTo>
                  <a:close/>
                </a:path>
                <a:path w="1614804" h="1323975">
                  <a:moveTo>
                    <a:pt x="1069583" y="203401"/>
                  </a:moveTo>
                  <a:lnTo>
                    <a:pt x="1063356" y="202691"/>
                  </a:lnTo>
                  <a:lnTo>
                    <a:pt x="1057299" y="200610"/>
                  </a:lnTo>
                  <a:lnTo>
                    <a:pt x="1051636" y="197129"/>
                  </a:lnTo>
                  <a:lnTo>
                    <a:pt x="1037583" y="185658"/>
                  </a:lnTo>
                  <a:lnTo>
                    <a:pt x="1023269" y="174663"/>
                  </a:lnTo>
                  <a:lnTo>
                    <a:pt x="978712" y="144664"/>
                  </a:lnTo>
                  <a:lnTo>
                    <a:pt x="932129" y="119075"/>
                  </a:lnTo>
                  <a:lnTo>
                    <a:pt x="922359" y="112890"/>
                  </a:lnTo>
                  <a:lnTo>
                    <a:pt x="916005" y="103738"/>
                  </a:lnTo>
                  <a:lnTo>
                    <a:pt x="913611" y="92859"/>
                  </a:lnTo>
                  <a:lnTo>
                    <a:pt x="915721" y="81495"/>
                  </a:lnTo>
                  <a:lnTo>
                    <a:pt x="923100" y="70808"/>
                  </a:lnTo>
                  <a:lnTo>
                    <a:pt x="933848" y="64550"/>
                  </a:lnTo>
                  <a:lnTo>
                    <a:pt x="946223" y="63279"/>
                  </a:lnTo>
                  <a:lnTo>
                    <a:pt x="958481" y="67551"/>
                  </a:lnTo>
                  <a:lnTo>
                    <a:pt x="992590" y="85710"/>
                  </a:lnTo>
                  <a:lnTo>
                    <a:pt x="1025804" y="105994"/>
                  </a:lnTo>
                  <a:lnTo>
                    <a:pt x="1057827" y="128457"/>
                  </a:lnTo>
                  <a:lnTo>
                    <a:pt x="1088783" y="153035"/>
                  </a:lnTo>
                  <a:lnTo>
                    <a:pt x="1098670" y="178714"/>
                  </a:lnTo>
                  <a:lnTo>
                    <a:pt x="1095591" y="187909"/>
                  </a:lnTo>
                  <a:lnTo>
                    <a:pt x="1091247" y="195897"/>
                  </a:lnTo>
                  <a:lnTo>
                    <a:pt x="1083843" y="201053"/>
                  </a:lnTo>
                  <a:lnTo>
                    <a:pt x="1075753" y="202768"/>
                  </a:lnTo>
                  <a:lnTo>
                    <a:pt x="1069583" y="203401"/>
                  </a:lnTo>
                  <a:close/>
                </a:path>
                <a:path w="1614804" h="1323975">
                  <a:moveTo>
                    <a:pt x="472935" y="85725"/>
                  </a:moveTo>
                  <a:lnTo>
                    <a:pt x="443091" y="52915"/>
                  </a:lnTo>
                  <a:lnTo>
                    <a:pt x="446502" y="42530"/>
                  </a:lnTo>
                  <a:lnTo>
                    <a:pt x="481844" y="23345"/>
                  </a:lnTo>
                  <a:lnTo>
                    <a:pt x="519015" y="13999"/>
                  </a:lnTo>
                  <a:lnTo>
                    <a:pt x="556517" y="6856"/>
                  </a:lnTo>
                  <a:lnTo>
                    <a:pt x="613194" y="253"/>
                  </a:lnTo>
                  <a:lnTo>
                    <a:pt x="622595" y="1923"/>
                  </a:lnTo>
                  <a:lnTo>
                    <a:pt x="630717" y="6503"/>
                  </a:lnTo>
                  <a:lnTo>
                    <a:pt x="636929" y="13468"/>
                  </a:lnTo>
                  <a:lnTo>
                    <a:pt x="640600" y="22288"/>
                  </a:lnTo>
                  <a:lnTo>
                    <a:pt x="640914" y="34299"/>
                  </a:lnTo>
                  <a:lnTo>
                    <a:pt x="636641" y="45021"/>
                  </a:lnTo>
                  <a:lnTo>
                    <a:pt x="628563" y="53267"/>
                  </a:lnTo>
                  <a:lnTo>
                    <a:pt x="617461" y="57848"/>
                  </a:lnTo>
                  <a:lnTo>
                    <a:pt x="600136" y="59397"/>
                  </a:lnTo>
                  <a:lnTo>
                    <a:pt x="582874" y="61461"/>
                  </a:lnTo>
                  <a:lnTo>
                    <a:pt x="531512" y="70609"/>
                  </a:lnTo>
                  <a:lnTo>
                    <a:pt x="480796" y="84188"/>
                  </a:lnTo>
                  <a:lnTo>
                    <a:pt x="476834" y="85420"/>
                  </a:lnTo>
                  <a:lnTo>
                    <a:pt x="472935" y="85725"/>
                  </a:lnTo>
                  <a:close/>
                </a:path>
                <a:path w="1614804" h="1323975">
                  <a:moveTo>
                    <a:pt x="847877" y="83947"/>
                  </a:moveTo>
                  <a:lnTo>
                    <a:pt x="843381" y="83578"/>
                  </a:lnTo>
                  <a:lnTo>
                    <a:pt x="838974" y="81927"/>
                  </a:lnTo>
                  <a:lnTo>
                    <a:pt x="822656" y="77256"/>
                  </a:lnTo>
                  <a:lnTo>
                    <a:pt x="773214" y="66205"/>
                  </a:lnTo>
                  <a:lnTo>
                    <a:pt x="723168" y="59232"/>
                  </a:lnTo>
                  <a:lnTo>
                    <a:pt x="706348" y="57848"/>
                  </a:lnTo>
                  <a:lnTo>
                    <a:pt x="695672" y="56361"/>
                  </a:lnTo>
                  <a:lnTo>
                    <a:pt x="686573" y="51200"/>
                  </a:lnTo>
                  <a:lnTo>
                    <a:pt x="679929" y="43114"/>
                  </a:lnTo>
                  <a:lnTo>
                    <a:pt x="676618" y="32854"/>
                  </a:lnTo>
                  <a:lnTo>
                    <a:pt x="678197" y="19147"/>
                  </a:lnTo>
                  <a:lnTo>
                    <a:pt x="685387" y="8116"/>
                  </a:lnTo>
                  <a:lnTo>
                    <a:pt x="696634" y="1242"/>
                  </a:lnTo>
                  <a:lnTo>
                    <a:pt x="710387" y="0"/>
                  </a:lnTo>
                  <a:lnTo>
                    <a:pt x="728893" y="1545"/>
                  </a:lnTo>
                  <a:lnTo>
                    <a:pt x="784009" y="9207"/>
                  </a:lnTo>
                  <a:lnTo>
                    <a:pt x="838367" y="21448"/>
                  </a:lnTo>
                  <a:lnTo>
                    <a:pt x="873687" y="38079"/>
                  </a:lnTo>
                  <a:lnTo>
                    <a:pt x="878586" y="58280"/>
                  </a:lnTo>
                  <a:lnTo>
                    <a:pt x="875436" y="67938"/>
                  </a:lnTo>
                  <a:lnTo>
                    <a:pt x="869504" y="75641"/>
                  </a:lnTo>
                  <a:lnTo>
                    <a:pt x="861521" y="80972"/>
                  </a:lnTo>
                  <a:lnTo>
                    <a:pt x="852221" y="83515"/>
                  </a:lnTo>
                  <a:lnTo>
                    <a:pt x="847877" y="83947"/>
                  </a:lnTo>
                  <a:close/>
                </a:path>
              </a:pathLst>
            </a:custGeom>
            <a:solidFill>
              <a:srgbClr val="009486"/>
            </a:solidFill>
          </p:spPr>
          <p:txBody>
            <a:bodyPr wrap="square" lIns="0" tIns="0" rIns="0" bIns="0" rtlCol="0"/>
            <a:lstStyle/>
            <a:p>
              <a:endParaRPr sz="14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7" name="object 10"/>
          <p:cNvSpPr txBox="1"/>
          <p:nvPr/>
        </p:nvSpPr>
        <p:spPr>
          <a:xfrm>
            <a:off x="2152014" y="5100954"/>
            <a:ext cx="1156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资金募</a:t>
            </a:r>
            <a:r>
              <a:rPr sz="1400" b="1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集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4785995" y="3577082"/>
            <a:ext cx="572135" cy="486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1400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对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冲 </a:t>
            </a:r>
            <a:r>
              <a:rPr sz="1400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基</a:t>
            </a:r>
            <a:r>
              <a:rPr sz="1400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金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grpSp>
        <p:nvGrpSpPr>
          <p:cNvPr id="9" name="object 12"/>
          <p:cNvGrpSpPr/>
          <p:nvPr/>
        </p:nvGrpSpPr>
        <p:grpSpPr>
          <a:xfrm>
            <a:off x="5052059" y="2921635"/>
            <a:ext cx="3335654" cy="1676400"/>
            <a:chOff x="5052059" y="2921635"/>
            <a:chExt cx="3335654" cy="1676400"/>
          </a:xfrm>
        </p:grpSpPr>
        <p:sp>
          <p:nvSpPr>
            <p:cNvPr id="10" name="object 13"/>
            <p:cNvSpPr/>
            <p:nvPr/>
          </p:nvSpPr>
          <p:spPr>
            <a:xfrm>
              <a:off x="5052060" y="2921634"/>
              <a:ext cx="2923540" cy="1555750"/>
            </a:xfrm>
            <a:custGeom>
              <a:avLst/>
              <a:gdLst/>
              <a:ahLst/>
              <a:cxnLst/>
              <a:rect l="l" t="t" r="r" b="b"/>
              <a:pathLst>
                <a:path w="2923540" h="1555750">
                  <a:moveTo>
                    <a:pt x="76200" y="38100"/>
                  </a:moveTo>
                  <a:lnTo>
                    <a:pt x="73202" y="23279"/>
                  </a:lnTo>
                  <a:lnTo>
                    <a:pt x="65036" y="11163"/>
                  </a:lnTo>
                  <a:lnTo>
                    <a:pt x="52920" y="2997"/>
                  </a:lnTo>
                  <a:lnTo>
                    <a:pt x="38100" y="0"/>
                  </a:lnTo>
                  <a:lnTo>
                    <a:pt x="23266" y="2997"/>
                  </a:lnTo>
                  <a:lnTo>
                    <a:pt x="11150" y="11163"/>
                  </a:lnTo>
                  <a:lnTo>
                    <a:pt x="2984" y="23279"/>
                  </a:lnTo>
                  <a:lnTo>
                    <a:pt x="0" y="38100"/>
                  </a:lnTo>
                  <a:lnTo>
                    <a:pt x="2984" y="52933"/>
                  </a:lnTo>
                  <a:lnTo>
                    <a:pt x="11150" y="65049"/>
                  </a:lnTo>
                  <a:lnTo>
                    <a:pt x="23266" y="73215"/>
                  </a:lnTo>
                  <a:lnTo>
                    <a:pt x="25400" y="73647"/>
                  </a:lnTo>
                  <a:lnTo>
                    <a:pt x="25400" y="525780"/>
                  </a:lnTo>
                  <a:lnTo>
                    <a:pt x="50800" y="525780"/>
                  </a:lnTo>
                  <a:lnTo>
                    <a:pt x="50800" y="76200"/>
                  </a:lnTo>
                  <a:lnTo>
                    <a:pt x="50800" y="73647"/>
                  </a:lnTo>
                  <a:lnTo>
                    <a:pt x="52920" y="73215"/>
                  </a:lnTo>
                  <a:lnTo>
                    <a:pt x="65036" y="65049"/>
                  </a:lnTo>
                  <a:lnTo>
                    <a:pt x="73202" y="52933"/>
                  </a:lnTo>
                  <a:lnTo>
                    <a:pt x="76200" y="38100"/>
                  </a:lnTo>
                  <a:close/>
                </a:path>
                <a:path w="2923540" h="1555750">
                  <a:moveTo>
                    <a:pt x="2923540" y="1015682"/>
                  </a:moveTo>
                  <a:lnTo>
                    <a:pt x="2921330" y="966533"/>
                  </a:lnTo>
                  <a:lnTo>
                    <a:pt x="2914827" y="918616"/>
                  </a:lnTo>
                  <a:lnTo>
                    <a:pt x="2904236" y="872121"/>
                  </a:lnTo>
                  <a:lnTo>
                    <a:pt x="2889745" y="827239"/>
                  </a:lnTo>
                  <a:lnTo>
                    <a:pt x="2871533" y="784174"/>
                  </a:lnTo>
                  <a:lnTo>
                    <a:pt x="2849803" y="743102"/>
                  </a:lnTo>
                  <a:lnTo>
                    <a:pt x="2824734" y="704227"/>
                  </a:lnTo>
                  <a:lnTo>
                    <a:pt x="2796514" y="667727"/>
                  </a:lnTo>
                  <a:lnTo>
                    <a:pt x="2765348" y="633806"/>
                  </a:lnTo>
                  <a:lnTo>
                    <a:pt x="2731427" y="602640"/>
                  </a:lnTo>
                  <a:lnTo>
                    <a:pt x="2694927" y="574421"/>
                  </a:lnTo>
                  <a:lnTo>
                    <a:pt x="2656052" y="549351"/>
                  </a:lnTo>
                  <a:lnTo>
                    <a:pt x="2614980" y="527621"/>
                  </a:lnTo>
                  <a:lnTo>
                    <a:pt x="2571915" y="509409"/>
                  </a:lnTo>
                  <a:lnTo>
                    <a:pt x="2527033" y="494919"/>
                  </a:lnTo>
                  <a:lnTo>
                    <a:pt x="2480538" y="484327"/>
                  </a:lnTo>
                  <a:lnTo>
                    <a:pt x="2432621" y="477824"/>
                  </a:lnTo>
                  <a:lnTo>
                    <a:pt x="2383472" y="475615"/>
                  </a:lnTo>
                  <a:lnTo>
                    <a:pt x="2334310" y="477824"/>
                  </a:lnTo>
                  <a:lnTo>
                    <a:pt x="2286393" y="484327"/>
                  </a:lnTo>
                  <a:lnTo>
                    <a:pt x="2239899" y="494919"/>
                  </a:lnTo>
                  <a:lnTo>
                    <a:pt x="2195030" y="509422"/>
                  </a:lnTo>
                  <a:lnTo>
                    <a:pt x="2151964" y="527634"/>
                  </a:lnTo>
                  <a:lnTo>
                    <a:pt x="2110905" y="549376"/>
                  </a:lnTo>
                  <a:lnTo>
                    <a:pt x="2072043" y="574471"/>
                  </a:lnTo>
                  <a:lnTo>
                    <a:pt x="2035568" y="602703"/>
                  </a:lnTo>
                  <a:lnTo>
                    <a:pt x="2001659" y="633895"/>
                  </a:lnTo>
                  <a:lnTo>
                    <a:pt x="1970519" y="667854"/>
                  </a:lnTo>
                  <a:lnTo>
                    <a:pt x="1942350" y="704392"/>
                  </a:lnTo>
                  <a:lnTo>
                    <a:pt x="1917319" y="743318"/>
                  </a:lnTo>
                  <a:lnTo>
                    <a:pt x="1895640" y="784440"/>
                  </a:lnTo>
                  <a:lnTo>
                    <a:pt x="1877479" y="827570"/>
                  </a:lnTo>
                  <a:lnTo>
                    <a:pt x="1863051" y="872515"/>
                  </a:lnTo>
                  <a:lnTo>
                    <a:pt x="1852549" y="919099"/>
                  </a:lnTo>
                  <a:lnTo>
                    <a:pt x="1846135" y="967117"/>
                  </a:lnTo>
                  <a:lnTo>
                    <a:pt x="1844040" y="1016381"/>
                  </a:lnTo>
                  <a:lnTo>
                    <a:pt x="1846135" y="1065428"/>
                  </a:lnTo>
                  <a:lnTo>
                    <a:pt x="1852549" y="1113256"/>
                  </a:lnTo>
                  <a:lnTo>
                    <a:pt x="1863051" y="1159662"/>
                  </a:lnTo>
                  <a:lnTo>
                    <a:pt x="1877479" y="1204468"/>
                  </a:lnTo>
                  <a:lnTo>
                    <a:pt x="1895640" y="1247470"/>
                  </a:lnTo>
                  <a:lnTo>
                    <a:pt x="1917319" y="1288478"/>
                  </a:lnTo>
                  <a:lnTo>
                    <a:pt x="1942350" y="1327315"/>
                  </a:lnTo>
                  <a:lnTo>
                    <a:pt x="1970519" y="1363764"/>
                  </a:lnTo>
                  <a:lnTo>
                    <a:pt x="2001659" y="1397660"/>
                  </a:lnTo>
                  <a:lnTo>
                    <a:pt x="2035568" y="1428800"/>
                  </a:lnTo>
                  <a:lnTo>
                    <a:pt x="2072043" y="1456994"/>
                  </a:lnTo>
                  <a:lnTo>
                    <a:pt x="2110905" y="1482051"/>
                  </a:lnTo>
                  <a:lnTo>
                    <a:pt x="2151964" y="1503768"/>
                  </a:lnTo>
                  <a:lnTo>
                    <a:pt x="2195030" y="1521980"/>
                  </a:lnTo>
                  <a:lnTo>
                    <a:pt x="2239899" y="1536471"/>
                  </a:lnTo>
                  <a:lnTo>
                    <a:pt x="2286393" y="1547050"/>
                  </a:lnTo>
                  <a:lnTo>
                    <a:pt x="2334310" y="1553552"/>
                  </a:lnTo>
                  <a:lnTo>
                    <a:pt x="2383472" y="1555750"/>
                  </a:lnTo>
                  <a:lnTo>
                    <a:pt x="2432621" y="1553552"/>
                  </a:lnTo>
                  <a:lnTo>
                    <a:pt x="2480538" y="1547050"/>
                  </a:lnTo>
                  <a:lnTo>
                    <a:pt x="2527033" y="1536458"/>
                  </a:lnTo>
                  <a:lnTo>
                    <a:pt x="2571915" y="1521968"/>
                  </a:lnTo>
                  <a:lnTo>
                    <a:pt x="2614980" y="1503756"/>
                  </a:lnTo>
                  <a:lnTo>
                    <a:pt x="2656052" y="1482026"/>
                  </a:lnTo>
                  <a:lnTo>
                    <a:pt x="2694927" y="1456956"/>
                  </a:lnTo>
                  <a:lnTo>
                    <a:pt x="2731427" y="1428737"/>
                  </a:lnTo>
                  <a:lnTo>
                    <a:pt x="2765348" y="1397571"/>
                  </a:lnTo>
                  <a:lnTo>
                    <a:pt x="2796514" y="1363649"/>
                  </a:lnTo>
                  <a:lnTo>
                    <a:pt x="2824734" y="1327150"/>
                  </a:lnTo>
                  <a:lnTo>
                    <a:pt x="2849803" y="1288275"/>
                  </a:lnTo>
                  <a:lnTo>
                    <a:pt x="2871533" y="1247203"/>
                  </a:lnTo>
                  <a:lnTo>
                    <a:pt x="2889745" y="1204137"/>
                  </a:lnTo>
                  <a:lnTo>
                    <a:pt x="2904236" y="1159256"/>
                  </a:lnTo>
                  <a:lnTo>
                    <a:pt x="2914827" y="1112761"/>
                  </a:lnTo>
                  <a:lnTo>
                    <a:pt x="2921330" y="1064844"/>
                  </a:lnTo>
                  <a:lnTo>
                    <a:pt x="2923540" y="10156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4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" name="object 14"/>
            <p:cNvSpPr/>
            <p:nvPr/>
          </p:nvSpPr>
          <p:spPr>
            <a:xfrm>
              <a:off x="6772795" y="3274060"/>
              <a:ext cx="1614805" cy="1323975"/>
            </a:xfrm>
            <a:custGeom>
              <a:avLst/>
              <a:gdLst/>
              <a:ahLst/>
              <a:cxnLst/>
              <a:rect l="l" t="t" r="r" b="b"/>
              <a:pathLst>
                <a:path w="1614804" h="1323975">
                  <a:moveTo>
                    <a:pt x="23444" y="697852"/>
                  </a:moveTo>
                  <a:lnTo>
                    <a:pt x="0" y="664070"/>
                  </a:lnTo>
                  <a:lnTo>
                    <a:pt x="1551" y="617549"/>
                  </a:lnTo>
                  <a:lnTo>
                    <a:pt x="6292" y="571557"/>
                  </a:lnTo>
                  <a:lnTo>
                    <a:pt x="14277" y="525752"/>
                  </a:lnTo>
                  <a:lnTo>
                    <a:pt x="25488" y="480489"/>
                  </a:lnTo>
                  <a:lnTo>
                    <a:pt x="39973" y="435832"/>
                  </a:lnTo>
                  <a:lnTo>
                    <a:pt x="57585" y="392323"/>
                  </a:lnTo>
                  <a:lnTo>
                    <a:pt x="78471" y="349784"/>
                  </a:lnTo>
                  <a:lnTo>
                    <a:pt x="102582" y="308517"/>
                  </a:lnTo>
                  <a:lnTo>
                    <a:pt x="129917" y="268704"/>
                  </a:lnTo>
                  <a:lnTo>
                    <a:pt x="160476" y="230528"/>
                  </a:lnTo>
                  <a:lnTo>
                    <a:pt x="194259" y="194170"/>
                  </a:lnTo>
                  <a:lnTo>
                    <a:pt x="230552" y="160470"/>
                  </a:lnTo>
                  <a:lnTo>
                    <a:pt x="268652" y="129980"/>
                  </a:lnTo>
                  <a:lnTo>
                    <a:pt x="308379" y="102699"/>
                  </a:lnTo>
                  <a:lnTo>
                    <a:pt x="349554" y="78629"/>
                  </a:lnTo>
                  <a:lnTo>
                    <a:pt x="391997" y="57767"/>
                  </a:lnTo>
                  <a:lnTo>
                    <a:pt x="435526" y="40116"/>
                  </a:lnTo>
                  <a:lnTo>
                    <a:pt x="479963" y="25674"/>
                  </a:lnTo>
                  <a:lnTo>
                    <a:pt x="525127" y="14441"/>
                  </a:lnTo>
                  <a:lnTo>
                    <a:pt x="570838" y="6418"/>
                  </a:lnTo>
                  <a:lnTo>
                    <a:pt x="616916" y="1604"/>
                  </a:lnTo>
                  <a:lnTo>
                    <a:pt x="663181" y="0"/>
                  </a:lnTo>
                  <a:lnTo>
                    <a:pt x="709445" y="1604"/>
                  </a:lnTo>
                  <a:lnTo>
                    <a:pt x="755523" y="6418"/>
                  </a:lnTo>
                  <a:lnTo>
                    <a:pt x="801233" y="14441"/>
                  </a:lnTo>
                  <a:lnTo>
                    <a:pt x="846395" y="25674"/>
                  </a:lnTo>
                  <a:lnTo>
                    <a:pt x="890831" y="40116"/>
                  </a:lnTo>
                  <a:lnTo>
                    <a:pt x="934360" y="57767"/>
                  </a:lnTo>
                  <a:lnTo>
                    <a:pt x="934524" y="57848"/>
                  </a:lnTo>
                  <a:lnTo>
                    <a:pt x="663181" y="57848"/>
                  </a:lnTo>
                  <a:lnTo>
                    <a:pt x="616740" y="59622"/>
                  </a:lnTo>
                  <a:lnTo>
                    <a:pt x="570526" y="64943"/>
                  </a:lnTo>
                  <a:lnTo>
                    <a:pt x="524759" y="73811"/>
                  </a:lnTo>
                  <a:lnTo>
                    <a:pt x="479655" y="86224"/>
                  </a:lnTo>
                  <a:lnTo>
                    <a:pt x="435435" y="102184"/>
                  </a:lnTo>
                  <a:lnTo>
                    <a:pt x="392315" y="121688"/>
                  </a:lnTo>
                  <a:lnTo>
                    <a:pt x="350515" y="144736"/>
                  </a:lnTo>
                  <a:lnTo>
                    <a:pt x="310253" y="171328"/>
                  </a:lnTo>
                  <a:lnTo>
                    <a:pt x="271747" y="201463"/>
                  </a:lnTo>
                  <a:lnTo>
                    <a:pt x="235216" y="235140"/>
                  </a:lnTo>
                  <a:lnTo>
                    <a:pt x="201456" y="271744"/>
                  </a:lnTo>
                  <a:lnTo>
                    <a:pt x="171255" y="310337"/>
                  </a:lnTo>
                  <a:lnTo>
                    <a:pt x="144614" y="350697"/>
                  </a:lnTo>
                  <a:lnTo>
                    <a:pt x="121535" y="392603"/>
                  </a:lnTo>
                  <a:lnTo>
                    <a:pt x="101974" y="435953"/>
                  </a:lnTo>
                  <a:lnTo>
                    <a:pt x="86062" y="480163"/>
                  </a:lnTo>
                  <a:lnTo>
                    <a:pt x="73671" y="525374"/>
                  </a:lnTo>
                  <a:lnTo>
                    <a:pt x="64844" y="571243"/>
                  </a:lnTo>
                  <a:lnTo>
                    <a:pt x="59582" y="617549"/>
                  </a:lnTo>
                  <a:lnTo>
                    <a:pt x="57886" y="664070"/>
                  </a:lnTo>
                  <a:lnTo>
                    <a:pt x="56505" y="678264"/>
                  </a:lnTo>
                  <a:lnTo>
                    <a:pt x="49199" y="689714"/>
                  </a:lnTo>
                  <a:lnTo>
                    <a:pt x="37626" y="696788"/>
                  </a:lnTo>
                  <a:lnTo>
                    <a:pt x="23444" y="697852"/>
                  </a:lnTo>
                  <a:close/>
                </a:path>
                <a:path w="1614804" h="1323975">
                  <a:moveTo>
                    <a:pt x="1294231" y="697293"/>
                  </a:moveTo>
                  <a:lnTo>
                    <a:pt x="1268463" y="664070"/>
                  </a:lnTo>
                  <a:lnTo>
                    <a:pt x="1266771" y="617549"/>
                  </a:lnTo>
                  <a:lnTo>
                    <a:pt x="1261512" y="571243"/>
                  </a:lnTo>
                  <a:lnTo>
                    <a:pt x="1252687" y="525374"/>
                  </a:lnTo>
                  <a:lnTo>
                    <a:pt x="1240297" y="480163"/>
                  </a:lnTo>
                  <a:lnTo>
                    <a:pt x="1224343" y="435832"/>
                  </a:lnTo>
                  <a:lnTo>
                    <a:pt x="1204826" y="392603"/>
                  </a:lnTo>
                  <a:lnTo>
                    <a:pt x="1181747" y="350697"/>
                  </a:lnTo>
                  <a:lnTo>
                    <a:pt x="1155106" y="310337"/>
                  </a:lnTo>
                  <a:lnTo>
                    <a:pt x="1124906" y="271744"/>
                  </a:lnTo>
                  <a:lnTo>
                    <a:pt x="1091145" y="235140"/>
                  </a:lnTo>
                  <a:lnTo>
                    <a:pt x="1054611" y="201463"/>
                  </a:lnTo>
                  <a:lnTo>
                    <a:pt x="1016102" y="171328"/>
                  </a:lnTo>
                  <a:lnTo>
                    <a:pt x="975838" y="144736"/>
                  </a:lnTo>
                  <a:lnTo>
                    <a:pt x="934037" y="121688"/>
                  </a:lnTo>
                  <a:lnTo>
                    <a:pt x="890917" y="102184"/>
                  </a:lnTo>
                  <a:lnTo>
                    <a:pt x="846697" y="86224"/>
                  </a:lnTo>
                  <a:lnTo>
                    <a:pt x="801595" y="73811"/>
                  </a:lnTo>
                  <a:lnTo>
                    <a:pt x="755829" y="64943"/>
                  </a:lnTo>
                  <a:lnTo>
                    <a:pt x="709618" y="59622"/>
                  </a:lnTo>
                  <a:lnTo>
                    <a:pt x="663181" y="57848"/>
                  </a:lnTo>
                  <a:lnTo>
                    <a:pt x="934524" y="57848"/>
                  </a:lnTo>
                  <a:lnTo>
                    <a:pt x="976801" y="78629"/>
                  </a:lnTo>
                  <a:lnTo>
                    <a:pt x="1017977" y="102699"/>
                  </a:lnTo>
                  <a:lnTo>
                    <a:pt x="1057705" y="129980"/>
                  </a:lnTo>
                  <a:lnTo>
                    <a:pt x="1095807" y="160470"/>
                  </a:lnTo>
                  <a:lnTo>
                    <a:pt x="1132103" y="194170"/>
                  </a:lnTo>
                  <a:lnTo>
                    <a:pt x="1167302" y="232203"/>
                  </a:lnTo>
                  <a:lnTo>
                    <a:pt x="1198947" y="272213"/>
                  </a:lnTo>
                  <a:lnTo>
                    <a:pt x="1227046" y="313990"/>
                  </a:lnTo>
                  <a:lnTo>
                    <a:pt x="1251609" y="357327"/>
                  </a:lnTo>
                  <a:lnTo>
                    <a:pt x="1272644" y="402013"/>
                  </a:lnTo>
                  <a:lnTo>
                    <a:pt x="1290162" y="447842"/>
                  </a:lnTo>
                  <a:lnTo>
                    <a:pt x="1304170" y="494604"/>
                  </a:lnTo>
                  <a:lnTo>
                    <a:pt x="1314678" y="542090"/>
                  </a:lnTo>
                  <a:lnTo>
                    <a:pt x="1321696" y="590093"/>
                  </a:lnTo>
                  <a:lnTo>
                    <a:pt x="1325232" y="638403"/>
                  </a:lnTo>
                  <a:lnTo>
                    <a:pt x="1598421" y="638403"/>
                  </a:lnTo>
                  <a:lnTo>
                    <a:pt x="1611591" y="651548"/>
                  </a:lnTo>
                  <a:lnTo>
                    <a:pt x="1614436" y="659536"/>
                  </a:lnTo>
                  <a:lnTo>
                    <a:pt x="1614346" y="664070"/>
                  </a:lnTo>
                  <a:lnTo>
                    <a:pt x="1614360" y="674877"/>
                  </a:lnTo>
                  <a:lnTo>
                    <a:pt x="1611515" y="682561"/>
                  </a:lnTo>
                  <a:lnTo>
                    <a:pt x="1597151" y="696925"/>
                  </a:lnTo>
                  <a:lnTo>
                    <a:pt x="1295057" y="696925"/>
                  </a:lnTo>
                  <a:lnTo>
                    <a:pt x="1294231" y="697293"/>
                  </a:lnTo>
                  <a:close/>
                </a:path>
                <a:path w="1614804" h="1323975">
                  <a:moveTo>
                    <a:pt x="1598421" y="638403"/>
                  </a:moveTo>
                  <a:lnTo>
                    <a:pt x="1515440" y="638403"/>
                  </a:lnTo>
                  <a:lnTo>
                    <a:pt x="1441157" y="564159"/>
                  </a:lnTo>
                  <a:lnTo>
                    <a:pt x="1434707" y="554482"/>
                  </a:lnTo>
                  <a:lnTo>
                    <a:pt x="1432556" y="543469"/>
                  </a:lnTo>
                  <a:lnTo>
                    <a:pt x="1434707" y="532453"/>
                  </a:lnTo>
                  <a:lnTo>
                    <a:pt x="1441157" y="522770"/>
                  </a:lnTo>
                  <a:lnTo>
                    <a:pt x="1446923" y="517004"/>
                  </a:lnTo>
                  <a:lnTo>
                    <a:pt x="1454556" y="514172"/>
                  </a:lnTo>
                  <a:lnTo>
                    <a:pt x="1469605" y="514172"/>
                  </a:lnTo>
                  <a:lnTo>
                    <a:pt x="1477098" y="517004"/>
                  </a:lnTo>
                  <a:lnTo>
                    <a:pt x="1482788" y="522770"/>
                  </a:lnTo>
                  <a:lnTo>
                    <a:pt x="1598421" y="638403"/>
                  </a:lnTo>
                  <a:close/>
                </a:path>
                <a:path w="1614804" h="1323975">
                  <a:moveTo>
                    <a:pt x="1461973" y="820064"/>
                  </a:moveTo>
                  <a:lnTo>
                    <a:pt x="1450884" y="817911"/>
                  </a:lnTo>
                  <a:lnTo>
                    <a:pt x="1441157" y="811453"/>
                  </a:lnTo>
                  <a:lnTo>
                    <a:pt x="1434701" y="801718"/>
                  </a:lnTo>
                  <a:lnTo>
                    <a:pt x="1432556" y="790662"/>
                  </a:lnTo>
                  <a:lnTo>
                    <a:pt x="1434707" y="779565"/>
                  </a:lnTo>
                  <a:lnTo>
                    <a:pt x="1441157" y="769823"/>
                  </a:lnTo>
                  <a:lnTo>
                    <a:pt x="1513636" y="697356"/>
                  </a:lnTo>
                  <a:lnTo>
                    <a:pt x="1295946" y="697356"/>
                  </a:lnTo>
                  <a:lnTo>
                    <a:pt x="1295946" y="696925"/>
                  </a:lnTo>
                  <a:lnTo>
                    <a:pt x="1597151" y="696925"/>
                  </a:lnTo>
                  <a:lnTo>
                    <a:pt x="1482788" y="811453"/>
                  </a:lnTo>
                  <a:lnTo>
                    <a:pt x="1473061" y="817911"/>
                  </a:lnTo>
                  <a:lnTo>
                    <a:pt x="1461973" y="820064"/>
                  </a:lnTo>
                  <a:close/>
                </a:path>
                <a:path w="1614804" h="1323975">
                  <a:moveTo>
                    <a:pt x="81699" y="934580"/>
                  </a:moveTo>
                  <a:lnTo>
                    <a:pt x="45057" y="900592"/>
                  </a:lnTo>
                  <a:lnTo>
                    <a:pt x="28828" y="851992"/>
                  </a:lnTo>
                  <a:lnTo>
                    <a:pt x="16179" y="802521"/>
                  </a:lnTo>
                  <a:lnTo>
                    <a:pt x="11649" y="774788"/>
                  </a:lnTo>
                  <a:lnTo>
                    <a:pt x="14447" y="764786"/>
                  </a:lnTo>
                  <a:lnTo>
                    <a:pt x="20824" y="756348"/>
                  </a:lnTo>
                  <a:lnTo>
                    <a:pt x="30187" y="750722"/>
                  </a:lnTo>
                  <a:lnTo>
                    <a:pt x="34670" y="749058"/>
                  </a:lnTo>
                  <a:lnTo>
                    <a:pt x="39319" y="748639"/>
                  </a:lnTo>
                  <a:lnTo>
                    <a:pt x="43662" y="749122"/>
                  </a:lnTo>
                  <a:lnTo>
                    <a:pt x="72643" y="790706"/>
                  </a:lnTo>
                  <a:lnTo>
                    <a:pt x="76115" y="805829"/>
                  </a:lnTo>
                  <a:lnTo>
                    <a:pt x="88857" y="850874"/>
                  </a:lnTo>
                  <a:lnTo>
                    <a:pt x="104914" y="894727"/>
                  </a:lnTo>
                  <a:lnTo>
                    <a:pt x="106796" y="908021"/>
                  </a:lnTo>
                  <a:lnTo>
                    <a:pt x="102884" y="920230"/>
                  </a:lnTo>
                  <a:lnTo>
                    <a:pt x="94183" y="929651"/>
                  </a:lnTo>
                  <a:lnTo>
                    <a:pt x="81699" y="934580"/>
                  </a:lnTo>
                  <a:close/>
                </a:path>
                <a:path w="1614804" h="1323975">
                  <a:moveTo>
                    <a:pt x="1255774" y="928481"/>
                  </a:moveTo>
                  <a:lnTo>
                    <a:pt x="1222708" y="909304"/>
                  </a:lnTo>
                  <a:lnTo>
                    <a:pt x="1221203" y="901243"/>
                  </a:lnTo>
                  <a:lnTo>
                    <a:pt x="1222120" y="892949"/>
                  </a:lnTo>
                  <a:lnTo>
                    <a:pt x="1227788" y="878565"/>
                  </a:lnTo>
                  <a:lnTo>
                    <a:pt x="1233104" y="864061"/>
                  </a:lnTo>
                  <a:lnTo>
                    <a:pt x="1246749" y="819830"/>
                  </a:lnTo>
                  <a:lnTo>
                    <a:pt x="1256791" y="774788"/>
                  </a:lnTo>
                  <a:lnTo>
                    <a:pt x="1260397" y="766650"/>
                  </a:lnTo>
                  <a:lnTo>
                    <a:pt x="1266061" y="760193"/>
                  </a:lnTo>
                  <a:lnTo>
                    <a:pt x="1273285" y="755693"/>
                  </a:lnTo>
                  <a:lnTo>
                    <a:pt x="1281569" y="753427"/>
                  </a:lnTo>
                  <a:lnTo>
                    <a:pt x="1285392" y="752932"/>
                  </a:lnTo>
                  <a:lnTo>
                    <a:pt x="1289291" y="753173"/>
                  </a:lnTo>
                  <a:lnTo>
                    <a:pt x="1313776" y="785177"/>
                  </a:lnTo>
                  <a:lnTo>
                    <a:pt x="1310480" y="801746"/>
                  </a:lnTo>
                  <a:lnTo>
                    <a:pt x="1298193" y="850874"/>
                  </a:lnTo>
                  <a:lnTo>
                    <a:pt x="1282147" y="899146"/>
                  </a:lnTo>
                  <a:lnTo>
                    <a:pt x="1267079" y="924010"/>
                  </a:lnTo>
                  <a:lnTo>
                    <a:pt x="1255774" y="928481"/>
                  </a:lnTo>
                  <a:close/>
                </a:path>
                <a:path w="1614804" h="1323975">
                  <a:moveTo>
                    <a:pt x="1145328" y="1108076"/>
                  </a:moveTo>
                  <a:lnTo>
                    <a:pt x="1133956" y="1107679"/>
                  </a:lnTo>
                  <a:lnTo>
                    <a:pt x="1123264" y="1102652"/>
                  </a:lnTo>
                  <a:lnTo>
                    <a:pt x="1114956" y="1092898"/>
                  </a:lnTo>
                  <a:lnTo>
                    <a:pt x="1111669" y="1081038"/>
                  </a:lnTo>
                  <a:lnTo>
                    <a:pt x="1113505" y="1068856"/>
                  </a:lnTo>
                  <a:lnTo>
                    <a:pt x="1120571" y="1058138"/>
                  </a:lnTo>
                  <a:lnTo>
                    <a:pt x="1129571" y="1047477"/>
                  </a:lnTo>
                  <a:lnTo>
                    <a:pt x="1138270" y="1036677"/>
                  </a:lnTo>
                  <a:lnTo>
                    <a:pt x="1162674" y="1003440"/>
                  </a:lnTo>
                  <a:lnTo>
                    <a:pt x="1184528" y="968971"/>
                  </a:lnTo>
                  <a:lnTo>
                    <a:pt x="1189601" y="961268"/>
                  </a:lnTo>
                  <a:lnTo>
                    <a:pt x="1196551" y="955713"/>
                  </a:lnTo>
                  <a:lnTo>
                    <a:pt x="1204751" y="952519"/>
                  </a:lnTo>
                  <a:lnTo>
                    <a:pt x="1213573" y="951903"/>
                  </a:lnTo>
                  <a:lnTo>
                    <a:pt x="1217548" y="952207"/>
                  </a:lnTo>
                  <a:lnTo>
                    <a:pt x="1239793" y="986739"/>
                  </a:lnTo>
                  <a:lnTo>
                    <a:pt x="1234693" y="998258"/>
                  </a:lnTo>
                  <a:lnTo>
                    <a:pt x="1210737" y="1036128"/>
                  </a:lnTo>
                  <a:lnTo>
                    <a:pt x="1183913" y="1072491"/>
                  </a:lnTo>
                  <a:lnTo>
                    <a:pt x="1155984" y="1104075"/>
                  </a:lnTo>
                  <a:lnTo>
                    <a:pt x="1145328" y="1108076"/>
                  </a:lnTo>
                  <a:close/>
                </a:path>
                <a:path w="1614804" h="1323975">
                  <a:moveTo>
                    <a:pt x="183191" y="1104276"/>
                  </a:moveTo>
                  <a:lnTo>
                    <a:pt x="142357" y="1072465"/>
                  </a:lnTo>
                  <a:lnTo>
                    <a:pt x="116344" y="1037191"/>
                  </a:lnTo>
                  <a:lnTo>
                    <a:pt x="93014" y="1000531"/>
                  </a:lnTo>
                  <a:lnTo>
                    <a:pt x="86860" y="979422"/>
                  </a:lnTo>
                  <a:lnTo>
                    <a:pt x="90155" y="968943"/>
                  </a:lnTo>
                  <a:lnTo>
                    <a:pt x="119671" y="953974"/>
                  </a:lnTo>
                  <a:lnTo>
                    <a:pt x="129017" y="956757"/>
                  </a:lnTo>
                  <a:lnTo>
                    <a:pt x="137056" y="962498"/>
                  </a:lnTo>
                  <a:lnTo>
                    <a:pt x="142951" y="970991"/>
                  </a:lnTo>
                  <a:lnTo>
                    <a:pt x="149765" y="982274"/>
                  </a:lnTo>
                  <a:lnTo>
                    <a:pt x="156838" y="993441"/>
                  </a:lnTo>
                  <a:lnTo>
                    <a:pt x="179623" y="1026081"/>
                  </a:lnTo>
                  <a:lnTo>
                    <a:pt x="204889" y="1057465"/>
                  </a:lnTo>
                  <a:lnTo>
                    <a:pt x="209846" y="1066194"/>
                  </a:lnTo>
                  <a:lnTo>
                    <a:pt x="211461" y="1075834"/>
                  </a:lnTo>
                  <a:lnTo>
                    <a:pt x="209732" y="1085452"/>
                  </a:lnTo>
                  <a:lnTo>
                    <a:pt x="204660" y="1094117"/>
                  </a:lnTo>
                  <a:lnTo>
                    <a:pt x="194790" y="1101589"/>
                  </a:lnTo>
                  <a:lnTo>
                    <a:pt x="183191" y="1104276"/>
                  </a:lnTo>
                  <a:close/>
                </a:path>
                <a:path w="1614804" h="1323975">
                  <a:moveTo>
                    <a:pt x="374166" y="1257632"/>
                  </a:moveTo>
                  <a:lnTo>
                    <a:pt x="329460" y="1235543"/>
                  </a:lnTo>
                  <a:lnTo>
                    <a:pt x="281987" y="1204894"/>
                  </a:lnTo>
                  <a:lnTo>
                    <a:pt x="251493" y="1181920"/>
                  </a:lnTo>
                  <a:lnTo>
                    <a:pt x="223964" y="1154961"/>
                  </a:lnTo>
                  <a:lnTo>
                    <a:pt x="222315" y="1145362"/>
                  </a:lnTo>
                  <a:lnTo>
                    <a:pt x="224205" y="1135506"/>
                  </a:lnTo>
                  <a:lnTo>
                    <a:pt x="253530" y="1116507"/>
                  </a:lnTo>
                  <a:lnTo>
                    <a:pt x="260740" y="1117673"/>
                  </a:lnTo>
                  <a:lnTo>
                    <a:pt x="267602" y="1120681"/>
                  </a:lnTo>
                  <a:lnTo>
                    <a:pt x="273786" y="1125626"/>
                  </a:lnTo>
                  <a:lnTo>
                    <a:pt x="287331" y="1136744"/>
                  </a:lnTo>
                  <a:lnTo>
                    <a:pt x="301115" y="1147440"/>
                  </a:lnTo>
                  <a:lnTo>
                    <a:pt x="343778" y="1176799"/>
                  </a:lnTo>
                  <a:lnTo>
                    <a:pt x="388353" y="1201889"/>
                  </a:lnTo>
                  <a:lnTo>
                    <a:pt x="398294" y="1208281"/>
                  </a:lnTo>
                  <a:lnTo>
                    <a:pt x="404696" y="1217714"/>
                  </a:lnTo>
                  <a:lnTo>
                    <a:pt x="406971" y="1228861"/>
                  </a:lnTo>
                  <a:lnTo>
                    <a:pt x="404533" y="1240396"/>
                  </a:lnTo>
                  <a:lnTo>
                    <a:pt x="397004" y="1250615"/>
                  </a:lnTo>
                  <a:lnTo>
                    <a:pt x="386322" y="1256530"/>
                  </a:lnTo>
                  <a:lnTo>
                    <a:pt x="374166" y="1257632"/>
                  </a:lnTo>
                  <a:close/>
                </a:path>
                <a:path w="1614804" h="1323975">
                  <a:moveTo>
                    <a:pt x="946260" y="1260390"/>
                  </a:moveTo>
                  <a:lnTo>
                    <a:pt x="933886" y="1259119"/>
                  </a:lnTo>
                  <a:lnTo>
                    <a:pt x="923138" y="1252861"/>
                  </a:lnTo>
                  <a:lnTo>
                    <a:pt x="915758" y="1242174"/>
                  </a:lnTo>
                  <a:lnTo>
                    <a:pt x="913650" y="1230810"/>
                  </a:lnTo>
                  <a:lnTo>
                    <a:pt x="916047" y="1219931"/>
                  </a:lnTo>
                  <a:lnTo>
                    <a:pt x="922402" y="1210779"/>
                  </a:lnTo>
                  <a:lnTo>
                    <a:pt x="932167" y="1204594"/>
                  </a:lnTo>
                  <a:lnTo>
                    <a:pt x="947874" y="1196533"/>
                  </a:lnTo>
                  <a:lnTo>
                    <a:pt x="963410" y="1188005"/>
                  </a:lnTo>
                  <a:lnTo>
                    <a:pt x="1008724" y="1159516"/>
                  </a:lnTo>
                  <a:lnTo>
                    <a:pt x="1051674" y="1126540"/>
                  </a:lnTo>
                  <a:lnTo>
                    <a:pt x="1057337" y="1123059"/>
                  </a:lnTo>
                  <a:lnTo>
                    <a:pt x="1063394" y="1120978"/>
                  </a:lnTo>
                  <a:lnTo>
                    <a:pt x="1069621" y="1120268"/>
                  </a:lnTo>
                  <a:lnTo>
                    <a:pt x="1075791" y="1120902"/>
                  </a:lnTo>
                  <a:lnTo>
                    <a:pt x="1083881" y="1122616"/>
                  </a:lnTo>
                  <a:lnTo>
                    <a:pt x="1091298" y="1127772"/>
                  </a:lnTo>
                  <a:lnTo>
                    <a:pt x="1095641" y="1135761"/>
                  </a:lnTo>
                  <a:lnTo>
                    <a:pt x="1098714" y="1144955"/>
                  </a:lnTo>
                  <a:lnTo>
                    <a:pt x="1098494" y="1154393"/>
                  </a:lnTo>
                  <a:lnTo>
                    <a:pt x="1073473" y="1183182"/>
                  </a:lnTo>
                  <a:lnTo>
                    <a:pt x="1041990" y="1206714"/>
                  </a:lnTo>
                  <a:lnTo>
                    <a:pt x="1009361" y="1228088"/>
                  </a:lnTo>
                  <a:lnTo>
                    <a:pt x="975671" y="1247299"/>
                  </a:lnTo>
                  <a:lnTo>
                    <a:pt x="958519" y="1256118"/>
                  </a:lnTo>
                  <a:lnTo>
                    <a:pt x="946260" y="1260390"/>
                  </a:lnTo>
                  <a:close/>
                </a:path>
                <a:path w="1614804" h="1323975">
                  <a:moveTo>
                    <a:pt x="613232" y="1323416"/>
                  </a:moveTo>
                  <a:lnTo>
                    <a:pt x="556555" y="1316813"/>
                  </a:lnTo>
                  <a:lnTo>
                    <a:pt x="519053" y="1309670"/>
                  </a:lnTo>
                  <a:lnTo>
                    <a:pt x="481882" y="1300325"/>
                  </a:lnTo>
                  <a:lnTo>
                    <a:pt x="446539" y="1281139"/>
                  </a:lnTo>
                  <a:lnTo>
                    <a:pt x="443129" y="1270754"/>
                  </a:lnTo>
                  <a:lnTo>
                    <a:pt x="443915" y="1259497"/>
                  </a:lnTo>
                  <a:lnTo>
                    <a:pt x="472973" y="1237945"/>
                  </a:lnTo>
                  <a:lnTo>
                    <a:pt x="476872" y="1238250"/>
                  </a:lnTo>
                  <a:lnTo>
                    <a:pt x="480834" y="1239481"/>
                  </a:lnTo>
                  <a:lnTo>
                    <a:pt x="497636" y="1244514"/>
                  </a:lnTo>
                  <a:lnTo>
                    <a:pt x="548601" y="1256614"/>
                  </a:lnTo>
                  <a:lnTo>
                    <a:pt x="600174" y="1264272"/>
                  </a:lnTo>
                  <a:lnTo>
                    <a:pt x="617499" y="1265821"/>
                  </a:lnTo>
                  <a:lnTo>
                    <a:pt x="628601" y="1270402"/>
                  </a:lnTo>
                  <a:lnTo>
                    <a:pt x="636679" y="1278648"/>
                  </a:lnTo>
                  <a:lnTo>
                    <a:pt x="640952" y="1289371"/>
                  </a:lnTo>
                  <a:lnTo>
                    <a:pt x="640638" y="1301381"/>
                  </a:lnTo>
                  <a:lnTo>
                    <a:pt x="636967" y="1310202"/>
                  </a:lnTo>
                  <a:lnTo>
                    <a:pt x="630755" y="1317166"/>
                  </a:lnTo>
                  <a:lnTo>
                    <a:pt x="622632" y="1321746"/>
                  </a:lnTo>
                  <a:lnTo>
                    <a:pt x="613232" y="1323416"/>
                  </a:lnTo>
                  <a:close/>
                </a:path>
                <a:path w="1614804" h="1323975">
                  <a:moveTo>
                    <a:pt x="710425" y="1323670"/>
                  </a:moveTo>
                  <a:lnTo>
                    <a:pt x="696672" y="1322428"/>
                  </a:lnTo>
                  <a:lnTo>
                    <a:pt x="685425" y="1315553"/>
                  </a:lnTo>
                  <a:lnTo>
                    <a:pt x="678235" y="1304523"/>
                  </a:lnTo>
                  <a:lnTo>
                    <a:pt x="676655" y="1290815"/>
                  </a:lnTo>
                  <a:lnTo>
                    <a:pt x="679967" y="1280555"/>
                  </a:lnTo>
                  <a:lnTo>
                    <a:pt x="686611" y="1272470"/>
                  </a:lnTo>
                  <a:lnTo>
                    <a:pt x="695710" y="1267308"/>
                  </a:lnTo>
                  <a:lnTo>
                    <a:pt x="706386" y="1265821"/>
                  </a:lnTo>
                  <a:lnTo>
                    <a:pt x="723206" y="1264437"/>
                  </a:lnTo>
                  <a:lnTo>
                    <a:pt x="739962" y="1262586"/>
                  </a:lnTo>
                  <a:lnTo>
                    <a:pt x="789828" y="1254251"/>
                  </a:lnTo>
                  <a:lnTo>
                    <a:pt x="839012" y="1241742"/>
                  </a:lnTo>
                  <a:lnTo>
                    <a:pt x="843419" y="1240091"/>
                  </a:lnTo>
                  <a:lnTo>
                    <a:pt x="847915" y="1239723"/>
                  </a:lnTo>
                  <a:lnTo>
                    <a:pt x="878624" y="1265389"/>
                  </a:lnTo>
                  <a:lnTo>
                    <a:pt x="878073" y="1276120"/>
                  </a:lnTo>
                  <a:lnTo>
                    <a:pt x="838405" y="1302221"/>
                  </a:lnTo>
                  <a:lnTo>
                    <a:pt x="784047" y="1314462"/>
                  </a:lnTo>
                  <a:lnTo>
                    <a:pt x="728931" y="1322124"/>
                  </a:lnTo>
                  <a:lnTo>
                    <a:pt x="710425" y="1323670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 sz="14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" name="object 15"/>
          <p:cNvSpPr txBox="1"/>
          <p:nvPr/>
        </p:nvSpPr>
        <p:spPr>
          <a:xfrm>
            <a:off x="4347209" y="2510789"/>
            <a:ext cx="14484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私募管理</a:t>
            </a:r>
            <a:r>
              <a:rPr sz="1400" b="1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人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7050176" y="3490756"/>
            <a:ext cx="709930" cy="1046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9800"/>
              </a:lnSpc>
              <a:spcBef>
                <a:spcPts val="100"/>
              </a:spcBef>
            </a:pP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 宗</a:t>
            </a:r>
            <a:r>
              <a:rPr sz="1400" spc="-15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减 持</a:t>
            </a:r>
            <a:r>
              <a:rPr sz="1400" spc="-9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+</a:t>
            </a:r>
            <a:r>
              <a:rPr sz="1400" spc="-9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对</a:t>
            </a:r>
            <a:r>
              <a:rPr sz="1400" spc="-9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冲 交</a:t>
            </a:r>
            <a:r>
              <a:rPr sz="1400" spc="-7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易</a:t>
            </a:r>
            <a:endParaRPr sz="1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4" name="object 17"/>
          <p:cNvSpPr/>
          <p:nvPr/>
        </p:nvSpPr>
        <p:spPr>
          <a:xfrm>
            <a:off x="7411719" y="442595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5400" y="452143"/>
                </a:moveTo>
                <a:lnTo>
                  <a:pt x="25400" y="0"/>
                </a:lnTo>
                <a:lnTo>
                  <a:pt x="50800" y="0"/>
                </a:lnTo>
                <a:lnTo>
                  <a:pt x="50800" y="449579"/>
                </a:lnTo>
                <a:lnTo>
                  <a:pt x="38100" y="449579"/>
                </a:lnTo>
                <a:lnTo>
                  <a:pt x="25400" y="452143"/>
                </a:lnTo>
                <a:close/>
              </a:path>
              <a:path w="76200" h="525779">
                <a:moveTo>
                  <a:pt x="50800" y="487679"/>
                </a:moveTo>
                <a:lnTo>
                  <a:pt x="25400" y="487679"/>
                </a:lnTo>
                <a:lnTo>
                  <a:pt x="25400" y="452143"/>
                </a:lnTo>
                <a:lnTo>
                  <a:pt x="38100" y="449579"/>
                </a:lnTo>
                <a:lnTo>
                  <a:pt x="50800" y="452143"/>
                </a:lnTo>
                <a:lnTo>
                  <a:pt x="50800" y="487679"/>
                </a:lnTo>
                <a:close/>
              </a:path>
              <a:path w="76200" h="525779">
                <a:moveTo>
                  <a:pt x="50800" y="452143"/>
                </a:moveTo>
                <a:lnTo>
                  <a:pt x="38100" y="449579"/>
                </a:lnTo>
                <a:lnTo>
                  <a:pt x="50800" y="449579"/>
                </a:lnTo>
                <a:lnTo>
                  <a:pt x="50800" y="452143"/>
                </a:lnTo>
                <a:close/>
              </a:path>
              <a:path w="76200" h="525779">
                <a:moveTo>
                  <a:pt x="38100" y="525779"/>
                </a:moveTo>
                <a:lnTo>
                  <a:pt x="23268" y="522786"/>
                </a:lnTo>
                <a:lnTo>
                  <a:pt x="11158" y="514621"/>
                </a:lnTo>
                <a:lnTo>
                  <a:pt x="2993" y="502511"/>
                </a:lnTo>
                <a:lnTo>
                  <a:pt x="0" y="487679"/>
                </a:lnTo>
                <a:lnTo>
                  <a:pt x="2993" y="472848"/>
                </a:lnTo>
                <a:lnTo>
                  <a:pt x="11158" y="460738"/>
                </a:lnTo>
                <a:lnTo>
                  <a:pt x="23268" y="452573"/>
                </a:lnTo>
                <a:lnTo>
                  <a:pt x="25400" y="452143"/>
                </a:lnTo>
                <a:lnTo>
                  <a:pt x="25400" y="487679"/>
                </a:lnTo>
                <a:lnTo>
                  <a:pt x="76200" y="487679"/>
                </a:lnTo>
                <a:lnTo>
                  <a:pt x="73206" y="502511"/>
                </a:lnTo>
                <a:lnTo>
                  <a:pt x="65041" y="514621"/>
                </a:lnTo>
                <a:lnTo>
                  <a:pt x="52931" y="522786"/>
                </a:lnTo>
                <a:lnTo>
                  <a:pt x="38100" y="525779"/>
                </a:lnTo>
                <a:close/>
              </a:path>
              <a:path w="76200" h="525779">
                <a:moveTo>
                  <a:pt x="76200" y="487679"/>
                </a:moveTo>
                <a:lnTo>
                  <a:pt x="50800" y="487679"/>
                </a:lnTo>
                <a:lnTo>
                  <a:pt x="50800" y="452143"/>
                </a:lnTo>
                <a:lnTo>
                  <a:pt x="52931" y="452573"/>
                </a:lnTo>
                <a:lnTo>
                  <a:pt x="65041" y="460738"/>
                </a:lnTo>
                <a:lnTo>
                  <a:pt x="73206" y="472848"/>
                </a:lnTo>
                <a:lnTo>
                  <a:pt x="76200" y="4876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object 18"/>
          <p:cNvSpPr txBox="1"/>
          <p:nvPr/>
        </p:nvSpPr>
        <p:spPr>
          <a:xfrm>
            <a:off x="6632575" y="4960678"/>
            <a:ext cx="1778635" cy="1197507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210"/>
              </a:spcBef>
            </a:pPr>
            <a:r>
              <a:rPr sz="14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完全对</a:t>
            </a:r>
            <a:r>
              <a:rPr sz="1400" b="1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冲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 algn="just">
              <a:lnSpc>
                <a:spcPct val="119900"/>
              </a:lnSpc>
              <a:spcBef>
                <a:spcPts val="445"/>
              </a:spcBef>
            </a:pPr>
            <a:r>
              <a:rPr sz="1400" spc="15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大宗交易建仓多头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、 </a:t>
            </a:r>
            <a:r>
              <a:rPr sz="1400" spc="15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股指期货建仓空头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、 </a:t>
            </a:r>
            <a:r>
              <a:rPr sz="1400" spc="15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网下打新增厚收</a:t>
            </a:r>
            <a:r>
              <a:rPr sz="1400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益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grpSp>
        <p:nvGrpSpPr>
          <p:cNvPr id="16" name="object 19"/>
          <p:cNvGrpSpPr/>
          <p:nvPr/>
        </p:nvGrpSpPr>
        <p:grpSpPr>
          <a:xfrm>
            <a:off x="8847302" y="3275329"/>
            <a:ext cx="1614805" cy="1323975"/>
            <a:chOff x="8847302" y="3275329"/>
            <a:chExt cx="1614805" cy="1323975"/>
          </a:xfrm>
        </p:grpSpPr>
        <p:sp>
          <p:nvSpPr>
            <p:cNvPr id="17" name="object 20"/>
            <p:cNvSpPr/>
            <p:nvPr/>
          </p:nvSpPr>
          <p:spPr>
            <a:xfrm>
              <a:off x="9241536" y="3397249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4" h="1080135">
                  <a:moveTo>
                    <a:pt x="539686" y="1080135"/>
                  </a:moveTo>
                  <a:lnTo>
                    <a:pt x="490529" y="1077928"/>
                  </a:lnTo>
                  <a:lnTo>
                    <a:pt x="442608" y="1071434"/>
                  </a:lnTo>
                  <a:lnTo>
                    <a:pt x="396116" y="1060846"/>
                  </a:lnTo>
                  <a:lnTo>
                    <a:pt x="351243" y="1046354"/>
                  </a:lnTo>
                  <a:lnTo>
                    <a:pt x="308179" y="1028150"/>
                  </a:lnTo>
                  <a:lnTo>
                    <a:pt x="267117" y="1006426"/>
                  </a:lnTo>
                  <a:lnTo>
                    <a:pt x="228247" y="981371"/>
                  </a:lnTo>
                  <a:lnTo>
                    <a:pt x="191760" y="953179"/>
                  </a:lnTo>
                  <a:lnTo>
                    <a:pt x="157848" y="922040"/>
                  </a:lnTo>
                  <a:lnTo>
                    <a:pt x="126701" y="888146"/>
                  </a:lnTo>
                  <a:lnTo>
                    <a:pt x="98510" y="851688"/>
                  </a:lnTo>
                  <a:lnTo>
                    <a:pt x="73466" y="812857"/>
                  </a:lnTo>
                  <a:lnTo>
                    <a:pt x="51761" y="771845"/>
                  </a:lnTo>
                  <a:lnTo>
                    <a:pt x="33586" y="728843"/>
                  </a:lnTo>
                  <a:lnTo>
                    <a:pt x="19131" y="684043"/>
                  </a:lnTo>
                  <a:lnTo>
                    <a:pt x="8587" y="637636"/>
                  </a:lnTo>
                  <a:lnTo>
                    <a:pt x="2147" y="589813"/>
                  </a:lnTo>
                  <a:lnTo>
                    <a:pt x="0" y="540765"/>
                  </a:lnTo>
                  <a:lnTo>
                    <a:pt x="2147" y="491498"/>
                  </a:lnTo>
                  <a:lnTo>
                    <a:pt x="8587" y="443479"/>
                  </a:lnTo>
                  <a:lnTo>
                    <a:pt x="19131" y="396899"/>
                  </a:lnTo>
                  <a:lnTo>
                    <a:pt x="33586" y="351948"/>
                  </a:lnTo>
                  <a:lnTo>
                    <a:pt x="51761" y="308815"/>
                  </a:lnTo>
                  <a:lnTo>
                    <a:pt x="73466" y="267691"/>
                  </a:lnTo>
                  <a:lnTo>
                    <a:pt x="98510" y="228765"/>
                  </a:lnTo>
                  <a:lnTo>
                    <a:pt x="126701" y="192228"/>
                  </a:lnTo>
                  <a:lnTo>
                    <a:pt x="157848" y="158268"/>
                  </a:lnTo>
                  <a:lnTo>
                    <a:pt x="191760" y="127078"/>
                  </a:lnTo>
                  <a:lnTo>
                    <a:pt x="228247" y="98845"/>
                  </a:lnTo>
                  <a:lnTo>
                    <a:pt x="267117" y="73760"/>
                  </a:lnTo>
                  <a:lnTo>
                    <a:pt x="308179" y="52014"/>
                  </a:lnTo>
                  <a:lnTo>
                    <a:pt x="351243" y="33795"/>
                  </a:lnTo>
                  <a:lnTo>
                    <a:pt x="396116" y="19294"/>
                  </a:lnTo>
                  <a:lnTo>
                    <a:pt x="442608" y="8702"/>
                  </a:lnTo>
                  <a:lnTo>
                    <a:pt x="490529" y="2207"/>
                  </a:lnTo>
                  <a:lnTo>
                    <a:pt x="539686" y="0"/>
                  </a:lnTo>
                  <a:lnTo>
                    <a:pt x="588843" y="2207"/>
                  </a:lnTo>
                  <a:lnTo>
                    <a:pt x="636764" y="8701"/>
                  </a:lnTo>
                  <a:lnTo>
                    <a:pt x="683258" y="19291"/>
                  </a:lnTo>
                  <a:lnTo>
                    <a:pt x="728134" y="33787"/>
                  </a:lnTo>
                  <a:lnTo>
                    <a:pt x="771201" y="51999"/>
                  </a:lnTo>
                  <a:lnTo>
                    <a:pt x="812269" y="73734"/>
                  </a:lnTo>
                  <a:lnTo>
                    <a:pt x="851147" y="98804"/>
                  </a:lnTo>
                  <a:lnTo>
                    <a:pt x="887645" y="127016"/>
                  </a:lnTo>
                  <a:lnTo>
                    <a:pt x="921572" y="158181"/>
                  </a:lnTo>
                  <a:lnTo>
                    <a:pt x="952737" y="192108"/>
                  </a:lnTo>
                  <a:lnTo>
                    <a:pt x="980949" y="228606"/>
                  </a:lnTo>
                  <a:lnTo>
                    <a:pt x="1006019" y="267484"/>
                  </a:lnTo>
                  <a:lnTo>
                    <a:pt x="1027754" y="308552"/>
                  </a:lnTo>
                  <a:lnTo>
                    <a:pt x="1045966" y="351619"/>
                  </a:lnTo>
                  <a:lnTo>
                    <a:pt x="1060462" y="396495"/>
                  </a:lnTo>
                  <a:lnTo>
                    <a:pt x="1071052" y="442989"/>
                  </a:lnTo>
                  <a:lnTo>
                    <a:pt x="1077546" y="490910"/>
                  </a:lnTo>
                  <a:lnTo>
                    <a:pt x="1079754" y="540067"/>
                  </a:lnTo>
                  <a:lnTo>
                    <a:pt x="1077546" y="589224"/>
                  </a:lnTo>
                  <a:lnTo>
                    <a:pt x="1071052" y="637145"/>
                  </a:lnTo>
                  <a:lnTo>
                    <a:pt x="1060462" y="683639"/>
                  </a:lnTo>
                  <a:lnTo>
                    <a:pt x="1045966" y="728515"/>
                  </a:lnTo>
                  <a:lnTo>
                    <a:pt x="1027754" y="771582"/>
                  </a:lnTo>
                  <a:lnTo>
                    <a:pt x="1006019" y="812650"/>
                  </a:lnTo>
                  <a:lnTo>
                    <a:pt x="980949" y="851528"/>
                  </a:lnTo>
                  <a:lnTo>
                    <a:pt x="952737" y="888026"/>
                  </a:lnTo>
                  <a:lnTo>
                    <a:pt x="921572" y="921953"/>
                  </a:lnTo>
                  <a:lnTo>
                    <a:pt x="887645" y="953118"/>
                  </a:lnTo>
                  <a:lnTo>
                    <a:pt x="851147" y="981330"/>
                  </a:lnTo>
                  <a:lnTo>
                    <a:pt x="812269" y="1006400"/>
                  </a:lnTo>
                  <a:lnTo>
                    <a:pt x="771201" y="1028135"/>
                  </a:lnTo>
                  <a:lnTo>
                    <a:pt x="728134" y="1046347"/>
                  </a:lnTo>
                  <a:lnTo>
                    <a:pt x="683258" y="1060843"/>
                  </a:lnTo>
                  <a:lnTo>
                    <a:pt x="636764" y="1071433"/>
                  </a:lnTo>
                  <a:lnTo>
                    <a:pt x="588843" y="1077927"/>
                  </a:lnTo>
                  <a:lnTo>
                    <a:pt x="539686" y="108013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4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" name="object 21"/>
            <p:cNvSpPr/>
            <p:nvPr/>
          </p:nvSpPr>
          <p:spPr>
            <a:xfrm>
              <a:off x="8847302" y="3275329"/>
              <a:ext cx="1614805" cy="1323975"/>
            </a:xfrm>
            <a:custGeom>
              <a:avLst/>
              <a:gdLst/>
              <a:ahLst/>
              <a:cxnLst/>
              <a:rect l="l" t="t" r="r" b="b"/>
              <a:pathLst>
                <a:path w="1614804" h="1323975">
                  <a:moveTo>
                    <a:pt x="346907" y="638403"/>
                  </a:moveTo>
                  <a:lnTo>
                    <a:pt x="289204" y="638403"/>
                  </a:lnTo>
                  <a:lnTo>
                    <a:pt x="292740" y="590093"/>
                  </a:lnTo>
                  <a:lnTo>
                    <a:pt x="299758" y="542090"/>
                  </a:lnTo>
                  <a:lnTo>
                    <a:pt x="310266" y="494604"/>
                  </a:lnTo>
                  <a:lnTo>
                    <a:pt x="324274" y="447842"/>
                  </a:lnTo>
                  <a:lnTo>
                    <a:pt x="341791" y="402013"/>
                  </a:lnTo>
                  <a:lnTo>
                    <a:pt x="362827" y="357327"/>
                  </a:lnTo>
                  <a:lnTo>
                    <a:pt x="387390" y="313990"/>
                  </a:lnTo>
                  <a:lnTo>
                    <a:pt x="415489" y="272213"/>
                  </a:lnTo>
                  <a:lnTo>
                    <a:pt x="447133" y="232203"/>
                  </a:lnTo>
                  <a:lnTo>
                    <a:pt x="482333" y="194170"/>
                  </a:lnTo>
                  <a:lnTo>
                    <a:pt x="518628" y="160470"/>
                  </a:lnTo>
                  <a:lnTo>
                    <a:pt x="556731" y="129980"/>
                  </a:lnTo>
                  <a:lnTo>
                    <a:pt x="596459" y="102699"/>
                  </a:lnTo>
                  <a:lnTo>
                    <a:pt x="637634" y="78629"/>
                  </a:lnTo>
                  <a:lnTo>
                    <a:pt x="680076" y="57767"/>
                  </a:lnTo>
                  <a:lnTo>
                    <a:pt x="723605" y="40116"/>
                  </a:lnTo>
                  <a:lnTo>
                    <a:pt x="768040" y="25674"/>
                  </a:lnTo>
                  <a:lnTo>
                    <a:pt x="813203" y="14441"/>
                  </a:lnTo>
                  <a:lnTo>
                    <a:pt x="858913" y="6418"/>
                  </a:lnTo>
                  <a:lnTo>
                    <a:pt x="904990" y="1604"/>
                  </a:lnTo>
                  <a:lnTo>
                    <a:pt x="951255" y="0"/>
                  </a:lnTo>
                  <a:lnTo>
                    <a:pt x="997520" y="1604"/>
                  </a:lnTo>
                  <a:lnTo>
                    <a:pt x="1043598" y="6418"/>
                  </a:lnTo>
                  <a:lnTo>
                    <a:pt x="1089309" y="14441"/>
                  </a:lnTo>
                  <a:lnTo>
                    <a:pt x="1134473" y="25674"/>
                  </a:lnTo>
                  <a:lnTo>
                    <a:pt x="1178909" y="40116"/>
                  </a:lnTo>
                  <a:lnTo>
                    <a:pt x="1222439" y="57767"/>
                  </a:lnTo>
                  <a:lnTo>
                    <a:pt x="1222603" y="57848"/>
                  </a:lnTo>
                  <a:lnTo>
                    <a:pt x="951255" y="57848"/>
                  </a:lnTo>
                  <a:lnTo>
                    <a:pt x="904817" y="59622"/>
                  </a:lnTo>
                  <a:lnTo>
                    <a:pt x="858606" y="64943"/>
                  </a:lnTo>
                  <a:lnTo>
                    <a:pt x="812841" y="73811"/>
                  </a:lnTo>
                  <a:lnTo>
                    <a:pt x="767739" y="86224"/>
                  </a:lnTo>
                  <a:lnTo>
                    <a:pt x="723518" y="102184"/>
                  </a:lnTo>
                  <a:lnTo>
                    <a:pt x="680399" y="121688"/>
                  </a:lnTo>
                  <a:lnTo>
                    <a:pt x="638598" y="144736"/>
                  </a:lnTo>
                  <a:lnTo>
                    <a:pt x="598333" y="171328"/>
                  </a:lnTo>
                  <a:lnTo>
                    <a:pt x="559825" y="201463"/>
                  </a:lnTo>
                  <a:lnTo>
                    <a:pt x="523290" y="235140"/>
                  </a:lnTo>
                  <a:lnTo>
                    <a:pt x="489530" y="271744"/>
                  </a:lnTo>
                  <a:lnTo>
                    <a:pt x="459329" y="310337"/>
                  </a:lnTo>
                  <a:lnTo>
                    <a:pt x="432689" y="350697"/>
                  </a:lnTo>
                  <a:lnTo>
                    <a:pt x="409610" y="392603"/>
                  </a:lnTo>
                  <a:lnTo>
                    <a:pt x="390049" y="435953"/>
                  </a:lnTo>
                  <a:lnTo>
                    <a:pt x="374139" y="480163"/>
                  </a:lnTo>
                  <a:lnTo>
                    <a:pt x="361749" y="525374"/>
                  </a:lnTo>
                  <a:lnTo>
                    <a:pt x="352924" y="571243"/>
                  </a:lnTo>
                  <a:lnTo>
                    <a:pt x="347665" y="617549"/>
                  </a:lnTo>
                  <a:lnTo>
                    <a:pt x="346907" y="638403"/>
                  </a:lnTo>
                  <a:close/>
                </a:path>
                <a:path w="1614804" h="1323975">
                  <a:moveTo>
                    <a:pt x="1590992" y="697852"/>
                  </a:moveTo>
                  <a:lnTo>
                    <a:pt x="1557931" y="678264"/>
                  </a:lnTo>
                  <a:lnTo>
                    <a:pt x="1554854" y="617549"/>
                  </a:lnTo>
                  <a:lnTo>
                    <a:pt x="1549592" y="571243"/>
                  </a:lnTo>
                  <a:lnTo>
                    <a:pt x="1540765" y="525374"/>
                  </a:lnTo>
                  <a:lnTo>
                    <a:pt x="1528374" y="480163"/>
                  </a:lnTo>
                  <a:lnTo>
                    <a:pt x="1512419" y="435832"/>
                  </a:lnTo>
                  <a:lnTo>
                    <a:pt x="1492901" y="392603"/>
                  </a:lnTo>
                  <a:lnTo>
                    <a:pt x="1469821" y="350697"/>
                  </a:lnTo>
                  <a:lnTo>
                    <a:pt x="1443181" y="310337"/>
                  </a:lnTo>
                  <a:lnTo>
                    <a:pt x="1412980" y="271744"/>
                  </a:lnTo>
                  <a:lnTo>
                    <a:pt x="1379220" y="235140"/>
                  </a:lnTo>
                  <a:lnTo>
                    <a:pt x="1342688" y="201463"/>
                  </a:lnTo>
                  <a:lnTo>
                    <a:pt x="1304182" y="171328"/>
                  </a:lnTo>
                  <a:lnTo>
                    <a:pt x="1263920" y="144736"/>
                  </a:lnTo>
                  <a:lnTo>
                    <a:pt x="1222120" y="121688"/>
                  </a:lnTo>
                  <a:lnTo>
                    <a:pt x="1179001" y="102184"/>
                  </a:lnTo>
                  <a:lnTo>
                    <a:pt x="1134780" y="86224"/>
                  </a:lnTo>
                  <a:lnTo>
                    <a:pt x="1089677" y="73811"/>
                  </a:lnTo>
                  <a:lnTo>
                    <a:pt x="1043909" y="64943"/>
                  </a:lnTo>
                  <a:lnTo>
                    <a:pt x="997696" y="59622"/>
                  </a:lnTo>
                  <a:lnTo>
                    <a:pt x="951255" y="57848"/>
                  </a:lnTo>
                  <a:lnTo>
                    <a:pt x="1222603" y="57848"/>
                  </a:lnTo>
                  <a:lnTo>
                    <a:pt x="1264881" y="78629"/>
                  </a:lnTo>
                  <a:lnTo>
                    <a:pt x="1306056" y="102699"/>
                  </a:lnTo>
                  <a:lnTo>
                    <a:pt x="1345784" y="129980"/>
                  </a:lnTo>
                  <a:lnTo>
                    <a:pt x="1383884" y="160470"/>
                  </a:lnTo>
                  <a:lnTo>
                    <a:pt x="1420177" y="194170"/>
                  </a:lnTo>
                  <a:lnTo>
                    <a:pt x="1453960" y="230528"/>
                  </a:lnTo>
                  <a:lnTo>
                    <a:pt x="1484519" y="268704"/>
                  </a:lnTo>
                  <a:lnTo>
                    <a:pt x="1511854" y="308517"/>
                  </a:lnTo>
                  <a:lnTo>
                    <a:pt x="1535965" y="349784"/>
                  </a:lnTo>
                  <a:lnTo>
                    <a:pt x="1556850" y="392323"/>
                  </a:lnTo>
                  <a:lnTo>
                    <a:pt x="1574512" y="435953"/>
                  </a:lnTo>
                  <a:lnTo>
                    <a:pt x="1588948" y="480489"/>
                  </a:lnTo>
                  <a:lnTo>
                    <a:pt x="1600158" y="525752"/>
                  </a:lnTo>
                  <a:lnTo>
                    <a:pt x="1608143" y="571557"/>
                  </a:lnTo>
                  <a:lnTo>
                    <a:pt x="1612903" y="617724"/>
                  </a:lnTo>
                  <a:lnTo>
                    <a:pt x="1614436" y="664070"/>
                  </a:lnTo>
                  <a:lnTo>
                    <a:pt x="1614297" y="675628"/>
                  </a:lnTo>
                  <a:lnTo>
                    <a:pt x="1609808" y="685873"/>
                  </a:lnTo>
                  <a:lnTo>
                    <a:pt x="1601783" y="693652"/>
                  </a:lnTo>
                  <a:lnTo>
                    <a:pt x="1590992" y="697852"/>
                  </a:lnTo>
                  <a:close/>
                </a:path>
                <a:path w="1614804" h="1323975">
                  <a:moveTo>
                    <a:pt x="152463" y="820064"/>
                  </a:moveTo>
                  <a:lnTo>
                    <a:pt x="141374" y="817911"/>
                  </a:lnTo>
                  <a:lnTo>
                    <a:pt x="131648" y="811453"/>
                  </a:lnTo>
                  <a:lnTo>
                    <a:pt x="2921" y="682561"/>
                  </a:lnTo>
                  <a:lnTo>
                    <a:pt x="76" y="674878"/>
                  </a:lnTo>
                  <a:lnTo>
                    <a:pt x="90" y="664070"/>
                  </a:lnTo>
                  <a:lnTo>
                    <a:pt x="0" y="659536"/>
                  </a:lnTo>
                  <a:lnTo>
                    <a:pt x="2844" y="651548"/>
                  </a:lnTo>
                  <a:lnTo>
                    <a:pt x="131648" y="522770"/>
                  </a:lnTo>
                  <a:lnTo>
                    <a:pt x="137337" y="517004"/>
                  </a:lnTo>
                  <a:lnTo>
                    <a:pt x="144830" y="514172"/>
                  </a:lnTo>
                  <a:lnTo>
                    <a:pt x="159880" y="514172"/>
                  </a:lnTo>
                  <a:lnTo>
                    <a:pt x="167512" y="517004"/>
                  </a:lnTo>
                  <a:lnTo>
                    <a:pt x="173278" y="522770"/>
                  </a:lnTo>
                  <a:lnTo>
                    <a:pt x="179729" y="532453"/>
                  </a:lnTo>
                  <a:lnTo>
                    <a:pt x="181879" y="543469"/>
                  </a:lnTo>
                  <a:lnTo>
                    <a:pt x="179729" y="554482"/>
                  </a:lnTo>
                  <a:lnTo>
                    <a:pt x="173278" y="564159"/>
                  </a:lnTo>
                  <a:lnTo>
                    <a:pt x="98996" y="638403"/>
                  </a:lnTo>
                  <a:lnTo>
                    <a:pt x="346907" y="638403"/>
                  </a:lnTo>
                  <a:lnTo>
                    <a:pt x="340598" y="685873"/>
                  </a:lnTo>
                  <a:lnTo>
                    <a:pt x="321925" y="696925"/>
                  </a:lnTo>
                  <a:lnTo>
                    <a:pt x="318490" y="696925"/>
                  </a:lnTo>
                  <a:lnTo>
                    <a:pt x="318490" y="697357"/>
                  </a:lnTo>
                  <a:lnTo>
                    <a:pt x="100799" y="697357"/>
                  </a:lnTo>
                  <a:lnTo>
                    <a:pt x="173278" y="769823"/>
                  </a:lnTo>
                  <a:lnTo>
                    <a:pt x="179729" y="779565"/>
                  </a:lnTo>
                  <a:lnTo>
                    <a:pt x="181879" y="790662"/>
                  </a:lnTo>
                  <a:lnTo>
                    <a:pt x="179729" y="801746"/>
                  </a:lnTo>
                  <a:lnTo>
                    <a:pt x="173278" y="811453"/>
                  </a:lnTo>
                  <a:lnTo>
                    <a:pt x="163552" y="817911"/>
                  </a:lnTo>
                  <a:lnTo>
                    <a:pt x="152463" y="820064"/>
                  </a:lnTo>
                  <a:close/>
                </a:path>
                <a:path w="1614804" h="1323975">
                  <a:moveTo>
                    <a:pt x="320205" y="697293"/>
                  </a:moveTo>
                  <a:lnTo>
                    <a:pt x="319379" y="696925"/>
                  </a:lnTo>
                  <a:lnTo>
                    <a:pt x="321925" y="696925"/>
                  </a:lnTo>
                  <a:lnTo>
                    <a:pt x="321182" y="697179"/>
                  </a:lnTo>
                  <a:lnTo>
                    <a:pt x="320205" y="697293"/>
                  </a:lnTo>
                  <a:close/>
                </a:path>
                <a:path w="1614804" h="1323975">
                  <a:moveTo>
                    <a:pt x="1532737" y="934580"/>
                  </a:moveTo>
                  <a:lnTo>
                    <a:pt x="1520253" y="929651"/>
                  </a:lnTo>
                  <a:lnTo>
                    <a:pt x="1511552" y="920230"/>
                  </a:lnTo>
                  <a:lnTo>
                    <a:pt x="1507639" y="908021"/>
                  </a:lnTo>
                  <a:lnTo>
                    <a:pt x="1509522" y="894727"/>
                  </a:lnTo>
                  <a:lnTo>
                    <a:pt x="1515311" y="880154"/>
                  </a:lnTo>
                  <a:lnTo>
                    <a:pt x="1520677" y="865460"/>
                  </a:lnTo>
                  <a:lnTo>
                    <a:pt x="1534470" y="820850"/>
                  </a:lnTo>
                  <a:lnTo>
                    <a:pt x="1544866" y="775474"/>
                  </a:lnTo>
                  <a:lnTo>
                    <a:pt x="1547649" y="765517"/>
                  </a:lnTo>
                  <a:lnTo>
                    <a:pt x="1553381" y="757507"/>
                  </a:lnTo>
                  <a:lnTo>
                    <a:pt x="1561332" y="751893"/>
                  </a:lnTo>
                  <a:lnTo>
                    <a:pt x="1570774" y="749122"/>
                  </a:lnTo>
                  <a:lnTo>
                    <a:pt x="1575117" y="748639"/>
                  </a:lnTo>
                  <a:lnTo>
                    <a:pt x="1579765" y="749071"/>
                  </a:lnTo>
                  <a:lnTo>
                    <a:pt x="1584248" y="750722"/>
                  </a:lnTo>
                  <a:lnTo>
                    <a:pt x="1593612" y="756348"/>
                  </a:lnTo>
                  <a:lnTo>
                    <a:pt x="1599988" y="764786"/>
                  </a:lnTo>
                  <a:lnTo>
                    <a:pt x="1602790" y="774801"/>
                  </a:lnTo>
                  <a:lnTo>
                    <a:pt x="1602782" y="775474"/>
                  </a:lnTo>
                  <a:lnTo>
                    <a:pt x="1594458" y="819102"/>
                  </a:lnTo>
                  <a:lnTo>
                    <a:pt x="1580601" y="868290"/>
                  </a:lnTo>
                  <a:lnTo>
                    <a:pt x="1563046" y="916616"/>
                  </a:lnTo>
                  <a:lnTo>
                    <a:pt x="1542373" y="934352"/>
                  </a:lnTo>
                  <a:lnTo>
                    <a:pt x="1532737" y="934580"/>
                  </a:lnTo>
                  <a:close/>
                </a:path>
                <a:path w="1614804" h="1323975">
                  <a:moveTo>
                    <a:pt x="358662" y="928481"/>
                  </a:moveTo>
                  <a:lnTo>
                    <a:pt x="332289" y="899146"/>
                  </a:lnTo>
                  <a:lnTo>
                    <a:pt x="316183" y="850661"/>
                  </a:lnTo>
                  <a:lnTo>
                    <a:pt x="303950" y="801718"/>
                  </a:lnTo>
                  <a:lnTo>
                    <a:pt x="300659" y="785177"/>
                  </a:lnTo>
                  <a:lnTo>
                    <a:pt x="301278" y="775474"/>
                  </a:lnTo>
                  <a:lnTo>
                    <a:pt x="329044" y="752932"/>
                  </a:lnTo>
                  <a:lnTo>
                    <a:pt x="332866" y="753427"/>
                  </a:lnTo>
                  <a:lnTo>
                    <a:pt x="360627" y="789876"/>
                  </a:lnTo>
                  <a:lnTo>
                    <a:pt x="363967" y="804892"/>
                  </a:lnTo>
                  <a:lnTo>
                    <a:pt x="376379" y="849431"/>
                  </a:lnTo>
                  <a:lnTo>
                    <a:pt x="392315" y="892949"/>
                  </a:lnTo>
                  <a:lnTo>
                    <a:pt x="393232" y="901243"/>
                  </a:lnTo>
                  <a:lnTo>
                    <a:pt x="391728" y="909304"/>
                  </a:lnTo>
                  <a:lnTo>
                    <a:pt x="387990" y="916616"/>
                  </a:lnTo>
                  <a:lnTo>
                    <a:pt x="382206" y="922667"/>
                  </a:lnTo>
                  <a:lnTo>
                    <a:pt x="370807" y="928127"/>
                  </a:lnTo>
                  <a:lnTo>
                    <a:pt x="358662" y="928481"/>
                  </a:lnTo>
                  <a:close/>
                </a:path>
                <a:path w="1614804" h="1323975">
                  <a:moveTo>
                    <a:pt x="469107" y="1108076"/>
                  </a:moveTo>
                  <a:lnTo>
                    <a:pt x="430523" y="1072491"/>
                  </a:lnTo>
                  <a:lnTo>
                    <a:pt x="403699" y="1036128"/>
                  </a:lnTo>
                  <a:lnTo>
                    <a:pt x="379742" y="998258"/>
                  </a:lnTo>
                  <a:lnTo>
                    <a:pt x="374643" y="986739"/>
                  </a:lnTo>
                  <a:lnTo>
                    <a:pt x="374740" y="974704"/>
                  </a:lnTo>
                  <a:lnTo>
                    <a:pt x="400862" y="951903"/>
                  </a:lnTo>
                  <a:lnTo>
                    <a:pt x="409685" y="952519"/>
                  </a:lnTo>
                  <a:lnTo>
                    <a:pt x="417885" y="955713"/>
                  </a:lnTo>
                  <a:lnTo>
                    <a:pt x="424835" y="961268"/>
                  </a:lnTo>
                  <a:lnTo>
                    <a:pt x="429907" y="968971"/>
                  </a:lnTo>
                  <a:lnTo>
                    <a:pt x="436905" y="980599"/>
                  </a:lnTo>
                  <a:lnTo>
                    <a:pt x="444187" y="992089"/>
                  </a:lnTo>
                  <a:lnTo>
                    <a:pt x="467759" y="1025736"/>
                  </a:lnTo>
                  <a:lnTo>
                    <a:pt x="493864" y="1058138"/>
                  </a:lnTo>
                  <a:lnTo>
                    <a:pt x="500930" y="1068856"/>
                  </a:lnTo>
                  <a:lnTo>
                    <a:pt x="502767" y="1081038"/>
                  </a:lnTo>
                  <a:lnTo>
                    <a:pt x="499479" y="1092898"/>
                  </a:lnTo>
                  <a:lnTo>
                    <a:pt x="491172" y="1102652"/>
                  </a:lnTo>
                  <a:lnTo>
                    <a:pt x="480480" y="1107679"/>
                  </a:lnTo>
                  <a:lnTo>
                    <a:pt x="469107" y="1108076"/>
                  </a:lnTo>
                  <a:close/>
                </a:path>
                <a:path w="1614804" h="1323975">
                  <a:moveTo>
                    <a:pt x="1431245" y="1104276"/>
                  </a:moveTo>
                  <a:lnTo>
                    <a:pt x="1419646" y="1101589"/>
                  </a:lnTo>
                  <a:lnTo>
                    <a:pt x="1409776" y="1094117"/>
                  </a:lnTo>
                  <a:lnTo>
                    <a:pt x="1404704" y="1085452"/>
                  </a:lnTo>
                  <a:lnTo>
                    <a:pt x="1402975" y="1075834"/>
                  </a:lnTo>
                  <a:lnTo>
                    <a:pt x="1404589" y="1066194"/>
                  </a:lnTo>
                  <a:lnTo>
                    <a:pt x="1409547" y="1057465"/>
                  </a:lnTo>
                  <a:lnTo>
                    <a:pt x="1418271" y="1047131"/>
                  </a:lnTo>
                  <a:lnTo>
                    <a:pt x="1426691" y="1036674"/>
                  </a:lnTo>
                  <a:lnTo>
                    <a:pt x="1450257" y="1004470"/>
                  </a:lnTo>
                  <a:lnTo>
                    <a:pt x="1471485" y="970991"/>
                  </a:lnTo>
                  <a:lnTo>
                    <a:pt x="1477380" y="962498"/>
                  </a:lnTo>
                  <a:lnTo>
                    <a:pt x="1485418" y="956757"/>
                  </a:lnTo>
                  <a:lnTo>
                    <a:pt x="1494765" y="953974"/>
                  </a:lnTo>
                  <a:lnTo>
                    <a:pt x="1504581" y="954354"/>
                  </a:lnTo>
                  <a:lnTo>
                    <a:pt x="1527576" y="979427"/>
                  </a:lnTo>
                  <a:lnTo>
                    <a:pt x="1526673" y="990390"/>
                  </a:lnTo>
                  <a:lnTo>
                    <a:pt x="1506151" y="1025120"/>
                  </a:lnTo>
                  <a:lnTo>
                    <a:pt x="1481061" y="1060866"/>
                  </a:lnTo>
                  <a:lnTo>
                    <a:pt x="1453286" y="1095222"/>
                  </a:lnTo>
                  <a:lnTo>
                    <a:pt x="1442987" y="1102159"/>
                  </a:lnTo>
                  <a:lnTo>
                    <a:pt x="1431245" y="1104276"/>
                  </a:lnTo>
                  <a:close/>
                </a:path>
                <a:path w="1614804" h="1323975">
                  <a:moveTo>
                    <a:pt x="1240269" y="1257632"/>
                  </a:moveTo>
                  <a:lnTo>
                    <a:pt x="1228113" y="1256530"/>
                  </a:lnTo>
                  <a:lnTo>
                    <a:pt x="1217431" y="1250615"/>
                  </a:lnTo>
                  <a:lnTo>
                    <a:pt x="1209903" y="1240396"/>
                  </a:lnTo>
                  <a:lnTo>
                    <a:pt x="1207465" y="1228861"/>
                  </a:lnTo>
                  <a:lnTo>
                    <a:pt x="1209740" y="1217714"/>
                  </a:lnTo>
                  <a:lnTo>
                    <a:pt x="1216141" y="1208281"/>
                  </a:lnTo>
                  <a:lnTo>
                    <a:pt x="1226083" y="1201889"/>
                  </a:lnTo>
                  <a:lnTo>
                    <a:pt x="1241148" y="1193980"/>
                  </a:lnTo>
                  <a:lnTo>
                    <a:pt x="1256009" y="1185619"/>
                  </a:lnTo>
                  <a:lnTo>
                    <a:pt x="1299311" y="1157700"/>
                  </a:lnTo>
                  <a:lnTo>
                    <a:pt x="1340650" y="1125626"/>
                  </a:lnTo>
                  <a:lnTo>
                    <a:pt x="1346833" y="1120681"/>
                  </a:lnTo>
                  <a:lnTo>
                    <a:pt x="1353696" y="1117673"/>
                  </a:lnTo>
                  <a:lnTo>
                    <a:pt x="1360906" y="1116507"/>
                  </a:lnTo>
                  <a:lnTo>
                    <a:pt x="1368132" y="1117092"/>
                  </a:lnTo>
                  <a:lnTo>
                    <a:pt x="1392120" y="1145362"/>
                  </a:lnTo>
                  <a:lnTo>
                    <a:pt x="1390472" y="1154961"/>
                  </a:lnTo>
                  <a:lnTo>
                    <a:pt x="1362943" y="1181920"/>
                  </a:lnTo>
                  <a:lnTo>
                    <a:pt x="1332449" y="1204894"/>
                  </a:lnTo>
                  <a:lnTo>
                    <a:pt x="1284976" y="1235543"/>
                  </a:lnTo>
                  <a:lnTo>
                    <a:pt x="1252220" y="1253413"/>
                  </a:lnTo>
                  <a:lnTo>
                    <a:pt x="1240269" y="1257632"/>
                  </a:lnTo>
                  <a:close/>
                </a:path>
                <a:path w="1614804" h="1323975">
                  <a:moveTo>
                    <a:pt x="668175" y="1260390"/>
                  </a:moveTo>
                  <a:lnTo>
                    <a:pt x="621807" y="1237959"/>
                  </a:lnTo>
                  <a:lnTo>
                    <a:pt x="588594" y="1217676"/>
                  </a:lnTo>
                  <a:lnTo>
                    <a:pt x="556571" y="1195212"/>
                  </a:lnTo>
                  <a:lnTo>
                    <a:pt x="525614" y="1170635"/>
                  </a:lnTo>
                  <a:lnTo>
                    <a:pt x="515722" y="1144955"/>
                  </a:lnTo>
                  <a:lnTo>
                    <a:pt x="518795" y="1135761"/>
                  </a:lnTo>
                  <a:lnTo>
                    <a:pt x="523138" y="1127772"/>
                  </a:lnTo>
                  <a:lnTo>
                    <a:pt x="530555" y="1122616"/>
                  </a:lnTo>
                  <a:lnTo>
                    <a:pt x="538645" y="1120902"/>
                  </a:lnTo>
                  <a:lnTo>
                    <a:pt x="544815" y="1120268"/>
                  </a:lnTo>
                  <a:lnTo>
                    <a:pt x="551041" y="1120978"/>
                  </a:lnTo>
                  <a:lnTo>
                    <a:pt x="557099" y="1123059"/>
                  </a:lnTo>
                  <a:lnTo>
                    <a:pt x="562762" y="1126540"/>
                  </a:lnTo>
                  <a:lnTo>
                    <a:pt x="576815" y="1138012"/>
                  </a:lnTo>
                  <a:lnTo>
                    <a:pt x="591129" y="1149007"/>
                  </a:lnTo>
                  <a:lnTo>
                    <a:pt x="635686" y="1179006"/>
                  </a:lnTo>
                  <a:lnTo>
                    <a:pt x="682269" y="1204595"/>
                  </a:lnTo>
                  <a:lnTo>
                    <a:pt x="692034" y="1210779"/>
                  </a:lnTo>
                  <a:lnTo>
                    <a:pt x="698388" y="1219931"/>
                  </a:lnTo>
                  <a:lnTo>
                    <a:pt x="700785" y="1230810"/>
                  </a:lnTo>
                  <a:lnTo>
                    <a:pt x="698677" y="1242174"/>
                  </a:lnTo>
                  <a:lnTo>
                    <a:pt x="691298" y="1252861"/>
                  </a:lnTo>
                  <a:lnTo>
                    <a:pt x="680550" y="1259119"/>
                  </a:lnTo>
                  <a:lnTo>
                    <a:pt x="668175" y="1260390"/>
                  </a:lnTo>
                  <a:close/>
                </a:path>
                <a:path w="1614804" h="1323975">
                  <a:moveTo>
                    <a:pt x="1001204" y="1323416"/>
                  </a:moveTo>
                  <a:lnTo>
                    <a:pt x="973484" y="1289371"/>
                  </a:lnTo>
                  <a:lnTo>
                    <a:pt x="977757" y="1278648"/>
                  </a:lnTo>
                  <a:lnTo>
                    <a:pt x="985835" y="1270402"/>
                  </a:lnTo>
                  <a:lnTo>
                    <a:pt x="996937" y="1265821"/>
                  </a:lnTo>
                  <a:lnTo>
                    <a:pt x="1014262" y="1264272"/>
                  </a:lnTo>
                  <a:lnTo>
                    <a:pt x="1031524" y="1262208"/>
                  </a:lnTo>
                  <a:lnTo>
                    <a:pt x="1082886" y="1253060"/>
                  </a:lnTo>
                  <a:lnTo>
                    <a:pt x="1133602" y="1239481"/>
                  </a:lnTo>
                  <a:lnTo>
                    <a:pt x="1137564" y="1238250"/>
                  </a:lnTo>
                  <a:lnTo>
                    <a:pt x="1141463" y="1237945"/>
                  </a:lnTo>
                  <a:lnTo>
                    <a:pt x="1171307" y="1270754"/>
                  </a:lnTo>
                  <a:lnTo>
                    <a:pt x="1167896" y="1281139"/>
                  </a:lnTo>
                  <a:lnTo>
                    <a:pt x="1132554" y="1300325"/>
                  </a:lnTo>
                  <a:lnTo>
                    <a:pt x="1095383" y="1309670"/>
                  </a:lnTo>
                  <a:lnTo>
                    <a:pt x="1057881" y="1316813"/>
                  </a:lnTo>
                  <a:lnTo>
                    <a:pt x="1020190" y="1321759"/>
                  </a:lnTo>
                  <a:lnTo>
                    <a:pt x="1001204" y="1323416"/>
                  </a:lnTo>
                  <a:close/>
                </a:path>
                <a:path w="1614804" h="1323975">
                  <a:moveTo>
                    <a:pt x="904011" y="1323670"/>
                  </a:moveTo>
                  <a:lnTo>
                    <a:pt x="848688" y="1317523"/>
                  </a:lnTo>
                  <a:lnTo>
                    <a:pt x="794034" y="1306807"/>
                  </a:lnTo>
                  <a:lnTo>
                    <a:pt x="748189" y="1292875"/>
                  </a:lnTo>
                  <a:lnTo>
                    <a:pt x="735812" y="1265389"/>
                  </a:lnTo>
                  <a:lnTo>
                    <a:pt x="738962" y="1255731"/>
                  </a:lnTo>
                  <a:lnTo>
                    <a:pt x="744894" y="1248029"/>
                  </a:lnTo>
                  <a:lnTo>
                    <a:pt x="752877" y="1242697"/>
                  </a:lnTo>
                  <a:lnTo>
                    <a:pt x="762177" y="1240155"/>
                  </a:lnTo>
                  <a:lnTo>
                    <a:pt x="766521" y="1239723"/>
                  </a:lnTo>
                  <a:lnTo>
                    <a:pt x="771016" y="1240091"/>
                  </a:lnTo>
                  <a:lnTo>
                    <a:pt x="775423" y="1241742"/>
                  </a:lnTo>
                  <a:lnTo>
                    <a:pt x="791742" y="1246413"/>
                  </a:lnTo>
                  <a:lnTo>
                    <a:pt x="841171" y="1257465"/>
                  </a:lnTo>
                  <a:lnTo>
                    <a:pt x="891229" y="1264437"/>
                  </a:lnTo>
                  <a:lnTo>
                    <a:pt x="908050" y="1265821"/>
                  </a:lnTo>
                  <a:lnTo>
                    <a:pt x="918726" y="1267308"/>
                  </a:lnTo>
                  <a:lnTo>
                    <a:pt x="927825" y="1272470"/>
                  </a:lnTo>
                  <a:lnTo>
                    <a:pt x="934469" y="1280555"/>
                  </a:lnTo>
                  <a:lnTo>
                    <a:pt x="937780" y="1290815"/>
                  </a:lnTo>
                  <a:lnTo>
                    <a:pt x="936201" y="1304523"/>
                  </a:lnTo>
                  <a:lnTo>
                    <a:pt x="929011" y="1315553"/>
                  </a:lnTo>
                  <a:lnTo>
                    <a:pt x="917763" y="1322428"/>
                  </a:lnTo>
                  <a:lnTo>
                    <a:pt x="904011" y="1323670"/>
                  </a:lnTo>
                  <a:close/>
                </a:path>
              </a:pathLst>
            </a:custGeom>
            <a:solidFill>
              <a:srgbClr val="009486"/>
            </a:solidFill>
          </p:spPr>
          <p:txBody>
            <a:bodyPr wrap="square" lIns="0" tIns="0" rIns="0" bIns="0" rtlCol="0"/>
            <a:lstStyle/>
            <a:p>
              <a:endParaRPr sz="14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9" name="object 22"/>
          <p:cNvSpPr txBox="1"/>
          <p:nvPr/>
        </p:nvSpPr>
        <p:spPr>
          <a:xfrm>
            <a:off x="9533687" y="3644792"/>
            <a:ext cx="572135" cy="486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1400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减</a:t>
            </a:r>
            <a:r>
              <a:rPr sz="1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持 </a:t>
            </a:r>
            <a:r>
              <a:rPr sz="1400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股</a:t>
            </a:r>
            <a:r>
              <a:rPr sz="1400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东</a:t>
            </a:r>
            <a:endParaRPr sz="1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20" name="object 26"/>
          <p:cNvSpPr txBox="1"/>
          <p:nvPr/>
        </p:nvSpPr>
        <p:spPr>
          <a:xfrm>
            <a:off x="9179559" y="2510789"/>
            <a:ext cx="1156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目标股</a:t>
            </a:r>
            <a:r>
              <a:rPr sz="1400" b="1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东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grpSp>
        <p:nvGrpSpPr>
          <p:cNvPr id="21" name="object 2"/>
          <p:cNvGrpSpPr/>
          <p:nvPr/>
        </p:nvGrpSpPr>
        <p:grpSpPr>
          <a:xfrm>
            <a:off x="0" y="1176527"/>
            <a:ext cx="12190730" cy="5681980"/>
            <a:chOff x="0" y="1176527"/>
            <a:chExt cx="12190730" cy="5681980"/>
          </a:xfrm>
        </p:grpSpPr>
        <p:sp>
          <p:nvSpPr>
            <p:cNvPr id="22" name="object 3"/>
            <p:cNvSpPr/>
            <p:nvPr/>
          </p:nvSpPr>
          <p:spPr>
            <a:xfrm>
              <a:off x="2209800" y="3397250"/>
              <a:ext cx="1079500" cy="1080135"/>
            </a:xfrm>
            <a:custGeom>
              <a:avLst/>
              <a:gdLst/>
              <a:ahLst/>
              <a:cxnLst/>
              <a:rect l="l" t="t" r="r" b="b"/>
              <a:pathLst>
                <a:path w="1079500" h="1080135">
                  <a:moveTo>
                    <a:pt x="539432" y="1080135"/>
                  </a:moveTo>
                  <a:lnTo>
                    <a:pt x="490275" y="1077928"/>
                  </a:lnTo>
                  <a:lnTo>
                    <a:pt x="442355" y="1071434"/>
                  </a:lnTo>
                  <a:lnTo>
                    <a:pt x="395863" y="1060846"/>
                  </a:lnTo>
                  <a:lnTo>
                    <a:pt x="350991" y="1046354"/>
                  </a:lnTo>
                  <a:lnTo>
                    <a:pt x="307931" y="1028150"/>
                  </a:lnTo>
                  <a:lnTo>
                    <a:pt x="266873" y="1006426"/>
                  </a:lnTo>
                  <a:lnTo>
                    <a:pt x="228008" y="981371"/>
                  </a:lnTo>
                  <a:lnTo>
                    <a:pt x="191529" y="953179"/>
                  </a:lnTo>
                  <a:lnTo>
                    <a:pt x="157626" y="922040"/>
                  </a:lnTo>
                  <a:lnTo>
                    <a:pt x="126490" y="888146"/>
                  </a:lnTo>
                  <a:lnTo>
                    <a:pt x="98314" y="851688"/>
                  </a:lnTo>
                  <a:lnTo>
                    <a:pt x="73287" y="812857"/>
                  </a:lnTo>
                  <a:lnTo>
                    <a:pt x="51603" y="771845"/>
                  </a:lnTo>
                  <a:lnTo>
                    <a:pt x="33451" y="728843"/>
                  </a:lnTo>
                  <a:lnTo>
                    <a:pt x="19024" y="684043"/>
                  </a:lnTo>
                  <a:lnTo>
                    <a:pt x="8512" y="637636"/>
                  </a:lnTo>
                  <a:lnTo>
                    <a:pt x="2107" y="589813"/>
                  </a:lnTo>
                  <a:lnTo>
                    <a:pt x="0" y="540765"/>
                  </a:lnTo>
                  <a:lnTo>
                    <a:pt x="2107" y="491498"/>
                  </a:lnTo>
                  <a:lnTo>
                    <a:pt x="8512" y="443479"/>
                  </a:lnTo>
                  <a:lnTo>
                    <a:pt x="19024" y="396899"/>
                  </a:lnTo>
                  <a:lnTo>
                    <a:pt x="33451" y="351948"/>
                  </a:lnTo>
                  <a:lnTo>
                    <a:pt x="51603" y="308815"/>
                  </a:lnTo>
                  <a:lnTo>
                    <a:pt x="73287" y="267691"/>
                  </a:lnTo>
                  <a:lnTo>
                    <a:pt x="98314" y="228765"/>
                  </a:lnTo>
                  <a:lnTo>
                    <a:pt x="126490" y="192228"/>
                  </a:lnTo>
                  <a:lnTo>
                    <a:pt x="157626" y="158268"/>
                  </a:lnTo>
                  <a:lnTo>
                    <a:pt x="191529" y="127078"/>
                  </a:lnTo>
                  <a:lnTo>
                    <a:pt x="228008" y="98845"/>
                  </a:lnTo>
                  <a:lnTo>
                    <a:pt x="266873" y="73760"/>
                  </a:lnTo>
                  <a:lnTo>
                    <a:pt x="307931" y="52014"/>
                  </a:lnTo>
                  <a:lnTo>
                    <a:pt x="350991" y="33795"/>
                  </a:lnTo>
                  <a:lnTo>
                    <a:pt x="395863" y="19294"/>
                  </a:lnTo>
                  <a:lnTo>
                    <a:pt x="442355" y="8702"/>
                  </a:lnTo>
                  <a:lnTo>
                    <a:pt x="490275" y="2207"/>
                  </a:lnTo>
                  <a:lnTo>
                    <a:pt x="539432" y="0"/>
                  </a:lnTo>
                  <a:lnTo>
                    <a:pt x="588589" y="2207"/>
                  </a:lnTo>
                  <a:lnTo>
                    <a:pt x="636510" y="8701"/>
                  </a:lnTo>
                  <a:lnTo>
                    <a:pt x="683004" y="19291"/>
                  </a:lnTo>
                  <a:lnTo>
                    <a:pt x="727880" y="33787"/>
                  </a:lnTo>
                  <a:lnTo>
                    <a:pt x="770947" y="51999"/>
                  </a:lnTo>
                  <a:lnTo>
                    <a:pt x="812015" y="73734"/>
                  </a:lnTo>
                  <a:lnTo>
                    <a:pt x="850893" y="98804"/>
                  </a:lnTo>
                  <a:lnTo>
                    <a:pt x="887391" y="127016"/>
                  </a:lnTo>
                  <a:lnTo>
                    <a:pt x="921318" y="158181"/>
                  </a:lnTo>
                  <a:lnTo>
                    <a:pt x="952483" y="192108"/>
                  </a:lnTo>
                  <a:lnTo>
                    <a:pt x="980695" y="228606"/>
                  </a:lnTo>
                  <a:lnTo>
                    <a:pt x="1005765" y="267484"/>
                  </a:lnTo>
                  <a:lnTo>
                    <a:pt x="1027500" y="308552"/>
                  </a:lnTo>
                  <a:lnTo>
                    <a:pt x="1045712" y="351619"/>
                  </a:lnTo>
                  <a:lnTo>
                    <a:pt x="1060208" y="396495"/>
                  </a:lnTo>
                  <a:lnTo>
                    <a:pt x="1070798" y="442989"/>
                  </a:lnTo>
                  <a:lnTo>
                    <a:pt x="1077292" y="490910"/>
                  </a:lnTo>
                  <a:lnTo>
                    <a:pt x="1079500" y="540067"/>
                  </a:lnTo>
                  <a:lnTo>
                    <a:pt x="1077292" y="589224"/>
                  </a:lnTo>
                  <a:lnTo>
                    <a:pt x="1070798" y="637145"/>
                  </a:lnTo>
                  <a:lnTo>
                    <a:pt x="1060208" y="683639"/>
                  </a:lnTo>
                  <a:lnTo>
                    <a:pt x="1045712" y="728515"/>
                  </a:lnTo>
                  <a:lnTo>
                    <a:pt x="1027500" y="771582"/>
                  </a:lnTo>
                  <a:lnTo>
                    <a:pt x="1005765" y="812650"/>
                  </a:lnTo>
                  <a:lnTo>
                    <a:pt x="980695" y="851528"/>
                  </a:lnTo>
                  <a:lnTo>
                    <a:pt x="952483" y="888026"/>
                  </a:lnTo>
                  <a:lnTo>
                    <a:pt x="921318" y="921953"/>
                  </a:lnTo>
                  <a:lnTo>
                    <a:pt x="887391" y="953118"/>
                  </a:lnTo>
                  <a:lnTo>
                    <a:pt x="850893" y="981330"/>
                  </a:lnTo>
                  <a:lnTo>
                    <a:pt x="812015" y="1006400"/>
                  </a:lnTo>
                  <a:lnTo>
                    <a:pt x="770947" y="1028135"/>
                  </a:lnTo>
                  <a:lnTo>
                    <a:pt x="727880" y="1046347"/>
                  </a:lnTo>
                  <a:lnTo>
                    <a:pt x="683004" y="1060843"/>
                  </a:lnTo>
                  <a:lnTo>
                    <a:pt x="636510" y="1071433"/>
                  </a:lnTo>
                  <a:lnTo>
                    <a:pt x="588589" y="1077927"/>
                  </a:lnTo>
                  <a:lnTo>
                    <a:pt x="539432" y="108013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"/>
            <p:cNvSpPr/>
            <p:nvPr/>
          </p:nvSpPr>
          <p:spPr>
            <a:xfrm>
              <a:off x="2085860" y="3274060"/>
              <a:ext cx="1614805" cy="1323975"/>
            </a:xfrm>
            <a:custGeom>
              <a:avLst/>
              <a:gdLst/>
              <a:ahLst/>
              <a:cxnLst/>
              <a:rect l="l" t="t" r="r" b="b"/>
              <a:pathLst>
                <a:path w="1614804" h="1323975">
                  <a:moveTo>
                    <a:pt x="23444" y="697852"/>
                  </a:moveTo>
                  <a:lnTo>
                    <a:pt x="12653" y="693652"/>
                  </a:lnTo>
                  <a:lnTo>
                    <a:pt x="4621" y="685866"/>
                  </a:lnTo>
                  <a:lnTo>
                    <a:pt x="139" y="675628"/>
                  </a:lnTo>
                  <a:lnTo>
                    <a:pt x="0" y="664070"/>
                  </a:lnTo>
                  <a:lnTo>
                    <a:pt x="1551" y="617549"/>
                  </a:lnTo>
                  <a:lnTo>
                    <a:pt x="6292" y="571557"/>
                  </a:lnTo>
                  <a:lnTo>
                    <a:pt x="14277" y="525752"/>
                  </a:lnTo>
                  <a:lnTo>
                    <a:pt x="25488" y="480489"/>
                  </a:lnTo>
                  <a:lnTo>
                    <a:pt x="39973" y="435832"/>
                  </a:lnTo>
                  <a:lnTo>
                    <a:pt x="57585" y="392323"/>
                  </a:lnTo>
                  <a:lnTo>
                    <a:pt x="78471" y="349784"/>
                  </a:lnTo>
                  <a:lnTo>
                    <a:pt x="102582" y="308517"/>
                  </a:lnTo>
                  <a:lnTo>
                    <a:pt x="129917" y="268704"/>
                  </a:lnTo>
                  <a:lnTo>
                    <a:pt x="160476" y="230528"/>
                  </a:lnTo>
                  <a:lnTo>
                    <a:pt x="194259" y="194170"/>
                  </a:lnTo>
                  <a:lnTo>
                    <a:pt x="230552" y="160470"/>
                  </a:lnTo>
                  <a:lnTo>
                    <a:pt x="268652" y="129980"/>
                  </a:lnTo>
                  <a:lnTo>
                    <a:pt x="308379" y="102699"/>
                  </a:lnTo>
                  <a:lnTo>
                    <a:pt x="349554" y="78629"/>
                  </a:lnTo>
                  <a:lnTo>
                    <a:pt x="391997" y="57767"/>
                  </a:lnTo>
                  <a:lnTo>
                    <a:pt x="435526" y="40116"/>
                  </a:lnTo>
                  <a:lnTo>
                    <a:pt x="479963" y="25674"/>
                  </a:lnTo>
                  <a:lnTo>
                    <a:pt x="525127" y="14441"/>
                  </a:lnTo>
                  <a:lnTo>
                    <a:pt x="570838" y="6418"/>
                  </a:lnTo>
                  <a:lnTo>
                    <a:pt x="616916" y="1604"/>
                  </a:lnTo>
                  <a:lnTo>
                    <a:pt x="663181" y="0"/>
                  </a:lnTo>
                  <a:lnTo>
                    <a:pt x="709445" y="1604"/>
                  </a:lnTo>
                  <a:lnTo>
                    <a:pt x="755523" y="6418"/>
                  </a:lnTo>
                  <a:lnTo>
                    <a:pt x="801233" y="14441"/>
                  </a:lnTo>
                  <a:lnTo>
                    <a:pt x="846395" y="25674"/>
                  </a:lnTo>
                  <a:lnTo>
                    <a:pt x="890831" y="40116"/>
                  </a:lnTo>
                  <a:lnTo>
                    <a:pt x="934360" y="57767"/>
                  </a:lnTo>
                  <a:lnTo>
                    <a:pt x="934524" y="57848"/>
                  </a:lnTo>
                  <a:lnTo>
                    <a:pt x="663181" y="57848"/>
                  </a:lnTo>
                  <a:lnTo>
                    <a:pt x="616740" y="59622"/>
                  </a:lnTo>
                  <a:lnTo>
                    <a:pt x="570526" y="64943"/>
                  </a:lnTo>
                  <a:lnTo>
                    <a:pt x="524759" y="73811"/>
                  </a:lnTo>
                  <a:lnTo>
                    <a:pt x="479655" y="86224"/>
                  </a:lnTo>
                  <a:lnTo>
                    <a:pt x="435435" y="102184"/>
                  </a:lnTo>
                  <a:lnTo>
                    <a:pt x="392315" y="121688"/>
                  </a:lnTo>
                  <a:lnTo>
                    <a:pt x="350515" y="144736"/>
                  </a:lnTo>
                  <a:lnTo>
                    <a:pt x="310253" y="171328"/>
                  </a:lnTo>
                  <a:lnTo>
                    <a:pt x="271747" y="201463"/>
                  </a:lnTo>
                  <a:lnTo>
                    <a:pt x="235216" y="235140"/>
                  </a:lnTo>
                  <a:lnTo>
                    <a:pt x="201456" y="271744"/>
                  </a:lnTo>
                  <a:lnTo>
                    <a:pt x="171255" y="310337"/>
                  </a:lnTo>
                  <a:lnTo>
                    <a:pt x="144614" y="350697"/>
                  </a:lnTo>
                  <a:lnTo>
                    <a:pt x="121535" y="392603"/>
                  </a:lnTo>
                  <a:lnTo>
                    <a:pt x="101974" y="435953"/>
                  </a:lnTo>
                  <a:lnTo>
                    <a:pt x="86062" y="480163"/>
                  </a:lnTo>
                  <a:lnTo>
                    <a:pt x="73671" y="525374"/>
                  </a:lnTo>
                  <a:lnTo>
                    <a:pt x="64844" y="571243"/>
                  </a:lnTo>
                  <a:lnTo>
                    <a:pt x="59582" y="617549"/>
                  </a:lnTo>
                  <a:lnTo>
                    <a:pt x="57886" y="664070"/>
                  </a:lnTo>
                  <a:lnTo>
                    <a:pt x="56505" y="678264"/>
                  </a:lnTo>
                  <a:lnTo>
                    <a:pt x="49199" y="689714"/>
                  </a:lnTo>
                  <a:lnTo>
                    <a:pt x="37626" y="696788"/>
                  </a:lnTo>
                  <a:lnTo>
                    <a:pt x="23444" y="697852"/>
                  </a:lnTo>
                  <a:close/>
                </a:path>
                <a:path w="1614804" h="1323975">
                  <a:moveTo>
                    <a:pt x="1294231" y="697293"/>
                  </a:moveTo>
                  <a:lnTo>
                    <a:pt x="1268463" y="664070"/>
                  </a:lnTo>
                  <a:lnTo>
                    <a:pt x="1266771" y="617549"/>
                  </a:lnTo>
                  <a:lnTo>
                    <a:pt x="1261512" y="571243"/>
                  </a:lnTo>
                  <a:lnTo>
                    <a:pt x="1252687" y="525374"/>
                  </a:lnTo>
                  <a:lnTo>
                    <a:pt x="1240297" y="480163"/>
                  </a:lnTo>
                  <a:lnTo>
                    <a:pt x="1224343" y="435832"/>
                  </a:lnTo>
                  <a:lnTo>
                    <a:pt x="1204826" y="392603"/>
                  </a:lnTo>
                  <a:lnTo>
                    <a:pt x="1181747" y="350697"/>
                  </a:lnTo>
                  <a:lnTo>
                    <a:pt x="1155106" y="310337"/>
                  </a:lnTo>
                  <a:lnTo>
                    <a:pt x="1124906" y="271744"/>
                  </a:lnTo>
                  <a:lnTo>
                    <a:pt x="1091145" y="235140"/>
                  </a:lnTo>
                  <a:lnTo>
                    <a:pt x="1054611" y="201463"/>
                  </a:lnTo>
                  <a:lnTo>
                    <a:pt x="1016102" y="171328"/>
                  </a:lnTo>
                  <a:lnTo>
                    <a:pt x="975838" y="144736"/>
                  </a:lnTo>
                  <a:lnTo>
                    <a:pt x="934037" y="121688"/>
                  </a:lnTo>
                  <a:lnTo>
                    <a:pt x="890917" y="102184"/>
                  </a:lnTo>
                  <a:lnTo>
                    <a:pt x="846697" y="86224"/>
                  </a:lnTo>
                  <a:lnTo>
                    <a:pt x="801595" y="73811"/>
                  </a:lnTo>
                  <a:lnTo>
                    <a:pt x="755829" y="64943"/>
                  </a:lnTo>
                  <a:lnTo>
                    <a:pt x="709618" y="59622"/>
                  </a:lnTo>
                  <a:lnTo>
                    <a:pt x="663181" y="57848"/>
                  </a:lnTo>
                  <a:lnTo>
                    <a:pt x="934524" y="57848"/>
                  </a:lnTo>
                  <a:lnTo>
                    <a:pt x="976801" y="78629"/>
                  </a:lnTo>
                  <a:lnTo>
                    <a:pt x="1017977" y="102699"/>
                  </a:lnTo>
                  <a:lnTo>
                    <a:pt x="1057705" y="129980"/>
                  </a:lnTo>
                  <a:lnTo>
                    <a:pt x="1095807" y="160470"/>
                  </a:lnTo>
                  <a:lnTo>
                    <a:pt x="1132103" y="194170"/>
                  </a:lnTo>
                  <a:lnTo>
                    <a:pt x="1167302" y="232203"/>
                  </a:lnTo>
                  <a:lnTo>
                    <a:pt x="1198947" y="272213"/>
                  </a:lnTo>
                  <a:lnTo>
                    <a:pt x="1227046" y="313990"/>
                  </a:lnTo>
                  <a:lnTo>
                    <a:pt x="1251609" y="357327"/>
                  </a:lnTo>
                  <a:lnTo>
                    <a:pt x="1272644" y="402013"/>
                  </a:lnTo>
                  <a:lnTo>
                    <a:pt x="1290162" y="447842"/>
                  </a:lnTo>
                  <a:lnTo>
                    <a:pt x="1304170" y="494604"/>
                  </a:lnTo>
                  <a:lnTo>
                    <a:pt x="1314678" y="542090"/>
                  </a:lnTo>
                  <a:lnTo>
                    <a:pt x="1321696" y="590093"/>
                  </a:lnTo>
                  <a:lnTo>
                    <a:pt x="1325232" y="638403"/>
                  </a:lnTo>
                  <a:lnTo>
                    <a:pt x="1598421" y="638403"/>
                  </a:lnTo>
                  <a:lnTo>
                    <a:pt x="1611591" y="651548"/>
                  </a:lnTo>
                  <a:lnTo>
                    <a:pt x="1614436" y="659536"/>
                  </a:lnTo>
                  <a:lnTo>
                    <a:pt x="1614346" y="664070"/>
                  </a:lnTo>
                  <a:lnTo>
                    <a:pt x="1614360" y="674877"/>
                  </a:lnTo>
                  <a:lnTo>
                    <a:pt x="1611515" y="682561"/>
                  </a:lnTo>
                  <a:lnTo>
                    <a:pt x="1597151" y="696925"/>
                  </a:lnTo>
                  <a:lnTo>
                    <a:pt x="1295057" y="696925"/>
                  </a:lnTo>
                  <a:lnTo>
                    <a:pt x="1294231" y="697293"/>
                  </a:lnTo>
                  <a:close/>
                </a:path>
                <a:path w="1614804" h="1323975">
                  <a:moveTo>
                    <a:pt x="1598421" y="638403"/>
                  </a:moveTo>
                  <a:lnTo>
                    <a:pt x="1515440" y="638403"/>
                  </a:lnTo>
                  <a:lnTo>
                    <a:pt x="1441145" y="564159"/>
                  </a:lnTo>
                  <a:lnTo>
                    <a:pt x="1434701" y="554482"/>
                  </a:lnTo>
                  <a:lnTo>
                    <a:pt x="1432553" y="543469"/>
                  </a:lnTo>
                  <a:lnTo>
                    <a:pt x="1434701" y="532453"/>
                  </a:lnTo>
                  <a:lnTo>
                    <a:pt x="1441145" y="522770"/>
                  </a:lnTo>
                  <a:lnTo>
                    <a:pt x="1446923" y="517004"/>
                  </a:lnTo>
                  <a:lnTo>
                    <a:pt x="1454556" y="514172"/>
                  </a:lnTo>
                  <a:lnTo>
                    <a:pt x="1469605" y="514172"/>
                  </a:lnTo>
                  <a:lnTo>
                    <a:pt x="1477098" y="517004"/>
                  </a:lnTo>
                  <a:lnTo>
                    <a:pt x="1482788" y="522770"/>
                  </a:lnTo>
                  <a:lnTo>
                    <a:pt x="1598421" y="638403"/>
                  </a:lnTo>
                  <a:close/>
                </a:path>
                <a:path w="1614804" h="1323975">
                  <a:moveTo>
                    <a:pt x="1461971" y="820064"/>
                  </a:moveTo>
                  <a:lnTo>
                    <a:pt x="1450879" y="817911"/>
                  </a:lnTo>
                  <a:lnTo>
                    <a:pt x="1441145" y="811453"/>
                  </a:lnTo>
                  <a:lnTo>
                    <a:pt x="1434696" y="801718"/>
                  </a:lnTo>
                  <a:lnTo>
                    <a:pt x="1432553" y="790662"/>
                  </a:lnTo>
                  <a:lnTo>
                    <a:pt x="1434701" y="779565"/>
                  </a:lnTo>
                  <a:lnTo>
                    <a:pt x="1441145" y="769823"/>
                  </a:lnTo>
                  <a:lnTo>
                    <a:pt x="1513636" y="697356"/>
                  </a:lnTo>
                  <a:lnTo>
                    <a:pt x="1295946" y="697356"/>
                  </a:lnTo>
                  <a:lnTo>
                    <a:pt x="1295946" y="696925"/>
                  </a:lnTo>
                  <a:lnTo>
                    <a:pt x="1597151" y="696925"/>
                  </a:lnTo>
                  <a:lnTo>
                    <a:pt x="1482788" y="811453"/>
                  </a:lnTo>
                  <a:lnTo>
                    <a:pt x="1473061" y="817911"/>
                  </a:lnTo>
                  <a:lnTo>
                    <a:pt x="1461971" y="820064"/>
                  </a:lnTo>
                  <a:close/>
                </a:path>
                <a:path w="1614804" h="1323975">
                  <a:moveTo>
                    <a:pt x="81699" y="934580"/>
                  </a:moveTo>
                  <a:lnTo>
                    <a:pt x="45057" y="900592"/>
                  </a:lnTo>
                  <a:lnTo>
                    <a:pt x="28828" y="851992"/>
                  </a:lnTo>
                  <a:lnTo>
                    <a:pt x="16179" y="802521"/>
                  </a:lnTo>
                  <a:lnTo>
                    <a:pt x="11649" y="774788"/>
                  </a:lnTo>
                  <a:lnTo>
                    <a:pt x="14447" y="764786"/>
                  </a:lnTo>
                  <a:lnTo>
                    <a:pt x="20824" y="756348"/>
                  </a:lnTo>
                  <a:lnTo>
                    <a:pt x="30187" y="750722"/>
                  </a:lnTo>
                  <a:lnTo>
                    <a:pt x="34670" y="749058"/>
                  </a:lnTo>
                  <a:lnTo>
                    <a:pt x="39319" y="748639"/>
                  </a:lnTo>
                  <a:lnTo>
                    <a:pt x="43662" y="749122"/>
                  </a:lnTo>
                  <a:lnTo>
                    <a:pt x="72643" y="790706"/>
                  </a:lnTo>
                  <a:lnTo>
                    <a:pt x="76115" y="805829"/>
                  </a:lnTo>
                  <a:lnTo>
                    <a:pt x="88857" y="850874"/>
                  </a:lnTo>
                  <a:lnTo>
                    <a:pt x="104914" y="894727"/>
                  </a:lnTo>
                  <a:lnTo>
                    <a:pt x="106796" y="908021"/>
                  </a:lnTo>
                  <a:lnTo>
                    <a:pt x="102884" y="920230"/>
                  </a:lnTo>
                  <a:lnTo>
                    <a:pt x="94183" y="929651"/>
                  </a:lnTo>
                  <a:lnTo>
                    <a:pt x="81699" y="934580"/>
                  </a:lnTo>
                  <a:close/>
                </a:path>
                <a:path w="1614804" h="1323975">
                  <a:moveTo>
                    <a:pt x="1255774" y="928481"/>
                  </a:moveTo>
                  <a:lnTo>
                    <a:pt x="1222708" y="909304"/>
                  </a:lnTo>
                  <a:lnTo>
                    <a:pt x="1221203" y="901243"/>
                  </a:lnTo>
                  <a:lnTo>
                    <a:pt x="1222120" y="892949"/>
                  </a:lnTo>
                  <a:lnTo>
                    <a:pt x="1227788" y="878565"/>
                  </a:lnTo>
                  <a:lnTo>
                    <a:pt x="1233104" y="864061"/>
                  </a:lnTo>
                  <a:lnTo>
                    <a:pt x="1246749" y="819830"/>
                  </a:lnTo>
                  <a:lnTo>
                    <a:pt x="1256792" y="774788"/>
                  </a:lnTo>
                  <a:lnTo>
                    <a:pt x="1260397" y="766650"/>
                  </a:lnTo>
                  <a:lnTo>
                    <a:pt x="1266061" y="760193"/>
                  </a:lnTo>
                  <a:lnTo>
                    <a:pt x="1273285" y="755693"/>
                  </a:lnTo>
                  <a:lnTo>
                    <a:pt x="1281569" y="753427"/>
                  </a:lnTo>
                  <a:lnTo>
                    <a:pt x="1285392" y="752932"/>
                  </a:lnTo>
                  <a:lnTo>
                    <a:pt x="1289291" y="753173"/>
                  </a:lnTo>
                  <a:lnTo>
                    <a:pt x="1313776" y="785177"/>
                  </a:lnTo>
                  <a:lnTo>
                    <a:pt x="1310480" y="801746"/>
                  </a:lnTo>
                  <a:lnTo>
                    <a:pt x="1298194" y="850874"/>
                  </a:lnTo>
                  <a:lnTo>
                    <a:pt x="1282147" y="899146"/>
                  </a:lnTo>
                  <a:lnTo>
                    <a:pt x="1267079" y="924010"/>
                  </a:lnTo>
                  <a:lnTo>
                    <a:pt x="1255774" y="928481"/>
                  </a:lnTo>
                  <a:close/>
                </a:path>
                <a:path w="1614804" h="1323975">
                  <a:moveTo>
                    <a:pt x="1145328" y="1108076"/>
                  </a:moveTo>
                  <a:lnTo>
                    <a:pt x="1133956" y="1107679"/>
                  </a:lnTo>
                  <a:lnTo>
                    <a:pt x="1123264" y="1102652"/>
                  </a:lnTo>
                  <a:lnTo>
                    <a:pt x="1114956" y="1092898"/>
                  </a:lnTo>
                  <a:lnTo>
                    <a:pt x="1111669" y="1081038"/>
                  </a:lnTo>
                  <a:lnTo>
                    <a:pt x="1113505" y="1068856"/>
                  </a:lnTo>
                  <a:lnTo>
                    <a:pt x="1120571" y="1058138"/>
                  </a:lnTo>
                  <a:lnTo>
                    <a:pt x="1129571" y="1047477"/>
                  </a:lnTo>
                  <a:lnTo>
                    <a:pt x="1138270" y="1036677"/>
                  </a:lnTo>
                  <a:lnTo>
                    <a:pt x="1162674" y="1003440"/>
                  </a:lnTo>
                  <a:lnTo>
                    <a:pt x="1184529" y="968971"/>
                  </a:lnTo>
                  <a:lnTo>
                    <a:pt x="1189601" y="961268"/>
                  </a:lnTo>
                  <a:lnTo>
                    <a:pt x="1196551" y="955713"/>
                  </a:lnTo>
                  <a:lnTo>
                    <a:pt x="1204751" y="952519"/>
                  </a:lnTo>
                  <a:lnTo>
                    <a:pt x="1213573" y="951903"/>
                  </a:lnTo>
                  <a:lnTo>
                    <a:pt x="1217548" y="952207"/>
                  </a:lnTo>
                  <a:lnTo>
                    <a:pt x="1239793" y="986739"/>
                  </a:lnTo>
                  <a:lnTo>
                    <a:pt x="1234694" y="998258"/>
                  </a:lnTo>
                  <a:lnTo>
                    <a:pt x="1210737" y="1036128"/>
                  </a:lnTo>
                  <a:lnTo>
                    <a:pt x="1183913" y="1072491"/>
                  </a:lnTo>
                  <a:lnTo>
                    <a:pt x="1155984" y="1104075"/>
                  </a:lnTo>
                  <a:lnTo>
                    <a:pt x="1145328" y="1108076"/>
                  </a:lnTo>
                  <a:close/>
                </a:path>
                <a:path w="1614804" h="1323975">
                  <a:moveTo>
                    <a:pt x="183191" y="1104276"/>
                  </a:moveTo>
                  <a:lnTo>
                    <a:pt x="142357" y="1072465"/>
                  </a:lnTo>
                  <a:lnTo>
                    <a:pt x="116344" y="1037191"/>
                  </a:lnTo>
                  <a:lnTo>
                    <a:pt x="93014" y="1000531"/>
                  </a:lnTo>
                  <a:lnTo>
                    <a:pt x="86860" y="979422"/>
                  </a:lnTo>
                  <a:lnTo>
                    <a:pt x="90155" y="968943"/>
                  </a:lnTo>
                  <a:lnTo>
                    <a:pt x="119671" y="953974"/>
                  </a:lnTo>
                  <a:lnTo>
                    <a:pt x="129017" y="956757"/>
                  </a:lnTo>
                  <a:lnTo>
                    <a:pt x="137056" y="962498"/>
                  </a:lnTo>
                  <a:lnTo>
                    <a:pt x="142951" y="970991"/>
                  </a:lnTo>
                  <a:lnTo>
                    <a:pt x="149765" y="982274"/>
                  </a:lnTo>
                  <a:lnTo>
                    <a:pt x="156838" y="993441"/>
                  </a:lnTo>
                  <a:lnTo>
                    <a:pt x="179623" y="1026081"/>
                  </a:lnTo>
                  <a:lnTo>
                    <a:pt x="204889" y="1057465"/>
                  </a:lnTo>
                  <a:lnTo>
                    <a:pt x="209846" y="1066194"/>
                  </a:lnTo>
                  <a:lnTo>
                    <a:pt x="211461" y="1075834"/>
                  </a:lnTo>
                  <a:lnTo>
                    <a:pt x="209732" y="1085452"/>
                  </a:lnTo>
                  <a:lnTo>
                    <a:pt x="204660" y="1094117"/>
                  </a:lnTo>
                  <a:lnTo>
                    <a:pt x="194790" y="1101589"/>
                  </a:lnTo>
                  <a:lnTo>
                    <a:pt x="183191" y="1104276"/>
                  </a:lnTo>
                  <a:close/>
                </a:path>
                <a:path w="1614804" h="1323975">
                  <a:moveTo>
                    <a:pt x="374166" y="1257632"/>
                  </a:moveTo>
                  <a:lnTo>
                    <a:pt x="329460" y="1235543"/>
                  </a:lnTo>
                  <a:lnTo>
                    <a:pt x="281987" y="1204894"/>
                  </a:lnTo>
                  <a:lnTo>
                    <a:pt x="251493" y="1181920"/>
                  </a:lnTo>
                  <a:lnTo>
                    <a:pt x="223964" y="1154961"/>
                  </a:lnTo>
                  <a:lnTo>
                    <a:pt x="222315" y="1145362"/>
                  </a:lnTo>
                  <a:lnTo>
                    <a:pt x="224205" y="1135506"/>
                  </a:lnTo>
                  <a:lnTo>
                    <a:pt x="253530" y="1116507"/>
                  </a:lnTo>
                  <a:lnTo>
                    <a:pt x="260740" y="1117673"/>
                  </a:lnTo>
                  <a:lnTo>
                    <a:pt x="267602" y="1120681"/>
                  </a:lnTo>
                  <a:lnTo>
                    <a:pt x="273786" y="1125626"/>
                  </a:lnTo>
                  <a:lnTo>
                    <a:pt x="287331" y="1136744"/>
                  </a:lnTo>
                  <a:lnTo>
                    <a:pt x="301115" y="1147440"/>
                  </a:lnTo>
                  <a:lnTo>
                    <a:pt x="343778" y="1176799"/>
                  </a:lnTo>
                  <a:lnTo>
                    <a:pt x="388353" y="1201889"/>
                  </a:lnTo>
                  <a:lnTo>
                    <a:pt x="398294" y="1208281"/>
                  </a:lnTo>
                  <a:lnTo>
                    <a:pt x="404696" y="1217714"/>
                  </a:lnTo>
                  <a:lnTo>
                    <a:pt x="406971" y="1228861"/>
                  </a:lnTo>
                  <a:lnTo>
                    <a:pt x="404533" y="1240396"/>
                  </a:lnTo>
                  <a:lnTo>
                    <a:pt x="397004" y="1250615"/>
                  </a:lnTo>
                  <a:lnTo>
                    <a:pt x="386322" y="1256530"/>
                  </a:lnTo>
                  <a:lnTo>
                    <a:pt x="374166" y="1257632"/>
                  </a:lnTo>
                  <a:close/>
                </a:path>
                <a:path w="1614804" h="1323975">
                  <a:moveTo>
                    <a:pt x="946260" y="1260390"/>
                  </a:moveTo>
                  <a:lnTo>
                    <a:pt x="933886" y="1259119"/>
                  </a:lnTo>
                  <a:lnTo>
                    <a:pt x="923138" y="1252861"/>
                  </a:lnTo>
                  <a:lnTo>
                    <a:pt x="915758" y="1242174"/>
                  </a:lnTo>
                  <a:lnTo>
                    <a:pt x="913648" y="1230810"/>
                  </a:lnTo>
                  <a:lnTo>
                    <a:pt x="916043" y="1219931"/>
                  </a:lnTo>
                  <a:lnTo>
                    <a:pt x="922397" y="1210779"/>
                  </a:lnTo>
                  <a:lnTo>
                    <a:pt x="932167" y="1204594"/>
                  </a:lnTo>
                  <a:lnTo>
                    <a:pt x="947874" y="1196533"/>
                  </a:lnTo>
                  <a:lnTo>
                    <a:pt x="963410" y="1188005"/>
                  </a:lnTo>
                  <a:lnTo>
                    <a:pt x="1008724" y="1159516"/>
                  </a:lnTo>
                  <a:lnTo>
                    <a:pt x="1051674" y="1126540"/>
                  </a:lnTo>
                  <a:lnTo>
                    <a:pt x="1057337" y="1123059"/>
                  </a:lnTo>
                  <a:lnTo>
                    <a:pt x="1063394" y="1120978"/>
                  </a:lnTo>
                  <a:lnTo>
                    <a:pt x="1069621" y="1120268"/>
                  </a:lnTo>
                  <a:lnTo>
                    <a:pt x="1075791" y="1120902"/>
                  </a:lnTo>
                  <a:lnTo>
                    <a:pt x="1083881" y="1122616"/>
                  </a:lnTo>
                  <a:lnTo>
                    <a:pt x="1091298" y="1127772"/>
                  </a:lnTo>
                  <a:lnTo>
                    <a:pt x="1095641" y="1135761"/>
                  </a:lnTo>
                  <a:lnTo>
                    <a:pt x="1098714" y="1144955"/>
                  </a:lnTo>
                  <a:lnTo>
                    <a:pt x="1098494" y="1154393"/>
                  </a:lnTo>
                  <a:lnTo>
                    <a:pt x="1073473" y="1183182"/>
                  </a:lnTo>
                  <a:lnTo>
                    <a:pt x="1041990" y="1206714"/>
                  </a:lnTo>
                  <a:lnTo>
                    <a:pt x="1009361" y="1228088"/>
                  </a:lnTo>
                  <a:lnTo>
                    <a:pt x="975671" y="1247299"/>
                  </a:lnTo>
                  <a:lnTo>
                    <a:pt x="958519" y="1256118"/>
                  </a:lnTo>
                  <a:lnTo>
                    <a:pt x="946260" y="1260390"/>
                  </a:lnTo>
                  <a:close/>
                </a:path>
                <a:path w="1614804" h="1323975">
                  <a:moveTo>
                    <a:pt x="613232" y="1323416"/>
                  </a:moveTo>
                  <a:lnTo>
                    <a:pt x="556555" y="1316813"/>
                  </a:lnTo>
                  <a:lnTo>
                    <a:pt x="519053" y="1309670"/>
                  </a:lnTo>
                  <a:lnTo>
                    <a:pt x="481882" y="1300325"/>
                  </a:lnTo>
                  <a:lnTo>
                    <a:pt x="446539" y="1281139"/>
                  </a:lnTo>
                  <a:lnTo>
                    <a:pt x="443129" y="1270754"/>
                  </a:lnTo>
                  <a:lnTo>
                    <a:pt x="443915" y="1259497"/>
                  </a:lnTo>
                  <a:lnTo>
                    <a:pt x="472973" y="1237945"/>
                  </a:lnTo>
                  <a:lnTo>
                    <a:pt x="476872" y="1238250"/>
                  </a:lnTo>
                  <a:lnTo>
                    <a:pt x="480834" y="1239481"/>
                  </a:lnTo>
                  <a:lnTo>
                    <a:pt x="497636" y="1244514"/>
                  </a:lnTo>
                  <a:lnTo>
                    <a:pt x="548601" y="1256614"/>
                  </a:lnTo>
                  <a:lnTo>
                    <a:pt x="600174" y="1264272"/>
                  </a:lnTo>
                  <a:lnTo>
                    <a:pt x="617499" y="1265821"/>
                  </a:lnTo>
                  <a:lnTo>
                    <a:pt x="628601" y="1270402"/>
                  </a:lnTo>
                  <a:lnTo>
                    <a:pt x="636679" y="1278648"/>
                  </a:lnTo>
                  <a:lnTo>
                    <a:pt x="640952" y="1289371"/>
                  </a:lnTo>
                  <a:lnTo>
                    <a:pt x="640638" y="1301381"/>
                  </a:lnTo>
                  <a:lnTo>
                    <a:pt x="636967" y="1310202"/>
                  </a:lnTo>
                  <a:lnTo>
                    <a:pt x="630755" y="1317166"/>
                  </a:lnTo>
                  <a:lnTo>
                    <a:pt x="622632" y="1321746"/>
                  </a:lnTo>
                  <a:lnTo>
                    <a:pt x="613232" y="1323416"/>
                  </a:lnTo>
                  <a:close/>
                </a:path>
                <a:path w="1614804" h="1323975">
                  <a:moveTo>
                    <a:pt x="710425" y="1323670"/>
                  </a:moveTo>
                  <a:lnTo>
                    <a:pt x="696672" y="1322428"/>
                  </a:lnTo>
                  <a:lnTo>
                    <a:pt x="685425" y="1315553"/>
                  </a:lnTo>
                  <a:lnTo>
                    <a:pt x="678235" y="1304523"/>
                  </a:lnTo>
                  <a:lnTo>
                    <a:pt x="676655" y="1290815"/>
                  </a:lnTo>
                  <a:lnTo>
                    <a:pt x="679967" y="1280555"/>
                  </a:lnTo>
                  <a:lnTo>
                    <a:pt x="686611" y="1272470"/>
                  </a:lnTo>
                  <a:lnTo>
                    <a:pt x="695710" y="1267308"/>
                  </a:lnTo>
                  <a:lnTo>
                    <a:pt x="706386" y="1265821"/>
                  </a:lnTo>
                  <a:lnTo>
                    <a:pt x="723206" y="1264437"/>
                  </a:lnTo>
                  <a:lnTo>
                    <a:pt x="739963" y="1262586"/>
                  </a:lnTo>
                  <a:lnTo>
                    <a:pt x="789833" y="1254251"/>
                  </a:lnTo>
                  <a:lnTo>
                    <a:pt x="839012" y="1241742"/>
                  </a:lnTo>
                  <a:lnTo>
                    <a:pt x="843419" y="1240091"/>
                  </a:lnTo>
                  <a:lnTo>
                    <a:pt x="847915" y="1239723"/>
                  </a:lnTo>
                  <a:lnTo>
                    <a:pt x="878624" y="1265389"/>
                  </a:lnTo>
                  <a:lnTo>
                    <a:pt x="878073" y="1276120"/>
                  </a:lnTo>
                  <a:lnTo>
                    <a:pt x="838405" y="1302221"/>
                  </a:lnTo>
                  <a:lnTo>
                    <a:pt x="784047" y="1314462"/>
                  </a:lnTo>
                  <a:lnTo>
                    <a:pt x="728931" y="1322124"/>
                  </a:lnTo>
                  <a:lnTo>
                    <a:pt x="710425" y="1323670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/>
          <p:cNvSpPr txBox="1"/>
          <p:nvPr/>
        </p:nvSpPr>
        <p:spPr>
          <a:xfrm>
            <a:off x="2444750" y="3577081"/>
            <a:ext cx="620242" cy="55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050">
              <a:lnSpc>
                <a:spcPct val="110000"/>
              </a:lnSpc>
              <a:spcBef>
                <a:spcPts val="95"/>
              </a:spcBef>
            </a:pPr>
            <a:r>
              <a:rPr sz="1600" spc="3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</a:t>
            </a:r>
            <a:r>
              <a:rPr sz="16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资 </a:t>
            </a:r>
            <a:r>
              <a:rPr sz="1600" spc="5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人</a:t>
            </a:r>
            <a:endParaRPr sz="16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13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spc="-5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2.0</a:t>
            </a:r>
            <a:r>
              <a:rPr lang="zh-CN" altLang="en-US" sz="3200" b="1" spc="-465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b="1" spc="300" dirty="0"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  <a:r>
              <a:rPr lang="en-US" altLang="zh-CN" sz="3200" b="1" spc="145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3200" b="1" spc="-459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b="1" spc="300" dirty="0">
                <a:latin typeface="仿宋" panose="02010609060101010101" pitchFamily="49" charset="-122"/>
                <a:ea typeface="仿宋" panose="02010609060101010101" pitchFamily="49" charset="-122"/>
              </a:rPr>
              <a:t>牛市策</a:t>
            </a:r>
            <a:r>
              <a:rPr lang="zh-CN" altLang="en-US" sz="3200" b="1" spc="-5" dirty="0">
                <a:latin typeface="仿宋" panose="02010609060101010101" pitchFamily="49" charset="-122"/>
                <a:ea typeface="仿宋" panose="02010609060101010101" pitchFamily="49" charset="-122"/>
              </a:rPr>
              <a:t>略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1054208" y="1704467"/>
            <a:ext cx="6066117" cy="134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spc="-1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2.0</a:t>
            </a:r>
            <a:r>
              <a:rPr sz="24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模式是在</a:t>
            </a:r>
            <a:r>
              <a:rPr sz="2400" spc="-1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1.0</a:t>
            </a:r>
            <a:r>
              <a:rPr sz="24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模式的基础上，采用场</a:t>
            </a:r>
            <a:r>
              <a:rPr sz="2400" spc="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外 </a:t>
            </a:r>
            <a:r>
              <a:rPr sz="24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期权作为对冲工具，在放弃</a:t>
            </a:r>
            <a:r>
              <a:rPr sz="2400" spc="-1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10</a:t>
            </a:r>
            <a:r>
              <a:rPr sz="24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%</a:t>
            </a:r>
            <a:r>
              <a:rPr sz="2400" dirty="0" smtClean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左右稳定收益的条件下</a:t>
            </a:r>
            <a:r>
              <a:rPr sz="24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，博取股市上涨的收益</a:t>
            </a:r>
            <a:r>
              <a:rPr sz="2400" spc="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40" name="object 26"/>
          <p:cNvSpPr txBox="1"/>
          <p:nvPr/>
        </p:nvSpPr>
        <p:spPr>
          <a:xfrm>
            <a:off x="1102360" y="3532632"/>
            <a:ext cx="4782392" cy="80727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r>
              <a:rPr sz="24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.</a:t>
            </a:r>
            <a:r>
              <a:rPr sz="2400" spc="-1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0</a:t>
            </a:r>
            <a:r>
              <a:rPr sz="24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模式适合震荡市或者下跌</a:t>
            </a:r>
            <a:r>
              <a:rPr sz="2400" spc="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市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2.0</a:t>
            </a:r>
            <a:r>
              <a:rPr sz="24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模式适合牛</a:t>
            </a:r>
            <a:r>
              <a:rPr sz="2400" spc="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市</a:t>
            </a:r>
            <a:endParaRPr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5" y="1619308"/>
            <a:ext cx="4729296" cy="41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15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策略政策背</a:t>
            </a:r>
            <a:r>
              <a:rPr lang="zh-CN" altLang="en-US" sz="3200" b="1" spc="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景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088484" y="4896415"/>
            <a:ext cx="115633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3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大宗减</a:t>
            </a:r>
            <a:r>
              <a:rPr sz="2800" b="1" spc="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持</a:t>
            </a:r>
            <a:endParaRPr sz="28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019638" y="4735108"/>
            <a:ext cx="77215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800"/>
              </a:lnSpc>
              <a:spcBef>
                <a:spcPts val="100"/>
              </a:spcBef>
            </a:pPr>
            <a:r>
              <a:rPr sz="2000" spc="10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2017</a:t>
            </a:r>
            <a:r>
              <a:rPr sz="2000" spc="-31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5</a:t>
            </a:r>
            <a:r>
              <a:rPr sz="2000" spc="-31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3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证监会出台减持新规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3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原始股东特定股份减持受限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3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二级市场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每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三个月只能减持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r>
              <a:rPr sz="2000" spc="-31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%</a:t>
            </a:r>
            <a:r>
              <a:rPr sz="2000" spc="7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4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大宗交易每三个月只能减持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</a:t>
            </a:r>
            <a:r>
              <a:rPr sz="2000" spc="-31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%</a:t>
            </a:r>
            <a:r>
              <a:rPr sz="2000" spc="7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4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大宗交易接盘方需锁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定 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6</a:t>
            </a:r>
            <a:r>
              <a:rPr sz="2000" spc="-30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个月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2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大宗交易价格出现大幅折价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2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平均在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9</a:t>
            </a:r>
            <a:r>
              <a:rPr sz="2000" spc="-29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折左右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2789419" y="4900231"/>
            <a:ext cx="45719" cy="1159907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100" y="647700"/>
                </a:moveTo>
                <a:lnTo>
                  <a:pt x="0" y="647700"/>
                </a:lnTo>
                <a:lnTo>
                  <a:pt x="0" y="0"/>
                </a:lnTo>
                <a:lnTo>
                  <a:pt x="38100" y="0"/>
                </a:lnTo>
                <a:lnTo>
                  <a:pt x="38100" y="647700"/>
                </a:lnTo>
                <a:close/>
              </a:path>
            </a:pathLst>
          </a:custGeom>
          <a:solidFill>
            <a:srgbClr val="A1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1029527" y="3306423"/>
            <a:ext cx="1274251" cy="1046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050">
              <a:lnSpc>
                <a:spcPct val="120000"/>
              </a:lnSpc>
              <a:spcBef>
                <a:spcPts val="100"/>
              </a:spcBef>
            </a:pPr>
            <a:r>
              <a:rPr sz="2800" b="1" spc="300" dirty="0">
                <a:solidFill>
                  <a:srgbClr val="3497DB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创业</a:t>
            </a:r>
            <a:r>
              <a:rPr sz="2800" b="1" dirty="0">
                <a:solidFill>
                  <a:srgbClr val="3497DB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板 </a:t>
            </a:r>
            <a:r>
              <a:rPr sz="2800" b="1" spc="300" dirty="0">
                <a:solidFill>
                  <a:srgbClr val="3497DB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改</a:t>
            </a:r>
            <a:r>
              <a:rPr sz="2800" b="1" spc="5" dirty="0">
                <a:solidFill>
                  <a:srgbClr val="3497DB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革</a:t>
            </a:r>
            <a:endParaRPr sz="28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850513" y="3516031"/>
            <a:ext cx="81070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5"/>
              </a:spcBef>
            </a:pPr>
            <a:r>
              <a:rPr sz="2000" spc="10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2020</a:t>
            </a:r>
            <a:r>
              <a:rPr sz="2000" spc="-30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4</a:t>
            </a:r>
            <a:r>
              <a:rPr sz="2000" spc="-29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2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创业板注册制政策公布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2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新股配售政策复制科创板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843634" y="1468997"/>
            <a:ext cx="1646039" cy="1046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b="1" spc="300" dirty="0">
                <a:solidFill>
                  <a:srgbClr val="9BBA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科创板</a:t>
            </a:r>
            <a:r>
              <a:rPr sz="2800" b="1" dirty="0">
                <a:solidFill>
                  <a:srgbClr val="9BBA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注 </a:t>
            </a:r>
            <a:r>
              <a:rPr sz="2800" b="1" spc="300" dirty="0">
                <a:solidFill>
                  <a:srgbClr val="9BBA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册制试</a:t>
            </a:r>
            <a:r>
              <a:rPr sz="2800" b="1" spc="5" dirty="0">
                <a:solidFill>
                  <a:srgbClr val="9BBA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点</a:t>
            </a:r>
            <a:endParaRPr sz="28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2822045" y="1506605"/>
            <a:ext cx="811669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318135">
              <a:lnSpc>
                <a:spcPct val="109900"/>
              </a:lnSpc>
              <a:spcBef>
                <a:spcPts val="100"/>
              </a:spcBef>
            </a:pPr>
            <a:r>
              <a:rPr sz="2000" spc="10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2019</a:t>
            </a:r>
            <a:r>
              <a:rPr sz="2000" spc="-31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7</a:t>
            </a:r>
            <a:r>
              <a:rPr sz="2000" spc="-30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月科创板推出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3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注册制开始试点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3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新股配售比例向网下倾斜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3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7</a:t>
            </a:r>
            <a:r>
              <a:rPr sz="2000" spc="-30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类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专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业机构投资者方可参与网下申购</a:t>
            </a:r>
            <a:r>
              <a:rPr sz="2000" spc="-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-325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sz="2000" spc="150" dirty="0">
                <a:solidFill>
                  <a:srgbClr val="252525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网下打新收益大幅提高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2793470" y="1524191"/>
            <a:ext cx="57150" cy="950029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100" y="647700"/>
                </a:moveTo>
                <a:lnTo>
                  <a:pt x="0" y="647700"/>
                </a:lnTo>
                <a:lnTo>
                  <a:pt x="0" y="0"/>
                </a:lnTo>
                <a:lnTo>
                  <a:pt x="38100" y="0"/>
                </a:lnTo>
                <a:lnTo>
                  <a:pt x="38100" y="647700"/>
                </a:lnTo>
                <a:close/>
              </a:path>
            </a:pathLst>
          </a:custGeom>
          <a:solidFill>
            <a:srgbClr val="4030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2793470" y="3345008"/>
            <a:ext cx="45719" cy="966842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100" y="647700"/>
                </a:moveTo>
                <a:lnTo>
                  <a:pt x="0" y="647700"/>
                </a:lnTo>
                <a:lnTo>
                  <a:pt x="0" y="0"/>
                </a:lnTo>
                <a:lnTo>
                  <a:pt x="38100" y="0"/>
                </a:lnTo>
                <a:lnTo>
                  <a:pt x="38100" y="647700"/>
                </a:lnTo>
                <a:close/>
              </a:path>
            </a:pathLst>
          </a:custGeom>
          <a:solidFill>
            <a:srgbClr val="7E60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12"/>
          <p:cNvGrpSpPr/>
          <p:nvPr/>
        </p:nvGrpSpPr>
        <p:grpSpPr>
          <a:xfrm>
            <a:off x="11065693" y="5660219"/>
            <a:ext cx="940233" cy="642810"/>
            <a:chOff x="10970443" y="5831669"/>
            <a:chExt cx="940233" cy="642810"/>
          </a:xfrm>
        </p:grpSpPr>
        <p:sp>
          <p:nvSpPr>
            <p:cNvPr id="39" name="矩形 38"/>
            <p:cNvSpPr/>
            <p:nvPr/>
          </p:nvSpPr>
          <p:spPr>
            <a:xfrm>
              <a:off x="11312389" y="6116754"/>
              <a:ext cx="279536" cy="27953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799936" y="5831669"/>
              <a:ext cx="110740" cy="1107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970443" y="6334125"/>
              <a:ext cx="140354" cy="14035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object 2"/>
          <p:cNvSpPr/>
          <p:nvPr/>
        </p:nvSpPr>
        <p:spPr>
          <a:xfrm>
            <a:off x="1270352" y="3080694"/>
            <a:ext cx="3761740" cy="2078989"/>
          </a:xfrm>
          <a:custGeom>
            <a:avLst/>
            <a:gdLst/>
            <a:ahLst/>
            <a:cxnLst/>
            <a:rect l="l" t="t" r="r" b="b"/>
            <a:pathLst>
              <a:path w="3761740" h="2078989">
                <a:moveTo>
                  <a:pt x="3761232" y="2078736"/>
                </a:moveTo>
                <a:lnTo>
                  <a:pt x="0" y="2078736"/>
                </a:lnTo>
                <a:lnTo>
                  <a:pt x="0" y="0"/>
                </a:lnTo>
                <a:lnTo>
                  <a:pt x="3761232" y="0"/>
                </a:lnTo>
                <a:lnTo>
                  <a:pt x="3761232" y="2078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"/>
          <p:cNvSpPr txBox="1"/>
          <p:nvPr/>
        </p:nvSpPr>
        <p:spPr>
          <a:xfrm>
            <a:off x="1347491" y="3440665"/>
            <a:ext cx="3061335" cy="13239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200" b="1" spc="300" dirty="0">
                <a:solidFill>
                  <a:srgbClr val="C89A2D"/>
                </a:solidFill>
                <a:latin typeface="黑体"/>
                <a:cs typeface="黑体"/>
              </a:rPr>
              <a:t>网下打</a:t>
            </a:r>
            <a:r>
              <a:rPr sz="3200" b="1" spc="-10" dirty="0">
                <a:solidFill>
                  <a:srgbClr val="C89A2D"/>
                </a:solidFill>
                <a:latin typeface="黑体"/>
                <a:cs typeface="黑体"/>
              </a:rPr>
              <a:t>新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b="1" spc="300" dirty="0">
                <a:solidFill>
                  <a:srgbClr val="5066E9"/>
                </a:solidFill>
                <a:latin typeface="黑体"/>
                <a:cs typeface="黑体"/>
              </a:rPr>
              <a:t>7类</a:t>
            </a:r>
            <a:r>
              <a:rPr sz="3200" b="1" spc="300" dirty="0">
                <a:latin typeface="黑体"/>
                <a:cs typeface="黑体"/>
              </a:rPr>
              <a:t>合格投资</a:t>
            </a:r>
            <a:r>
              <a:rPr sz="3200" b="1" spc="-10" dirty="0">
                <a:latin typeface="黑体"/>
                <a:cs typeface="黑体"/>
              </a:rPr>
              <a:t>者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8" name="object 4"/>
          <p:cNvSpPr txBox="1"/>
          <p:nvPr/>
        </p:nvSpPr>
        <p:spPr>
          <a:xfrm>
            <a:off x="3847436" y="654333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证券公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司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9" name="object 6"/>
          <p:cNvSpPr txBox="1"/>
          <p:nvPr/>
        </p:nvSpPr>
        <p:spPr>
          <a:xfrm>
            <a:off x="3248516" y="696561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7" name="object 7"/>
          <p:cNvSpPr txBox="1"/>
          <p:nvPr/>
        </p:nvSpPr>
        <p:spPr>
          <a:xfrm>
            <a:off x="4412014" y="1405297"/>
            <a:ext cx="204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基金管理公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司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8" name="object 8"/>
          <p:cNvSpPr/>
          <p:nvPr/>
        </p:nvSpPr>
        <p:spPr>
          <a:xfrm>
            <a:off x="3644744" y="1253417"/>
            <a:ext cx="612775" cy="614680"/>
          </a:xfrm>
          <a:custGeom>
            <a:avLst/>
            <a:gdLst/>
            <a:ahLst/>
            <a:cxnLst/>
            <a:rect l="l" t="t" r="r" b="b"/>
            <a:pathLst>
              <a:path w="612775" h="614680">
                <a:moveTo>
                  <a:pt x="306324" y="614171"/>
                </a:moveTo>
                <a:lnTo>
                  <a:pt x="0" y="307848"/>
                </a:lnTo>
                <a:lnTo>
                  <a:pt x="306324" y="0"/>
                </a:lnTo>
                <a:lnTo>
                  <a:pt x="612648" y="307848"/>
                </a:lnTo>
                <a:lnTo>
                  <a:pt x="306324" y="614171"/>
                </a:lnTo>
                <a:close/>
              </a:path>
            </a:pathLst>
          </a:custGeom>
          <a:solidFill>
            <a:srgbClr val="97A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9"/>
          <p:cNvSpPr txBox="1"/>
          <p:nvPr/>
        </p:nvSpPr>
        <p:spPr>
          <a:xfrm>
            <a:off x="3813095" y="1447524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0" name="object 10"/>
          <p:cNvSpPr txBox="1"/>
          <p:nvPr/>
        </p:nvSpPr>
        <p:spPr>
          <a:xfrm>
            <a:off x="4976580" y="2156260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信托公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司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1" name="object 11"/>
          <p:cNvSpPr/>
          <p:nvPr/>
        </p:nvSpPr>
        <p:spPr>
          <a:xfrm>
            <a:off x="4208624" y="2004750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79" h="614680">
                <a:moveTo>
                  <a:pt x="307847" y="614171"/>
                </a:moveTo>
                <a:lnTo>
                  <a:pt x="0" y="306323"/>
                </a:lnTo>
                <a:lnTo>
                  <a:pt x="307847" y="0"/>
                </a:lnTo>
                <a:lnTo>
                  <a:pt x="614171" y="306323"/>
                </a:lnTo>
                <a:lnTo>
                  <a:pt x="307847" y="614171"/>
                </a:lnTo>
                <a:close/>
              </a:path>
            </a:pathLst>
          </a:custGeom>
          <a:solidFill>
            <a:srgbClr val="506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2"/>
          <p:cNvSpPr txBox="1"/>
          <p:nvPr/>
        </p:nvSpPr>
        <p:spPr>
          <a:xfrm>
            <a:off x="4377673" y="2198488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3" name="object 13"/>
          <p:cNvSpPr txBox="1"/>
          <p:nvPr/>
        </p:nvSpPr>
        <p:spPr>
          <a:xfrm>
            <a:off x="5541158" y="2907237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财务公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司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4" name="object 14"/>
          <p:cNvSpPr/>
          <p:nvPr/>
        </p:nvSpPr>
        <p:spPr>
          <a:xfrm>
            <a:off x="4774027" y="2756082"/>
            <a:ext cx="612775" cy="614680"/>
          </a:xfrm>
          <a:custGeom>
            <a:avLst/>
            <a:gdLst/>
            <a:ahLst/>
            <a:cxnLst/>
            <a:rect l="l" t="t" r="r" b="b"/>
            <a:pathLst>
              <a:path w="612775" h="614679">
                <a:moveTo>
                  <a:pt x="306324" y="614172"/>
                </a:moveTo>
                <a:lnTo>
                  <a:pt x="0" y="306324"/>
                </a:lnTo>
                <a:lnTo>
                  <a:pt x="306324" y="0"/>
                </a:lnTo>
                <a:lnTo>
                  <a:pt x="612648" y="306324"/>
                </a:lnTo>
                <a:lnTo>
                  <a:pt x="306324" y="614172"/>
                </a:lnTo>
                <a:close/>
              </a:path>
            </a:pathLst>
          </a:custGeom>
          <a:solidFill>
            <a:srgbClr val="97A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5"/>
          <p:cNvSpPr txBox="1"/>
          <p:nvPr/>
        </p:nvSpPr>
        <p:spPr>
          <a:xfrm>
            <a:off x="4942239" y="2949465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04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6" name="object 16"/>
          <p:cNvSpPr txBox="1"/>
          <p:nvPr/>
        </p:nvSpPr>
        <p:spPr>
          <a:xfrm>
            <a:off x="6105737" y="3658201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保险公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司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7" name="object 17"/>
          <p:cNvSpPr/>
          <p:nvPr/>
        </p:nvSpPr>
        <p:spPr>
          <a:xfrm>
            <a:off x="5337907" y="3507414"/>
            <a:ext cx="614680" cy="612775"/>
          </a:xfrm>
          <a:custGeom>
            <a:avLst/>
            <a:gdLst/>
            <a:ahLst/>
            <a:cxnLst/>
            <a:rect l="l" t="t" r="r" b="b"/>
            <a:pathLst>
              <a:path w="614679" h="612775">
                <a:moveTo>
                  <a:pt x="306324" y="612647"/>
                </a:moveTo>
                <a:lnTo>
                  <a:pt x="0" y="306324"/>
                </a:lnTo>
                <a:lnTo>
                  <a:pt x="306324" y="0"/>
                </a:lnTo>
                <a:lnTo>
                  <a:pt x="614172" y="306324"/>
                </a:lnTo>
                <a:lnTo>
                  <a:pt x="306324" y="612647"/>
                </a:lnTo>
                <a:close/>
              </a:path>
            </a:pathLst>
          </a:custGeom>
          <a:solidFill>
            <a:srgbClr val="506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8"/>
          <p:cNvSpPr txBox="1"/>
          <p:nvPr/>
        </p:nvSpPr>
        <p:spPr>
          <a:xfrm>
            <a:off x="5506818" y="3700428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05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9" name="object 19"/>
          <p:cNvSpPr txBox="1"/>
          <p:nvPr/>
        </p:nvSpPr>
        <p:spPr>
          <a:xfrm>
            <a:off x="6670315" y="4409164"/>
            <a:ext cx="3850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合格境外投资者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（</a:t>
            </a:r>
            <a:r>
              <a:rPr sz="2400" b="1" spc="-434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Q</a:t>
            </a:r>
            <a:r>
              <a:rPr sz="2400" b="1" spc="-434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F</a:t>
            </a:r>
            <a:r>
              <a:rPr sz="2400" b="1" spc="-434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I</a:t>
            </a:r>
            <a:r>
              <a:rPr sz="2400" b="1" spc="-430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I</a:t>
            </a:r>
            <a:r>
              <a:rPr sz="2400" b="1" spc="-434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0" name="object 20"/>
          <p:cNvSpPr/>
          <p:nvPr/>
        </p:nvSpPr>
        <p:spPr>
          <a:xfrm>
            <a:off x="5903312" y="4257221"/>
            <a:ext cx="612775" cy="614680"/>
          </a:xfrm>
          <a:custGeom>
            <a:avLst/>
            <a:gdLst/>
            <a:ahLst/>
            <a:cxnLst/>
            <a:rect l="l" t="t" r="r" b="b"/>
            <a:pathLst>
              <a:path w="612775" h="614679">
                <a:moveTo>
                  <a:pt x="306324" y="614172"/>
                </a:moveTo>
                <a:lnTo>
                  <a:pt x="0" y="307848"/>
                </a:lnTo>
                <a:lnTo>
                  <a:pt x="306324" y="0"/>
                </a:lnTo>
                <a:lnTo>
                  <a:pt x="612647" y="307848"/>
                </a:lnTo>
                <a:lnTo>
                  <a:pt x="306324" y="614172"/>
                </a:lnTo>
                <a:close/>
              </a:path>
            </a:pathLst>
          </a:custGeom>
          <a:solidFill>
            <a:srgbClr val="97A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1"/>
          <p:cNvSpPr txBox="1"/>
          <p:nvPr/>
        </p:nvSpPr>
        <p:spPr>
          <a:xfrm>
            <a:off x="6071396" y="4451392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2" name="object 22"/>
          <p:cNvSpPr txBox="1"/>
          <p:nvPr/>
        </p:nvSpPr>
        <p:spPr>
          <a:xfrm>
            <a:off x="7234881" y="4867990"/>
            <a:ext cx="3759200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符合一定条件的私募基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金 </a:t>
            </a:r>
            <a:r>
              <a:rPr sz="2400" b="1" spc="300" dirty="0">
                <a:solidFill>
                  <a:srgbClr val="404040"/>
                </a:solidFill>
                <a:latin typeface="微软雅黑"/>
                <a:cs typeface="微软雅黑"/>
              </a:rPr>
              <a:t>管理</a:t>
            </a: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3" name="object 23"/>
          <p:cNvSpPr/>
          <p:nvPr/>
        </p:nvSpPr>
        <p:spPr>
          <a:xfrm>
            <a:off x="6467192" y="5008553"/>
            <a:ext cx="614680" cy="614680"/>
          </a:xfrm>
          <a:custGeom>
            <a:avLst/>
            <a:gdLst/>
            <a:ahLst/>
            <a:cxnLst/>
            <a:rect l="l" t="t" r="r" b="b"/>
            <a:pathLst>
              <a:path w="614679" h="614679">
                <a:moveTo>
                  <a:pt x="306324" y="614172"/>
                </a:moveTo>
                <a:lnTo>
                  <a:pt x="0" y="307848"/>
                </a:lnTo>
                <a:lnTo>
                  <a:pt x="306324" y="0"/>
                </a:lnTo>
                <a:lnTo>
                  <a:pt x="614172" y="307848"/>
                </a:lnTo>
                <a:lnTo>
                  <a:pt x="306324" y="614172"/>
                </a:lnTo>
                <a:close/>
              </a:path>
            </a:pathLst>
          </a:custGeom>
          <a:solidFill>
            <a:srgbClr val="506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4"/>
          <p:cNvSpPr txBox="1"/>
          <p:nvPr/>
        </p:nvSpPr>
        <p:spPr>
          <a:xfrm>
            <a:off x="6635962" y="5202356"/>
            <a:ext cx="275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07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7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4459" y="777403"/>
            <a:ext cx="345186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>
            <a:spLocks noGrp="1"/>
          </p:cNvSpPr>
          <p:nvPr>
            <p:ph type="title"/>
          </p:nvPr>
        </p:nvSpPr>
        <p:spPr>
          <a:xfrm>
            <a:off x="2848227" y="2642924"/>
            <a:ext cx="511882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200" dirty="0">
                <a:solidFill>
                  <a:srgbClr val="40302F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传统网下打新策</a:t>
            </a:r>
            <a:r>
              <a:rPr sz="4400" b="1" spc="-25" dirty="0">
                <a:solidFill>
                  <a:srgbClr val="40302F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略</a:t>
            </a:r>
            <a:endParaRPr sz="4400" b="1" dirty="0">
              <a:latin typeface="仿宋" panose="02010609060101010101" pitchFamily="49" charset="-122"/>
              <a:ea typeface="仿宋" panose="02010609060101010101" pitchFamily="49" charset="-122"/>
              <a:cs typeface="宋体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1110348" y="2475877"/>
            <a:ext cx="989965" cy="860425"/>
          </a:xfrm>
          <a:custGeom>
            <a:avLst/>
            <a:gdLst/>
            <a:ahLst/>
            <a:cxnLst/>
            <a:rect l="l" t="t" r="r" b="b"/>
            <a:pathLst>
              <a:path w="989964" h="860425">
                <a:moveTo>
                  <a:pt x="480669" y="430517"/>
                </a:moveTo>
                <a:lnTo>
                  <a:pt x="479539" y="372719"/>
                </a:lnTo>
                <a:lnTo>
                  <a:pt x="476161" y="319176"/>
                </a:lnTo>
                <a:lnTo>
                  <a:pt x="470522" y="269887"/>
                </a:lnTo>
                <a:lnTo>
                  <a:pt x="462622" y="224866"/>
                </a:lnTo>
                <a:lnTo>
                  <a:pt x="452462" y="184099"/>
                </a:lnTo>
                <a:lnTo>
                  <a:pt x="440055" y="147599"/>
                </a:lnTo>
                <a:lnTo>
                  <a:pt x="433920" y="133121"/>
                </a:lnTo>
                <a:lnTo>
                  <a:pt x="433006" y="130937"/>
                </a:lnTo>
                <a:lnTo>
                  <a:pt x="408470" y="87363"/>
                </a:lnTo>
                <a:lnTo>
                  <a:pt x="384098" y="57670"/>
                </a:lnTo>
                <a:lnTo>
                  <a:pt x="346468" y="27635"/>
                </a:lnTo>
                <a:lnTo>
                  <a:pt x="331889" y="19799"/>
                </a:lnTo>
                <a:lnTo>
                  <a:pt x="331889" y="430517"/>
                </a:lnTo>
                <a:lnTo>
                  <a:pt x="331660" y="466331"/>
                </a:lnTo>
                <a:lnTo>
                  <a:pt x="329844" y="529869"/>
                </a:lnTo>
                <a:lnTo>
                  <a:pt x="326199" y="582599"/>
                </a:lnTo>
                <a:lnTo>
                  <a:pt x="320725" y="624509"/>
                </a:lnTo>
                <a:lnTo>
                  <a:pt x="311213" y="663778"/>
                </a:lnTo>
                <a:lnTo>
                  <a:pt x="290995" y="703440"/>
                </a:lnTo>
                <a:lnTo>
                  <a:pt x="258800" y="724662"/>
                </a:lnTo>
                <a:lnTo>
                  <a:pt x="240334" y="727303"/>
                </a:lnTo>
                <a:lnTo>
                  <a:pt x="234010" y="727011"/>
                </a:lnTo>
                <a:lnTo>
                  <a:pt x="194805" y="708863"/>
                </a:lnTo>
                <a:lnTo>
                  <a:pt x="172618" y="671296"/>
                </a:lnTo>
                <a:lnTo>
                  <a:pt x="158788" y="619455"/>
                </a:lnTo>
                <a:lnTo>
                  <a:pt x="153885" y="580021"/>
                </a:lnTo>
                <a:lnTo>
                  <a:pt x="150609" y="528942"/>
                </a:lnTo>
                <a:lnTo>
                  <a:pt x="148983" y="466331"/>
                </a:lnTo>
                <a:lnTo>
                  <a:pt x="148780" y="430517"/>
                </a:lnTo>
                <a:lnTo>
                  <a:pt x="148996" y="394677"/>
                </a:lnTo>
                <a:lnTo>
                  <a:pt x="150825" y="331063"/>
                </a:lnTo>
                <a:lnTo>
                  <a:pt x="154470" y="278193"/>
                </a:lnTo>
                <a:lnTo>
                  <a:pt x="159931" y="236054"/>
                </a:lnTo>
                <a:lnTo>
                  <a:pt x="169456" y="196646"/>
                </a:lnTo>
                <a:lnTo>
                  <a:pt x="189661" y="156984"/>
                </a:lnTo>
                <a:lnTo>
                  <a:pt x="221869" y="135750"/>
                </a:lnTo>
                <a:lnTo>
                  <a:pt x="240334" y="133121"/>
                </a:lnTo>
                <a:lnTo>
                  <a:pt x="246659" y="133413"/>
                </a:lnTo>
                <a:lnTo>
                  <a:pt x="285864" y="151841"/>
                </a:lnTo>
                <a:lnTo>
                  <a:pt x="308051" y="189661"/>
                </a:lnTo>
                <a:lnTo>
                  <a:pt x="321881" y="241554"/>
                </a:lnTo>
                <a:lnTo>
                  <a:pt x="326783" y="281000"/>
                </a:lnTo>
                <a:lnTo>
                  <a:pt x="330047" y="332079"/>
                </a:lnTo>
                <a:lnTo>
                  <a:pt x="331673" y="394677"/>
                </a:lnTo>
                <a:lnTo>
                  <a:pt x="331889" y="430517"/>
                </a:lnTo>
                <a:lnTo>
                  <a:pt x="331889" y="19799"/>
                </a:lnTo>
                <a:lnTo>
                  <a:pt x="291172" y="5461"/>
                </a:lnTo>
                <a:lnTo>
                  <a:pt x="240334" y="0"/>
                </a:lnTo>
                <a:lnTo>
                  <a:pt x="227076" y="330"/>
                </a:lnTo>
                <a:lnTo>
                  <a:pt x="177736" y="8420"/>
                </a:lnTo>
                <a:lnTo>
                  <a:pt x="134340" y="27266"/>
                </a:lnTo>
                <a:lnTo>
                  <a:pt x="96888" y="56896"/>
                </a:lnTo>
                <a:lnTo>
                  <a:pt x="63881" y="99783"/>
                </a:lnTo>
                <a:lnTo>
                  <a:pt x="40881" y="146837"/>
                </a:lnTo>
                <a:lnTo>
                  <a:pt x="28384" y="183400"/>
                </a:lnTo>
                <a:lnTo>
                  <a:pt x="18161" y="224142"/>
                </a:lnTo>
                <a:lnTo>
                  <a:pt x="10210" y="269049"/>
                </a:lnTo>
                <a:lnTo>
                  <a:pt x="4533" y="318135"/>
                </a:lnTo>
                <a:lnTo>
                  <a:pt x="1130" y="371373"/>
                </a:lnTo>
                <a:lnTo>
                  <a:pt x="0" y="428790"/>
                </a:lnTo>
                <a:lnTo>
                  <a:pt x="254" y="458533"/>
                </a:lnTo>
                <a:lnTo>
                  <a:pt x="2324" y="514540"/>
                </a:lnTo>
                <a:lnTo>
                  <a:pt x="6451" y="565924"/>
                </a:lnTo>
                <a:lnTo>
                  <a:pt x="12649" y="612686"/>
                </a:lnTo>
                <a:lnTo>
                  <a:pt x="20916" y="654824"/>
                </a:lnTo>
                <a:lnTo>
                  <a:pt x="31254" y="692340"/>
                </a:lnTo>
                <a:lnTo>
                  <a:pt x="50634" y="739940"/>
                </a:lnTo>
                <a:lnTo>
                  <a:pt x="74561" y="777328"/>
                </a:lnTo>
                <a:lnTo>
                  <a:pt x="101828" y="807237"/>
                </a:lnTo>
                <a:lnTo>
                  <a:pt x="132029" y="830503"/>
                </a:lnTo>
                <a:lnTo>
                  <a:pt x="176885" y="851192"/>
                </a:lnTo>
                <a:lnTo>
                  <a:pt x="226987" y="860056"/>
                </a:lnTo>
                <a:lnTo>
                  <a:pt x="240334" y="860425"/>
                </a:lnTo>
                <a:lnTo>
                  <a:pt x="253593" y="860082"/>
                </a:lnTo>
                <a:lnTo>
                  <a:pt x="302920" y="852004"/>
                </a:lnTo>
                <a:lnTo>
                  <a:pt x="346316" y="833145"/>
                </a:lnTo>
                <a:lnTo>
                  <a:pt x="383781" y="803516"/>
                </a:lnTo>
                <a:lnTo>
                  <a:pt x="416775" y="760628"/>
                </a:lnTo>
                <a:lnTo>
                  <a:pt x="433933" y="727303"/>
                </a:lnTo>
                <a:lnTo>
                  <a:pt x="439775" y="713511"/>
                </a:lnTo>
                <a:lnTo>
                  <a:pt x="452272" y="676859"/>
                </a:lnTo>
                <a:lnTo>
                  <a:pt x="462495" y="635990"/>
                </a:lnTo>
                <a:lnTo>
                  <a:pt x="470446" y="590931"/>
                </a:lnTo>
                <a:lnTo>
                  <a:pt x="476123" y="541655"/>
                </a:lnTo>
                <a:lnTo>
                  <a:pt x="479539" y="488188"/>
                </a:lnTo>
                <a:lnTo>
                  <a:pt x="480390" y="459879"/>
                </a:lnTo>
                <a:lnTo>
                  <a:pt x="480669" y="430517"/>
                </a:lnTo>
                <a:close/>
              </a:path>
              <a:path w="989964" h="860425">
                <a:moveTo>
                  <a:pt x="989952" y="0"/>
                </a:moveTo>
                <a:lnTo>
                  <a:pt x="875512" y="0"/>
                </a:lnTo>
                <a:lnTo>
                  <a:pt x="872337" y="9448"/>
                </a:lnTo>
                <a:lnTo>
                  <a:pt x="868857" y="18757"/>
                </a:lnTo>
                <a:lnTo>
                  <a:pt x="851712" y="54495"/>
                </a:lnTo>
                <a:lnTo>
                  <a:pt x="829500" y="87845"/>
                </a:lnTo>
                <a:lnTo>
                  <a:pt x="802195" y="118808"/>
                </a:lnTo>
                <a:lnTo>
                  <a:pt x="770585" y="147116"/>
                </a:lnTo>
                <a:lnTo>
                  <a:pt x="739394" y="171107"/>
                </a:lnTo>
                <a:lnTo>
                  <a:pt x="694855" y="198501"/>
                </a:lnTo>
                <a:lnTo>
                  <a:pt x="666648" y="211048"/>
                </a:lnTo>
                <a:lnTo>
                  <a:pt x="666648" y="357149"/>
                </a:lnTo>
                <a:lnTo>
                  <a:pt x="705205" y="340817"/>
                </a:lnTo>
                <a:lnTo>
                  <a:pt x="741807" y="321462"/>
                </a:lnTo>
                <a:lnTo>
                  <a:pt x="776465" y="299085"/>
                </a:lnTo>
                <a:lnTo>
                  <a:pt x="809180" y="273672"/>
                </a:lnTo>
                <a:lnTo>
                  <a:pt x="839939" y="245237"/>
                </a:lnTo>
                <a:lnTo>
                  <a:pt x="849757" y="235089"/>
                </a:lnTo>
                <a:lnTo>
                  <a:pt x="849757" y="844181"/>
                </a:lnTo>
                <a:lnTo>
                  <a:pt x="989952" y="844181"/>
                </a:lnTo>
                <a:lnTo>
                  <a:pt x="989952" y="0"/>
                </a:lnTo>
                <a:close/>
              </a:path>
            </a:pathLst>
          </a:custGeom>
          <a:solidFill>
            <a:srgbClr val="A1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4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15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网下打新实证数据统</a:t>
            </a:r>
            <a:r>
              <a:rPr lang="zh-CN" altLang="en-US" sz="3200" b="1" spc="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5769406" y="1293012"/>
            <a:ext cx="653415" cy="38100"/>
          </a:xfrm>
          <a:custGeom>
            <a:avLst/>
            <a:gdLst/>
            <a:ahLst/>
            <a:cxnLst/>
            <a:rect l="l" t="t" r="r" b="b"/>
            <a:pathLst>
              <a:path w="653414" h="38100">
                <a:moveTo>
                  <a:pt x="653199" y="38099"/>
                </a:moveTo>
                <a:lnTo>
                  <a:pt x="0" y="38099"/>
                </a:lnTo>
                <a:lnTo>
                  <a:pt x="0" y="0"/>
                </a:lnTo>
                <a:lnTo>
                  <a:pt x="653199" y="0"/>
                </a:lnTo>
                <a:lnTo>
                  <a:pt x="653199" y="38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1105806" y="2418928"/>
            <a:ext cx="10083800" cy="3859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沪市主板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IPO54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家，合计收益率</a:t>
            </a:r>
            <a:r>
              <a:rPr sz="2000" spc="7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3.27%</a:t>
            </a:r>
            <a:r>
              <a:rPr sz="2000" spc="7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；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深市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IPO81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家，其中网下申购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58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家，合计收益</a:t>
            </a:r>
            <a:r>
              <a:rPr sz="2000" spc="7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1.64%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Arial"/>
            </a:endParaRPr>
          </a:p>
          <a:p>
            <a:pPr marL="469900" marR="5080" indent="-457200">
              <a:lnSpc>
                <a:spcPct val="129900"/>
              </a:lnSpc>
              <a:spcBef>
                <a:spcPts val="8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科创板，前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4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IPO30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家，合计收益率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3.5%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，换算成全年是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10.5%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。（科创板自去年推出</a:t>
            </a: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 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所有股票网下打新合计收益</a:t>
            </a:r>
            <a:r>
              <a:rPr sz="2000" spc="7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21%</a:t>
            </a:r>
            <a:r>
              <a:rPr sz="2000" spc="7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）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469900" marR="198120" indent="-457200">
              <a:lnSpc>
                <a:spcPct val="129900"/>
              </a:lnSpc>
              <a:spcBef>
                <a:spcPts val="79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sz="2000" spc="13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合计收益：</a:t>
            </a:r>
            <a:r>
              <a:rPr sz="2000" spc="13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3.27%+1.64%+10.5%=</a:t>
            </a:r>
            <a:r>
              <a:rPr sz="2000" b="1" spc="13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15.41%</a:t>
            </a:r>
            <a:r>
              <a:rPr sz="2000" spc="13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/</a:t>
            </a:r>
            <a:r>
              <a:rPr sz="2000" spc="13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年（这是账户资产充分利用、入围率</a:t>
            </a:r>
            <a:r>
              <a:rPr sz="2000" spc="13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r>
              <a:rPr sz="2000" spc="13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00</a:t>
            </a: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% 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情况下的收益率</a:t>
            </a: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）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469900" marR="182880" indent="-457200">
              <a:lnSpc>
                <a:spcPct val="129900"/>
              </a:lnSpc>
              <a:spcBef>
                <a:spcPts val="800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sz="2000" spc="14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假定单产品总资产</a:t>
            </a:r>
            <a:r>
              <a:rPr sz="2000" spc="13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</a:t>
            </a:r>
            <a:r>
              <a:rPr sz="2000" spc="14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亿元，科创板、创业板入围率</a:t>
            </a:r>
            <a:r>
              <a:rPr sz="2000" spc="13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90%</a:t>
            </a:r>
            <a:r>
              <a:rPr sz="2000" spc="13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sz="2000" spc="14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账户资产实际利用率在</a:t>
            </a:r>
            <a:r>
              <a:rPr sz="2000" spc="14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r>
              <a:rPr sz="2000" spc="14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亿元</a:t>
            </a: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左 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右，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.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沪市打新收益则为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6.6%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，深市创业板注册制后预计收益约为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4%</a:t>
            </a:r>
            <a:r>
              <a:rPr sz="2000" spc="1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，合计约为</a:t>
            </a:r>
            <a:r>
              <a:rPr sz="2000" spc="9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10.6%</a:t>
            </a: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144905" y="1609090"/>
            <a:ext cx="9652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统计过去一年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（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19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5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月至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20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4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月）沪市主板、深市打新数据及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2020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年前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4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月科创板打新数据：</a:t>
            </a:r>
          </a:p>
        </p:txBody>
      </p:sp>
    </p:spTree>
    <p:extLst>
      <p:ext uri="{BB962C8B-B14F-4D97-AF65-F5344CB8AC3E}">
        <p14:creationId xmlns:p14="http://schemas.microsoft.com/office/powerpoint/2010/main" val="324162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 marR="5080" algn="ctr">
              <a:lnSpc>
                <a:spcPct val="110000"/>
              </a:lnSpc>
              <a:spcBef>
                <a:spcPts val="100"/>
              </a:spcBef>
            </a:pPr>
            <a:r>
              <a:rPr lang="zh-CN" altLang="en-US" sz="3200" b="1" spc="30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科创板</a:t>
            </a:r>
            <a:r>
              <a:rPr lang="zh-CN" altLang="en-US" sz="3200" b="1" spc="-5" dirty="0" smtClean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打</a:t>
            </a:r>
            <a:r>
              <a:rPr lang="zh-CN" altLang="en-US" sz="3200" b="1" spc="300" dirty="0" smtClean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新</a:t>
            </a:r>
            <a:r>
              <a:rPr lang="zh-CN" altLang="en-US" sz="3200" b="1" spc="30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收</a:t>
            </a:r>
            <a:r>
              <a:rPr lang="zh-CN" altLang="en-US" sz="3200" b="1" spc="-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益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49" name="object 50"/>
          <p:cNvSpPr txBox="1"/>
          <p:nvPr/>
        </p:nvSpPr>
        <p:spPr>
          <a:xfrm>
            <a:off x="1611517" y="5628955"/>
            <a:ext cx="903616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科创板推出初期打新收益率偏高，之后快速下降，自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2019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r>
              <a:rPr sz="2000" spc="-140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月份至今， 收益率趋于稳定，年化收益稳定在</a:t>
            </a:r>
            <a:r>
              <a:rPr sz="2000" spc="-5" dirty="0"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10%</a:t>
            </a:r>
            <a:r>
              <a:rPr sz="200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左右。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7" y="1012295"/>
            <a:ext cx="7978105" cy="44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15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传统打新策</a:t>
            </a:r>
            <a:r>
              <a:rPr lang="zh-CN" altLang="en-US" sz="3200" b="1" spc="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略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753" y="1254521"/>
            <a:ext cx="8962043" cy="407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0180">
              <a:lnSpc>
                <a:spcPct val="143300"/>
              </a:lnSpc>
              <a:spcBef>
                <a:spcPts val="100"/>
              </a:spcBef>
            </a:pPr>
            <a:r>
              <a:rPr lang="zh-CN" altLang="en-US" sz="2400" b="1" u="sng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传统打新底仓策略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：如果只参与沪市打新，用上证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50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指数做底仓，如果沪深两市都参与，则用 沪深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300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指数做底仓。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zh-CN" altLang="en-US" sz="2400" b="1" u="sng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对冲策略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：用沪深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300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指数期货对冲或者沪深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300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指数期权组合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 algn="just">
              <a:lnSpc>
                <a:spcPct val="143300"/>
              </a:lnSpc>
            </a:pP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因为沪深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300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指数期货半年到期合约平均贴水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4%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左右，</a:t>
            </a:r>
            <a:r>
              <a:rPr lang="zh-CN" altLang="en-US" sz="2400" spc="-12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全年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8%</a:t>
            </a:r>
            <a:r>
              <a:rPr lang="zh-CN" altLang="en-US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假定需要对冲的底仓占总资产 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70%</a:t>
            </a:r>
            <a:r>
              <a:rPr lang="zh-CN" altLang="en-US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则对冲成本是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5.6%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。如果构建期权组合，对冲成本约为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3%</a:t>
            </a:r>
            <a:r>
              <a:rPr lang="zh-CN" altLang="en-US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我们选取期权组合作为对冲 工具。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则：打新实际收益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=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打新收益</a:t>
            </a:r>
            <a:r>
              <a:rPr lang="zh-CN" altLang="en-US" sz="2400" spc="-4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lang="en-US" altLang="zh-CN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—</a:t>
            </a:r>
            <a:r>
              <a:rPr lang="zh-CN" altLang="en-US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对冲成本</a:t>
            </a:r>
            <a:r>
              <a:rPr lang="zh-CN" altLang="en-US" sz="2400" spc="-4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 </a:t>
            </a:r>
            <a:r>
              <a:rPr lang="en-US" altLang="zh-CN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=</a:t>
            </a:r>
            <a:r>
              <a:rPr lang="zh-CN" altLang="en-US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10.6% </a:t>
            </a:r>
            <a:r>
              <a:rPr lang="en-US" altLang="zh-CN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—</a:t>
            </a:r>
            <a:r>
              <a:rPr lang="zh-CN" altLang="en-US" sz="2400" spc="-1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3% </a:t>
            </a:r>
            <a:r>
              <a:rPr lang="en-US" altLang="zh-CN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=</a:t>
            </a:r>
            <a:r>
              <a:rPr lang="zh-CN" altLang="en-US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 </a:t>
            </a:r>
            <a:r>
              <a:rPr lang="en-US" altLang="zh-CN" sz="2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7.6%/</a:t>
            </a:r>
            <a:r>
              <a:rPr lang="zh-CN" altLang="en-US" sz="2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年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1623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>
            <a:spLocks noGrp="1"/>
          </p:cNvSpPr>
          <p:nvPr>
            <p:ph type="title"/>
          </p:nvPr>
        </p:nvSpPr>
        <p:spPr>
          <a:xfrm>
            <a:off x="2848227" y="2642924"/>
            <a:ext cx="511882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b="1" spc="200" dirty="0">
                <a:solidFill>
                  <a:srgbClr val="40302F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大宗增强升级策</a:t>
            </a:r>
            <a:r>
              <a:rPr lang="zh-CN" altLang="en-US" sz="4400" b="1" spc="-25" dirty="0">
                <a:solidFill>
                  <a:srgbClr val="40302F"/>
                </a:solidFill>
                <a:latin typeface="仿宋" panose="02010609060101010101" pitchFamily="49" charset="-122"/>
                <a:ea typeface="仿宋" panose="02010609060101010101" pitchFamily="49" charset="-122"/>
                <a:cs typeface="宋体"/>
              </a:rPr>
              <a:t>略</a:t>
            </a:r>
            <a:endParaRPr sz="4400" b="1" dirty="0">
              <a:latin typeface="仿宋" panose="02010609060101010101" pitchFamily="49" charset="-122"/>
              <a:ea typeface="仿宋" panose="02010609060101010101" pitchFamily="49" charset="-122"/>
              <a:cs typeface="宋体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262748" y="2628277"/>
            <a:ext cx="989965" cy="860425"/>
          </a:xfrm>
          <a:custGeom>
            <a:avLst/>
            <a:gdLst/>
            <a:ahLst/>
            <a:cxnLst/>
            <a:rect l="l" t="t" r="r" b="b"/>
            <a:pathLst>
              <a:path w="989964" h="860425">
                <a:moveTo>
                  <a:pt x="429742" y="430517"/>
                </a:moveTo>
                <a:lnTo>
                  <a:pt x="428739" y="372719"/>
                </a:lnTo>
                <a:lnTo>
                  <a:pt x="425716" y="319176"/>
                </a:lnTo>
                <a:lnTo>
                  <a:pt x="420674" y="269887"/>
                </a:lnTo>
                <a:lnTo>
                  <a:pt x="413613" y="224866"/>
                </a:lnTo>
                <a:lnTo>
                  <a:pt x="404533" y="184099"/>
                </a:lnTo>
                <a:lnTo>
                  <a:pt x="393433" y="147599"/>
                </a:lnTo>
                <a:lnTo>
                  <a:pt x="387959" y="133121"/>
                </a:lnTo>
                <a:lnTo>
                  <a:pt x="387134" y="130937"/>
                </a:lnTo>
                <a:lnTo>
                  <a:pt x="365201" y="87363"/>
                </a:lnTo>
                <a:lnTo>
                  <a:pt x="335495" y="49136"/>
                </a:lnTo>
                <a:lnTo>
                  <a:pt x="300532" y="21831"/>
                </a:lnTo>
                <a:lnTo>
                  <a:pt x="296722" y="19799"/>
                </a:lnTo>
                <a:lnTo>
                  <a:pt x="296722" y="430517"/>
                </a:lnTo>
                <a:lnTo>
                  <a:pt x="296519" y="466331"/>
                </a:lnTo>
                <a:lnTo>
                  <a:pt x="294894" y="529869"/>
                </a:lnTo>
                <a:lnTo>
                  <a:pt x="291642" y="582599"/>
                </a:lnTo>
                <a:lnTo>
                  <a:pt x="286753" y="624509"/>
                </a:lnTo>
                <a:lnTo>
                  <a:pt x="278231" y="663778"/>
                </a:lnTo>
                <a:lnTo>
                  <a:pt x="260172" y="703440"/>
                </a:lnTo>
                <a:lnTo>
                  <a:pt x="226034" y="726135"/>
                </a:lnTo>
                <a:lnTo>
                  <a:pt x="214871" y="727303"/>
                </a:lnTo>
                <a:lnTo>
                  <a:pt x="209219" y="727011"/>
                </a:lnTo>
                <a:lnTo>
                  <a:pt x="174155" y="708863"/>
                </a:lnTo>
                <a:lnTo>
                  <a:pt x="154330" y="671296"/>
                </a:lnTo>
                <a:lnTo>
                  <a:pt x="141960" y="619455"/>
                </a:lnTo>
                <a:lnTo>
                  <a:pt x="137579" y="580021"/>
                </a:lnTo>
                <a:lnTo>
                  <a:pt x="134658" y="528942"/>
                </a:lnTo>
                <a:lnTo>
                  <a:pt x="133197" y="466331"/>
                </a:lnTo>
                <a:lnTo>
                  <a:pt x="133007" y="430517"/>
                </a:lnTo>
                <a:lnTo>
                  <a:pt x="133210" y="394677"/>
                </a:lnTo>
                <a:lnTo>
                  <a:pt x="134848" y="331063"/>
                </a:lnTo>
                <a:lnTo>
                  <a:pt x="138099" y="278193"/>
                </a:lnTo>
                <a:lnTo>
                  <a:pt x="142989" y="236054"/>
                </a:lnTo>
                <a:lnTo>
                  <a:pt x="151498" y="196646"/>
                </a:lnTo>
                <a:lnTo>
                  <a:pt x="169570" y="156984"/>
                </a:lnTo>
                <a:lnTo>
                  <a:pt x="203708" y="134289"/>
                </a:lnTo>
                <a:lnTo>
                  <a:pt x="214871" y="133121"/>
                </a:lnTo>
                <a:lnTo>
                  <a:pt x="220522" y="133413"/>
                </a:lnTo>
                <a:lnTo>
                  <a:pt x="255574" y="151841"/>
                </a:lnTo>
                <a:lnTo>
                  <a:pt x="275412" y="189661"/>
                </a:lnTo>
                <a:lnTo>
                  <a:pt x="287782" y="241554"/>
                </a:lnTo>
                <a:lnTo>
                  <a:pt x="292163" y="281000"/>
                </a:lnTo>
                <a:lnTo>
                  <a:pt x="295084" y="332079"/>
                </a:lnTo>
                <a:lnTo>
                  <a:pt x="296532" y="394677"/>
                </a:lnTo>
                <a:lnTo>
                  <a:pt x="296722" y="430517"/>
                </a:lnTo>
                <a:lnTo>
                  <a:pt x="296722" y="19799"/>
                </a:lnTo>
                <a:lnTo>
                  <a:pt x="260324" y="5461"/>
                </a:lnTo>
                <a:lnTo>
                  <a:pt x="214871" y="0"/>
                </a:lnTo>
                <a:lnTo>
                  <a:pt x="203009" y="330"/>
                </a:lnTo>
                <a:lnTo>
                  <a:pt x="158915" y="8420"/>
                </a:lnTo>
                <a:lnTo>
                  <a:pt x="120116" y="27266"/>
                </a:lnTo>
                <a:lnTo>
                  <a:pt x="86626" y="56896"/>
                </a:lnTo>
                <a:lnTo>
                  <a:pt x="57111" y="99783"/>
                </a:lnTo>
                <a:lnTo>
                  <a:pt x="36550" y="146837"/>
                </a:lnTo>
                <a:lnTo>
                  <a:pt x="25374" y="183400"/>
                </a:lnTo>
                <a:lnTo>
                  <a:pt x="16243" y="224142"/>
                </a:lnTo>
                <a:lnTo>
                  <a:pt x="9131" y="269049"/>
                </a:lnTo>
                <a:lnTo>
                  <a:pt x="4051" y="318135"/>
                </a:lnTo>
                <a:lnTo>
                  <a:pt x="1003" y="371373"/>
                </a:lnTo>
                <a:lnTo>
                  <a:pt x="0" y="428790"/>
                </a:lnTo>
                <a:lnTo>
                  <a:pt x="228" y="458533"/>
                </a:lnTo>
                <a:lnTo>
                  <a:pt x="2070" y="514540"/>
                </a:lnTo>
                <a:lnTo>
                  <a:pt x="5765" y="565924"/>
                </a:lnTo>
                <a:lnTo>
                  <a:pt x="11315" y="612686"/>
                </a:lnTo>
                <a:lnTo>
                  <a:pt x="18707" y="654824"/>
                </a:lnTo>
                <a:lnTo>
                  <a:pt x="27940" y="692340"/>
                </a:lnTo>
                <a:lnTo>
                  <a:pt x="45262" y="739940"/>
                </a:lnTo>
                <a:lnTo>
                  <a:pt x="66662" y="777328"/>
                </a:lnTo>
                <a:lnTo>
                  <a:pt x="91033" y="807237"/>
                </a:lnTo>
                <a:lnTo>
                  <a:pt x="127635" y="836790"/>
                </a:lnTo>
                <a:lnTo>
                  <a:pt x="168910" y="854519"/>
                </a:lnTo>
                <a:lnTo>
                  <a:pt x="214871" y="860425"/>
                </a:lnTo>
                <a:lnTo>
                  <a:pt x="226720" y="860082"/>
                </a:lnTo>
                <a:lnTo>
                  <a:pt x="270827" y="852004"/>
                </a:lnTo>
                <a:lnTo>
                  <a:pt x="309626" y="833145"/>
                </a:lnTo>
                <a:lnTo>
                  <a:pt x="343115" y="803516"/>
                </a:lnTo>
                <a:lnTo>
                  <a:pt x="372630" y="760628"/>
                </a:lnTo>
                <a:lnTo>
                  <a:pt x="387959" y="727303"/>
                </a:lnTo>
                <a:lnTo>
                  <a:pt x="393192" y="713511"/>
                </a:lnTo>
                <a:lnTo>
                  <a:pt x="404355" y="676859"/>
                </a:lnTo>
                <a:lnTo>
                  <a:pt x="413499" y="635990"/>
                </a:lnTo>
                <a:lnTo>
                  <a:pt x="420611" y="590931"/>
                </a:lnTo>
                <a:lnTo>
                  <a:pt x="425678" y="541655"/>
                </a:lnTo>
                <a:lnTo>
                  <a:pt x="428726" y="488188"/>
                </a:lnTo>
                <a:lnTo>
                  <a:pt x="429488" y="459879"/>
                </a:lnTo>
                <a:lnTo>
                  <a:pt x="429742" y="430517"/>
                </a:lnTo>
                <a:close/>
              </a:path>
              <a:path w="989964" h="860425">
                <a:moveTo>
                  <a:pt x="989952" y="234073"/>
                </a:moveTo>
                <a:lnTo>
                  <a:pt x="986459" y="186207"/>
                </a:lnTo>
                <a:lnTo>
                  <a:pt x="975969" y="142417"/>
                </a:lnTo>
                <a:lnTo>
                  <a:pt x="958469" y="102717"/>
                </a:lnTo>
                <a:lnTo>
                  <a:pt x="933983" y="67119"/>
                </a:lnTo>
                <a:lnTo>
                  <a:pt x="903363" y="37757"/>
                </a:lnTo>
                <a:lnTo>
                  <a:pt x="867511" y="16776"/>
                </a:lnTo>
                <a:lnTo>
                  <a:pt x="826401" y="4191"/>
                </a:lnTo>
                <a:lnTo>
                  <a:pt x="780034" y="0"/>
                </a:lnTo>
                <a:lnTo>
                  <a:pt x="768985" y="215"/>
                </a:lnTo>
                <a:lnTo>
                  <a:pt x="727087" y="5613"/>
                </a:lnTo>
                <a:lnTo>
                  <a:pt x="688911" y="18186"/>
                </a:lnTo>
                <a:lnTo>
                  <a:pt x="654469" y="37960"/>
                </a:lnTo>
                <a:lnTo>
                  <a:pt x="623811" y="64985"/>
                </a:lnTo>
                <a:lnTo>
                  <a:pt x="598551" y="100723"/>
                </a:lnTo>
                <a:lnTo>
                  <a:pt x="579323" y="145796"/>
                </a:lnTo>
                <a:lnTo>
                  <a:pt x="568858" y="185724"/>
                </a:lnTo>
                <a:lnTo>
                  <a:pt x="561809" y="230898"/>
                </a:lnTo>
                <a:lnTo>
                  <a:pt x="560209" y="247116"/>
                </a:lnTo>
                <a:lnTo>
                  <a:pt x="685546" y="262991"/>
                </a:lnTo>
                <a:lnTo>
                  <a:pt x="686765" y="246176"/>
                </a:lnTo>
                <a:lnTo>
                  <a:pt x="688606" y="230593"/>
                </a:lnTo>
                <a:lnTo>
                  <a:pt x="697865" y="191300"/>
                </a:lnTo>
                <a:lnTo>
                  <a:pt x="718845" y="156133"/>
                </a:lnTo>
                <a:lnTo>
                  <a:pt x="757174" y="135001"/>
                </a:lnTo>
                <a:lnTo>
                  <a:pt x="776084" y="133121"/>
                </a:lnTo>
                <a:lnTo>
                  <a:pt x="785876" y="133578"/>
                </a:lnTo>
                <a:lnTo>
                  <a:pt x="826681" y="149428"/>
                </a:lnTo>
                <a:lnTo>
                  <a:pt x="853122" y="187363"/>
                </a:lnTo>
                <a:lnTo>
                  <a:pt x="861695" y="231940"/>
                </a:lnTo>
                <a:lnTo>
                  <a:pt x="862050" y="245033"/>
                </a:lnTo>
                <a:lnTo>
                  <a:pt x="861656" y="257238"/>
                </a:lnTo>
                <a:lnTo>
                  <a:pt x="851928" y="306451"/>
                </a:lnTo>
                <a:lnTo>
                  <a:pt x="836117" y="343763"/>
                </a:lnTo>
                <a:lnTo>
                  <a:pt x="812419" y="380060"/>
                </a:lnTo>
                <a:lnTo>
                  <a:pt x="770216" y="434784"/>
                </a:lnTo>
                <a:lnTo>
                  <a:pt x="706488" y="512140"/>
                </a:lnTo>
                <a:lnTo>
                  <a:pt x="683361" y="541235"/>
                </a:lnTo>
                <a:lnTo>
                  <a:pt x="643648" y="594766"/>
                </a:lnTo>
                <a:lnTo>
                  <a:pt x="612648" y="642086"/>
                </a:lnTo>
                <a:lnTo>
                  <a:pt x="590384" y="683209"/>
                </a:lnTo>
                <a:lnTo>
                  <a:pt x="574268" y="721791"/>
                </a:lnTo>
                <a:lnTo>
                  <a:pt x="561733" y="761479"/>
                </a:lnTo>
                <a:lnTo>
                  <a:pt x="552780" y="802284"/>
                </a:lnTo>
                <a:lnTo>
                  <a:pt x="547408" y="844181"/>
                </a:lnTo>
                <a:lnTo>
                  <a:pt x="989952" y="844181"/>
                </a:lnTo>
                <a:lnTo>
                  <a:pt x="989952" y="694829"/>
                </a:lnTo>
                <a:lnTo>
                  <a:pt x="738149" y="694829"/>
                </a:lnTo>
                <a:lnTo>
                  <a:pt x="743470" y="683856"/>
                </a:lnTo>
                <a:lnTo>
                  <a:pt x="763968" y="650062"/>
                </a:lnTo>
                <a:lnTo>
                  <a:pt x="791019" y="615340"/>
                </a:lnTo>
                <a:lnTo>
                  <a:pt x="868108" y="524167"/>
                </a:lnTo>
                <a:lnTo>
                  <a:pt x="891260" y="495300"/>
                </a:lnTo>
                <a:lnTo>
                  <a:pt x="917219" y="459676"/>
                </a:lnTo>
                <a:lnTo>
                  <a:pt x="939634" y="422021"/>
                </a:lnTo>
                <a:lnTo>
                  <a:pt x="959434" y="381431"/>
                </a:lnTo>
                <a:lnTo>
                  <a:pt x="974013" y="342239"/>
                </a:lnTo>
                <a:lnTo>
                  <a:pt x="983729" y="302958"/>
                </a:lnTo>
                <a:lnTo>
                  <a:pt x="988961" y="262140"/>
                </a:lnTo>
                <a:lnTo>
                  <a:pt x="989711" y="248196"/>
                </a:lnTo>
                <a:lnTo>
                  <a:pt x="989952" y="234073"/>
                </a:lnTo>
                <a:close/>
              </a:path>
            </a:pathLst>
          </a:custGeom>
          <a:solidFill>
            <a:srgbClr val="A1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43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 spc="150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不同策略收益比</a:t>
            </a:r>
            <a:r>
              <a:rPr lang="zh-CN" altLang="en-US" sz="3200" b="1" spc="5" dirty="0">
                <a:solidFill>
                  <a:srgbClr val="404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462217" y="2360072"/>
            <a:ext cx="2996713" cy="122020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r>
              <a:rPr sz="1400" b="1" dirty="0">
                <a:solidFill>
                  <a:srgbClr val="1F74AC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1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Arial"/>
            </a:endParaRPr>
          </a:p>
          <a:p>
            <a:pPr marL="12700">
              <a:spcBef>
                <a:spcPts val="905"/>
              </a:spcBef>
            </a:pPr>
            <a:r>
              <a:rPr sz="1400" b="1" spc="12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二级市场</a:t>
            </a:r>
            <a:r>
              <a:rPr sz="1400" b="1" spc="-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买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>
              <a:spcBef>
                <a:spcPts val="555"/>
              </a:spcBef>
            </a:pPr>
            <a:r>
              <a:rPr sz="1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一年以后贵州茅台的股价涨跌多少， 投资的收益或者亏损就是多少</a:t>
            </a:r>
            <a:r>
              <a:rPr sz="1400"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4879819" y="3902036"/>
            <a:ext cx="26362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跌20%，本金不亏，如果股价</a:t>
            </a:r>
            <a:r>
              <a:rPr sz="1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上 涨</a:t>
            </a:r>
            <a:r>
              <a:rPr sz="1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20%，</a:t>
            </a:r>
            <a:r>
              <a:rPr sz="1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投资的收益是</a:t>
            </a:r>
            <a:r>
              <a:rPr sz="1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40%</a:t>
            </a:r>
            <a:r>
              <a:rPr sz="1400"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4875694" y="2360935"/>
            <a:ext cx="2734285" cy="122020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r>
              <a:rPr sz="1400" b="1" dirty="0">
                <a:solidFill>
                  <a:srgbClr val="3497DB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2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Arial"/>
            </a:endParaRPr>
          </a:p>
          <a:p>
            <a:pPr marL="12700">
              <a:spcBef>
                <a:spcPts val="905"/>
              </a:spcBef>
            </a:pPr>
            <a:r>
              <a:rPr sz="1400" b="1" spc="12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大宗交易</a:t>
            </a:r>
            <a:r>
              <a:rPr sz="1400" b="1" spc="-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买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>
              <a:spcBef>
                <a:spcPts val="550"/>
              </a:spcBef>
            </a:pPr>
            <a:r>
              <a:rPr sz="1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假设折扣是9折，半年替换一次</a:t>
            </a:r>
            <a:r>
              <a:rPr sz="1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， 一年后，如果贵州茅台的股价</a:t>
            </a:r>
            <a:r>
              <a:rPr sz="1400"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下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8249071" y="2359714"/>
            <a:ext cx="2451313" cy="1424108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spcBef>
                <a:spcPts val="1305"/>
              </a:spcBef>
            </a:pPr>
            <a:r>
              <a:rPr sz="1400" b="1" dirty="0">
                <a:solidFill>
                  <a:srgbClr val="1AA2AA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/>
              </a:rPr>
              <a:t>3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Arial"/>
            </a:endParaRPr>
          </a:p>
          <a:p>
            <a:pPr marL="12700" algn="just">
              <a:spcBef>
                <a:spcPts val="915"/>
              </a:spcBef>
            </a:pPr>
            <a:r>
              <a:rPr sz="1400" b="1" spc="120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大宗+对</a:t>
            </a:r>
            <a:r>
              <a:rPr sz="1400" b="1" spc="-5" dirty="0"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冲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  <a:p>
            <a:pPr marL="12700" marR="5080" algn="just">
              <a:spcBef>
                <a:spcPts val="540"/>
              </a:spcBef>
            </a:pPr>
            <a:r>
              <a:rPr sz="1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不管茅台的股价是涨或者跌， </a:t>
            </a:r>
            <a:r>
              <a:rPr sz="14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投资的收益都会是20%（不</a:t>
            </a:r>
            <a:r>
              <a:rPr sz="14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考 虑对冲工具对资金的占用）</a:t>
            </a:r>
            <a:r>
              <a:rPr sz="1400" spc="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。</a:t>
            </a:r>
            <a:endParaRPr sz="140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962221" y="1731978"/>
            <a:ext cx="67603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假设，计划买进</a:t>
            </a:r>
            <a:r>
              <a:rPr sz="20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1</a:t>
            </a:r>
            <a:r>
              <a:rPr sz="2000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亿元贵州茅台的股票，并持有一年</a:t>
            </a:r>
            <a:r>
              <a:rPr sz="2000" spc="-5" dirty="0">
                <a:solidFill>
                  <a:srgbClr val="585858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/>
              </a:rPr>
              <a:t>：</a:t>
            </a:r>
            <a:endParaRPr sz="2000" dirty="0">
              <a:latin typeface="仿宋" panose="02010609060101010101" pitchFamily="49" charset="-122"/>
              <a:ea typeface="仿宋" panose="02010609060101010101" pitchFamily="49" charset="-122"/>
              <a:cs typeface="微软雅黑"/>
            </a:endParaRPr>
          </a:p>
        </p:txBody>
      </p:sp>
      <p:pic>
        <p:nvPicPr>
          <p:cNvPr id="21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19915"/>
            <a:ext cx="12192647" cy="23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891</Words>
  <Application>Microsoft Office PowerPoint</Application>
  <PresentationFormat>宽屏</PresentationFormat>
  <Paragraphs>236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仿宋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Office 主题</vt:lpstr>
      <vt:lpstr>PowerPoint 演示文稿</vt:lpstr>
      <vt:lpstr>策略政策背景</vt:lpstr>
      <vt:lpstr>PowerPoint 演示文稿</vt:lpstr>
      <vt:lpstr>传统网下打新策略</vt:lpstr>
      <vt:lpstr>网下打新实证数据统计</vt:lpstr>
      <vt:lpstr>科创板打新收益</vt:lpstr>
      <vt:lpstr>传统打新策略</vt:lpstr>
      <vt:lpstr>大宗增强升级策略</vt:lpstr>
      <vt:lpstr>不同策略收益比较</vt:lpstr>
      <vt:lpstr>不同策略收益比较</vt:lpstr>
      <vt:lpstr>PowerPoint 演示文稿</vt:lpstr>
      <vt:lpstr>投资策略</vt:lpstr>
      <vt:lpstr>选股贡献实证统计研究</vt:lpstr>
      <vt:lpstr>安全边际预估</vt:lpstr>
      <vt:lpstr>策略成败的关键要素和风险因素</vt:lpstr>
      <vt:lpstr>1.0 模式—— 追求稳定收益</vt:lpstr>
      <vt:lpstr>2.0 模式—— 牛市策略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26</cp:revision>
  <dcterms:created xsi:type="dcterms:W3CDTF">2020-08-02T04:16:42Z</dcterms:created>
  <dcterms:modified xsi:type="dcterms:W3CDTF">2020-08-02T04:59:25Z</dcterms:modified>
</cp:coreProperties>
</file>