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sldIdLst>
    <p:sldId id="257" r:id="rId3"/>
    <p:sldId id="270" r:id="rId4"/>
    <p:sldId id="260" r:id="rId5"/>
    <p:sldId id="271" r:id="rId6"/>
    <p:sldId id="272" r:id="rId7"/>
    <p:sldId id="273" r:id="rId8"/>
    <p:sldId id="274" r:id="rId9"/>
    <p:sldId id="277" r:id="rId10"/>
    <p:sldId id="276" r:id="rId11"/>
    <p:sldId id="278" r:id="rId12"/>
    <p:sldId id="279" r:id="rId13"/>
    <p:sldId id="280" r:id="rId14"/>
    <p:sldId id="281" r:id="rId15"/>
  </p:sldIdLst>
  <p:sldSz cx="12192000" cy="6858000"/>
  <p:notesSz cx="6735763" cy="98663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组合净值对比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3658063089826314E-2"/>
          <c:y val="0.10373389862328178"/>
          <c:w val="0.88744902400461101"/>
          <c:h val="0.76137867684006111"/>
        </c:manualLayout>
      </c:layout>
      <c:lineChart>
        <c:grouping val="standard"/>
        <c:varyColors val="0"/>
        <c:ser>
          <c:idx val="1"/>
          <c:order val="0"/>
          <c:tx>
            <c:strRef>
              <c:f>'组合净值 测算'!$AI$2</c:f>
              <c:strCache>
                <c:ptCount val="1"/>
                <c:pt idx="0">
                  <c:v>量化增强部分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3075"/>
              <c:layout>
                <c:manualLayout>
                  <c:x val="-6.5306122448979459E-2"/>
                  <c:y val="-6.98557327258921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'组合净值 测算'!$A$4:$A$3080</c:f>
              <c:numCache>
                <c:formatCode>yyyy\-mm\-dd;@</c:formatCode>
                <c:ptCount val="3077"/>
                <c:pt idx="0">
                  <c:v>39185</c:v>
                </c:pt>
                <c:pt idx="1">
                  <c:v>39188</c:v>
                </c:pt>
                <c:pt idx="2">
                  <c:v>39189</c:v>
                </c:pt>
                <c:pt idx="3">
                  <c:v>39190</c:v>
                </c:pt>
                <c:pt idx="4">
                  <c:v>39191</c:v>
                </c:pt>
                <c:pt idx="5">
                  <c:v>39192</c:v>
                </c:pt>
                <c:pt idx="6">
                  <c:v>39195</c:v>
                </c:pt>
                <c:pt idx="7">
                  <c:v>39196</c:v>
                </c:pt>
                <c:pt idx="8">
                  <c:v>39197</c:v>
                </c:pt>
                <c:pt idx="9">
                  <c:v>39198</c:v>
                </c:pt>
                <c:pt idx="10">
                  <c:v>39199</c:v>
                </c:pt>
                <c:pt idx="11">
                  <c:v>39200</c:v>
                </c:pt>
                <c:pt idx="12">
                  <c:v>39201</c:v>
                </c:pt>
                <c:pt idx="13">
                  <c:v>39202</c:v>
                </c:pt>
                <c:pt idx="14">
                  <c:v>39210</c:v>
                </c:pt>
                <c:pt idx="15">
                  <c:v>39211</c:v>
                </c:pt>
                <c:pt idx="16">
                  <c:v>39212</c:v>
                </c:pt>
                <c:pt idx="17">
                  <c:v>39213</c:v>
                </c:pt>
                <c:pt idx="18">
                  <c:v>39216</c:v>
                </c:pt>
                <c:pt idx="19">
                  <c:v>39217</c:v>
                </c:pt>
                <c:pt idx="20">
                  <c:v>39218</c:v>
                </c:pt>
                <c:pt idx="21">
                  <c:v>39219</c:v>
                </c:pt>
                <c:pt idx="22">
                  <c:v>39220</c:v>
                </c:pt>
                <c:pt idx="23">
                  <c:v>39223</c:v>
                </c:pt>
                <c:pt idx="24">
                  <c:v>39224</c:v>
                </c:pt>
                <c:pt idx="25">
                  <c:v>39225</c:v>
                </c:pt>
                <c:pt idx="26">
                  <c:v>39226</c:v>
                </c:pt>
                <c:pt idx="27">
                  <c:v>39227</c:v>
                </c:pt>
                <c:pt idx="28">
                  <c:v>39230</c:v>
                </c:pt>
                <c:pt idx="29">
                  <c:v>39231</c:v>
                </c:pt>
                <c:pt idx="30">
                  <c:v>39232</c:v>
                </c:pt>
                <c:pt idx="31">
                  <c:v>39233</c:v>
                </c:pt>
                <c:pt idx="32">
                  <c:v>39234</c:v>
                </c:pt>
                <c:pt idx="33">
                  <c:v>39237</c:v>
                </c:pt>
                <c:pt idx="34">
                  <c:v>39238</c:v>
                </c:pt>
                <c:pt idx="35">
                  <c:v>39239</c:v>
                </c:pt>
                <c:pt idx="36">
                  <c:v>39240</c:v>
                </c:pt>
                <c:pt idx="37">
                  <c:v>39241</c:v>
                </c:pt>
                <c:pt idx="38">
                  <c:v>39244</c:v>
                </c:pt>
                <c:pt idx="39">
                  <c:v>39245</c:v>
                </c:pt>
                <c:pt idx="40">
                  <c:v>39246</c:v>
                </c:pt>
                <c:pt idx="41">
                  <c:v>39247</c:v>
                </c:pt>
                <c:pt idx="42">
                  <c:v>39248</c:v>
                </c:pt>
                <c:pt idx="43">
                  <c:v>39251</c:v>
                </c:pt>
                <c:pt idx="44">
                  <c:v>39252</c:v>
                </c:pt>
                <c:pt idx="45">
                  <c:v>39253</c:v>
                </c:pt>
                <c:pt idx="46">
                  <c:v>39254</c:v>
                </c:pt>
                <c:pt idx="47">
                  <c:v>39255</c:v>
                </c:pt>
                <c:pt idx="48">
                  <c:v>39258</c:v>
                </c:pt>
                <c:pt idx="49">
                  <c:v>39259</c:v>
                </c:pt>
                <c:pt idx="50">
                  <c:v>39260</c:v>
                </c:pt>
                <c:pt idx="51">
                  <c:v>39261</c:v>
                </c:pt>
                <c:pt idx="52">
                  <c:v>39262</c:v>
                </c:pt>
                <c:pt idx="53">
                  <c:v>39265</c:v>
                </c:pt>
                <c:pt idx="54">
                  <c:v>39266</c:v>
                </c:pt>
                <c:pt idx="55">
                  <c:v>39267</c:v>
                </c:pt>
                <c:pt idx="56">
                  <c:v>39268</c:v>
                </c:pt>
                <c:pt idx="57">
                  <c:v>39269</c:v>
                </c:pt>
                <c:pt idx="58">
                  <c:v>39272</c:v>
                </c:pt>
                <c:pt idx="59">
                  <c:v>39273</c:v>
                </c:pt>
                <c:pt idx="60">
                  <c:v>39274</c:v>
                </c:pt>
                <c:pt idx="61">
                  <c:v>39275</c:v>
                </c:pt>
                <c:pt idx="62">
                  <c:v>39276</c:v>
                </c:pt>
                <c:pt idx="63">
                  <c:v>39279</c:v>
                </c:pt>
                <c:pt idx="64">
                  <c:v>39280</c:v>
                </c:pt>
                <c:pt idx="65">
                  <c:v>39281</c:v>
                </c:pt>
                <c:pt idx="66">
                  <c:v>39282</c:v>
                </c:pt>
                <c:pt idx="67">
                  <c:v>39283</c:v>
                </c:pt>
                <c:pt idx="68">
                  <c:v>39286</c:v>
                </c:pt>
                <c:pt idx="69">
                  <c:v>39287</c:v>
                </c:pt>
                <c:pt idx="70">
                  <c:v>39288</c:v>
                </c:pt>
                <c:pt idx="71">
                  <c:v>39289</c:v>
                </c:pt>
                <c:pt idx="72">
                  <c:v>39290</c:v>
                </c:pt>
                <c:pt idx="73">
                  <c:v>39293</c:v>
                </c:pt>
                <c:pt idx="74">
                  <c:v>39294</c:v>
                </c:pt>
                <c:pt idx="75">
                  <c:v>39295</c:v>
                </c:pt>
                <c:pt idx="76">
                  <c:v>39296</c:v>
                </c:pt>
                <c:pt idx="77">
                  <c:v>39297</c:v>
                </c:pt>
                <c:pt idx="78">
                  <c:v>39300</c:v>
                </c:pt>
                <c:pt idx="79">
                  <c:v>39301</c:v>
                </c:pt>
                <c:pt idx="80">
                  <c:v>39302</c:v>
                </c:pt>
                <c:pt idx="81">
                  <c:v>39303</c:v>
                </c:pt>
                <c:pt idx="82">
                  <c:v>39304</c:v>
                </c:pt>
                <c:pt idx="83">
                  <c:v>39307</c:v>
                </c:pt>
                <c:pt idx="84">
                  <c:v>39308</c:v>
                </c:pt>
                <c:pt idx="85">
                  <c:v>39309</c:v>
                </c:pt>
                <c:pt idx="86">
                  <c:v>39310</c:v>
                </c:pt>
                <c:pt idx="87">
                  <c:v>39311</c:v>
                </c:pt>
                <c:pt idx="88">
                  <c:v>39314</c:v>
                </c:pt>
                <c:pt idx="89">
                  <c:v>39315</c:v>
                </c:pt>
                <c:pt idx="90">
                  <c:v>39316</c:v>
                </c:pt>
                <c:pt idx="91">
                  <c:v>39317</c:v>
                </c:pt>
                <c:pt idx="92">
                  <c:v>39318</c:v>
                </c:pt>
                <c:pt idx="93">
                  <c:v>39321</c:v>
                </c:pt>
                <c:pt idx="94">
                  <c:v>39322</c:v>
                </c:pt>
                <c:pt idx="95">
                  <c:v>39323</c:v>
                </c:pt>
                <c:pt idx="96">
                  <c:v>39324</c:v>
                </c:pt>
                <c:pt idx="97">
                  <c:v>39325</c:v>
                </c:pt>
                <c:pt idx="98">
                  <c:v>39328</c:v>
                </c:pt>
                <c:pt idx="99">
                  <c:v>39329</c:v>
                </c:pt>
                <c:pt idx="100">
                  <c:v>39330</c:v>
                </c:pt>
                <c:pt idx="101">
                  <c:v>39331</c:v>
                </c:pt>
                <c:pt idx="102">
                  <c:v>39332</c:v>
                </c:pt>
                <c:pt idx="103">
                  <c:v>39335</c:v>
                </c:pt>
                <c:pt idx="104">
                  <c:v>39336</c:v>
                </c:pt>
                <c:pt idx="105">
                  <c:v>39337</c:v>
                </c:pt>
                <c:pt idx="106">
                  <c:v>39338</c:v>
                </c:pt>
                <c:pt idx="107">
                  <c:v>39339</c:v>
                </c:pt>
                <c:pt idx="108">
                  <c:v>39342</c:v>
                </c:pt>
                <c:pt idx="109">
                  <c:v>39343</c:v>
                </c:pt>
                <c:pt idx="110">
                  <c:v>39344</c:v>
                </c:pt>
                <c:pt idx="111">
                  <c:v>39345</c:v>
                </c:pt>
                <c:pt idx="112">
                  <c:v>39346</c:v>
                </c:pt>
                <c:pt idx="113">
                  <c:v>39349</c:v>
                </c:pt>
                <c:pt idx="114">
                  <c:v>39350</c:v>
                </c:pt>
                <c:pt idx="115">
                  <c:v>39351</c:v>
                </c:pt>
                <c:pt idx="116">
                  <c:v>39352</c:v>
                </c:pt>
                <c:pt idx="117">
                  <c:v>39353</c:v>
                </c:pt>
                <c:pt idx="118">
                  <c:v>39354</c:v>
                </c:pt>
                <c:pt idx="119">
                  <c:v>39355</c:v>
                </c:pt>
                <c:pt idx="120">
                  <c:v>39363</c:v>
                </c:pt>
                <c:pt idx="121">
                  <c:v>39364</c:v>
                </c:pt>
                <c:pt idx="122">
                  <c:v>39365</c:v>
                </c:pt>
                <c:pt idx="123">
                  <c:v>39366</c:v>
                </c:pt>
                <c:pt idx="124">
                  <c:v>39367</c:v>
                </c:pt>
                <c:pt idx="125">
                  <c:v>39370</c:v>
                </c:pt>
                <c:pt idx="126">
                  <c:v>39371</c:v>
                </c:pt>
                <c:pt idx="127">
                  <c:v>39372</c:v>
                </c:pt>
                <c:pt idx="128">
                  <c:v>39373</c:v>
                </c:pt>
                <c:pt idx="129">
                  <c:v>39374</c:v>
                </c:pt>
                <c:pt idx="130">
                  <c:v>39377</c:v>
                </c:pt>
                <c:pt idx="131">
                  <c:v>39378</c:v>
                </c:pt>
                <c:pt idx="132">
                  <c:v>39379</c:v>
                </c:pt>
                <c:pt idx="133">
                  <c:v>39380</c:v>
                </c:pt>
                <c:pt idx="134">
                  <c:v>39381</c:v>
                </c:pt>
                <c:pt idx="135">
                  <c:v>39384</c:v>
                </c:pt>
                <c:pt idx="136">
                  <c:v>39385</c:v>
                </c:pt>
                <c:pt idx="137">
                  <c:v>39386</c:v>
                </c:pt>
                <c:pt idx="138">
                  <c:v>39387</c:v>
                </c:pt>
                <c:pt idx="139">
                  <c:v>39388</c:v>
                </c:pt>
                <c:pt idx="140">
                  <c:v>39391</c:v>
                </c:pt>
                <c:pt idx="141">
                  <c:v>39392</c:v>
                </c:pt>
                <c:pt idx="142">
                  <c:v>39393</c:v>
                </c:pt>
                <c:pt idx="143">
                  <c:v>39394</c:v>
                </c:pt>
                <c:pt idx="144">
                  <c:v>39395</c:v>
                </c:pt>
                <c:pt idx="145">
                  <c:v>39398</c:v>
                </c:pt>
                <c:pt idx="146">
                  <c:v>39399</c:v>
                </c:pt>
                <c:pt idx="147">
                  <c:v>39400</c:v>
                </c:pt>
                <c:pt idx="148">
                  <c:v>39401</c:v>
                </c:pt>
                <c:pt idx="149">
                  <c:v>39402</c:v>
                </c:pt>
                <c:pt idx="150">
                  <c:v>39405</c:v>
                </c:pt>
                <c:pt idx="151">
                  <c:v>39406</c:v>
                </c:pt>
                <c:pt idx="152">
                  <c:v>39407</c:v>
                </c:pt>
                <c:pt idx="153">
                  <c:v>39408</c:v>
                </c:pt>
                <c:pt idx="154">
                  <c:v>39409</c:v>
                </c:pt>
                <c:pt idx="155">
                  <c:v>39412</c:v>
                </c:pt>
                <c:pt idx="156">
                  <c:v>39413</c:v>
                </c:pt>
                <c:pt idx="157">
                  <c:v>39414</c:v>
                </c:pt>
                <c:pt idx="158">
                  <c:v>39415</c:v>
                </c:pt>
                <c:pt idx="159">
                  <c:v>39416</c:v>
                </c:pt>
                <c:pt idx="160">
                  <c:v>39419</c:v>
                </c:pt>
                <c:pt idx="161">
                  <c:v>39420</c:v>
                </c:pt>
                <c:pt idx="162">
                  <c:v>39421</c:v>
                </c:pt>
                <c:pt idx="163">
                  <c:v>39422</c:v>
                </c:pt>
                <c:pt idx="164">
                  <c:v>39423</c:v>
                </c:pt>
                <c:pt idx="165">
                  <c:v>39426</c:v>
                </c:pt>
                <c:pt idx="166">
                  <c:v>39427</c:v>
                </c:pt>
                <c:pt idx="167">
                  <c:v>39428</c:v>
                </c:pt>
                <c:pt idx="168">
                  <c:v>39429</c:v>
                </c:pt>
                <c:pt idx="169">
                  <c:v>39430</c:v>
                </c:pt>
                <c:pt idx="170">
                  <c:v>39433</c:v>
                </c:pt>
                <c:pt idx="171">
                  <c:v>39434</c:v>
                </c:pt>
                <c:pt idx="172">
                  <c:v>39435</c:v>
                </c:pt>
                <c:pt idx="173">
                  <c:v>39436</c:v>
                </c:pt>
                <c:pt idx="174">
                  <c:v>39437</c:v>
                </c:pt>
                <c:pt idx="175">
                  <c:v>39440</c:v>
                </c:pt>
                <c:pt idx="176">
                  <c:v>39441</c:v>
                </c:pt>
                <c:pt idx="177">
                  <c:v>39442</c:v>
                </c:pt>
                <c:pt idx="178">
                  <c:v>39443</c:v>
                </c:pt>
                <c:pt idx="179">
                  <c:v>39444</c:v>
                </c:pt>
                <c:pt idx="180">
                  <c:v>39445</c:v>
                </c:pt>
                <c:pt idx="181">
                  <c:v>39449</c:v>
                </c:pt>
                <c:pt idx="182">
                  <c:v>39450</c:v>
                </c:pt>
                <c:pt idx="183">
                  <c:v>39451</c:v>
                </c:pt>
                <c:pt idx="184">
                  <c:v>39454</c:v>
                </c:pt>
                <c:pt idx="185">
                  <c:v>39455</c:v>
                </c:pt>
                <c:pt idx="186">
                  <c:v>39456</c:v>
                </c:pt>
                <c:pt idx="187">
                  <c:v>39457</c:v>
                </c:pt>
                <c:pt idx="188">
                  <c:v>39458</c:v>
                </c:pt>
                <c:pt idx="189">
                  <c:v>39461</c:v>
                </c:pt>
                <c:pt idx="190">
                  <c:v>39462</c:v>
                </c:pt>
                <c:pt idx="191">
                  <c:v>39463</c:v>
                </c:pt>
                <c:pt idx="192">
                  <c:v>39464</c:v>
                </c:pt>
                <c:pt idx="193">
                  <c:v>39465</c:v>
                </c:pt>
                <c:pt idx="194">
                  <c:v>39468</c:v>
                </c:pt>
                <c:pt idx="195">
                  <c:v>39469</c:v>
                </c:pt>
                <c:pt idx="196">
                  <c:v>39470</c:v>
                </c:pt>
                <c:pt idx="197">
                  <c:v>39471</c:v>
                </c:pt>
                <c:pt idx="198">
                  <c:v>39472</c:v>
                </c:pt>
                <c:pt idx="199">
                  <c:v>39475</c:v>
                </c:pt>
                <c:pt idx="200">
                  <c:v>39476</c:v>
                </c:pt>
                <c:pt idx="201">
                  <c:v>39477</c:v>
                </c:pt>
                <c:pt idx="202">
                  <c:v>39478</c:v>
                </c:pt>
                <c:pt idx="203">
                  <c:v>39479</c:v>
                </c:pt>
                <c:pt idx="204">
                  <c:v>39480</c:v>
                </c:pt>
                <c:pt idx="205">
                  <c:v>39481</c:v>
                </c:pt>
                <c:pt idx="206">
                  <c:v>39482</c:v>
                </c:pt>
                <c:pt idx="207">
                  <c:v>39483</c:v>
                </c:pt>
                <c:pt idx="208">
                  <c:v>39491</c:v>
                </c:pt>
                <c:pt idx="209">
                  <c:v>39492</c:v>
                </c:pt>
                <c:pt idx="210">
                  <c:v>39493</c:v>
                </c:pt>
                <c:pt idx="211">
                  <c:v>39496</c:v>
                </c:pt>
                <c:pt idx="212">
                  <c:v>39497</c:v>
                </c:pt>
                <c:pt idx="213">
                  <c:v>39498</c:v>
                </c:pt>
                <c:pt idx="214">
                  <c:v>39499</c:v>
                </c:pt>
                <c:pt idx="215">
                  <c:v>39500</c:v>
                </c:pt>
                <c:pt idx="216">
                  <c:v>39503</c:v>
                </c:pt>
                <c:pt idx="217">
                  <c:v>39504</c:v>
                </c:pt>
                <c:pt idx="218">
                  <c:v>39505</c:v>
                </c:pt>
                <c:pt idx="219">
                  <c:v>39506</c:v>
                </c:pt>
                <c:pt idx="220">
                  <c:v>39507</c:v>
                </c:pt>
                <c:pt idx="221">
                  <c:v>39510</c:v>
                </c:pt>
                <c:pt idx="222">
                  <c:v>39511</c:v>
                </c:pt>
                <c:pt idx="223">
                  <c:v>39512</c:v>
                </c:pt>
                <c:pt idx="224">
                  <c:v>39513</c:v>
                </c:pt>
                <c:pt idx="225">
                  <c:v>39514</c:v>
                </c:pt>
                <c:pt idx="226">
                  <c:v>39517</c:v>
                </c:pt>
                <c:pt idx="227">
                  <c:v>39518</c:v>
                </c:pt>
                <c:pt idx="228">
                  <c:v>39519</c:v>
                </c:pt>
                <c:pt idx="229">
                  <c:v>39520</c:v>
                </c:pt>
                <c:pt idx="230">
                  <c:v>39521</c:v>
                </c:pt>
                <c:pt idx="231">
                  <c:v>39524</c:v>
                </c:pt>
                <c:pt idx="232">
                  <c:v>39525</c:v>
                </c:pt>
                <c:pt idx="233">
                  <c:v>39526</c:v>
                </c:pt>
                <c:pt idx="234">
                  <c:v>39527</c:v>
                </c:pt>
                <c:pt idx="235">
                  <c:v>39528</c:v>
                </c:pt>
                <c:pt idx="236">
                  <c:v>39531</c:v>
                </c:pt>
                <c:pt idx="237">
                  <c:v>39532</c:v>
                </c:pt>
                <c:pt idx="238">
                  <c:v>39533</c:v>
                </c:pt>
                <c:pt idx="239">
                  <c:v>39534</c:v>
                </c:pt>
                <c:pt idx="240">
                  <c:v>39535</c:v>
                </c:pt>
                <c:pt idx="241">
                  <c:v>39538</c:v>
                </c:pt>
                <c:pt idx="242">
                  <c:v>39539</c:v>
                </c:pt>
                <c:pt idx="243">
                  <c:v>39540</c:v>
                </c:pt>
                <c:pt idx="244">
                  <c:v>39541</c:v>
                </c:pt>
                <c:pt idx="245">
                  <c:v>39545</c:v>
                </c:pt>
                <c:pt idx="246">
                  <c:v>39546</c:v>
                </c:pt>
                <c:pt idx="247">
                  <c:v>39547</c:v>
                </c:pt>
                <c:pt idx="248">
                  <c:v>39548</c:v>
                </c:pt>
                <c:pt idx="249">
                  <c:v>39549</c:v>
                </c:pt>
                <c:pt idx="250">
                  <c:v>39552</c:v>
                </c:pt>
                <c:pt idx="251">
                  <c:v>39553</c:v>
                </c:pt>
                <c:pt idx="252">
                  <c:v>39554</c:v>
                </c:pt>
                <c:pt idx="253">
                  <c:v>39555</c:v>
                </c:pt>
                <c:pt idx="254">
                  <c:v>39556</c:v>
                </c:pt>
                <c:pt idx="255">
                  <c:v>39559</c:v>
                </c:pt>
                <c:pt idx="256">
                  <c:v>39560</c:v>
                </c:pt>
                <c:pt idx="257">
                  <c:v>39561</c:v>
                </c:pt>
                <c:pt idx="258">
                  <c:v>39562</c:v>
                </c:pt>
                <c:pt idx="259">
                  <c:v>39563</c:v>
                </c:pt>
                <c:pt idx="260">
                  <c:v>39566</c:v>
                </c:pt>
                <c:pt idx="261">
                  <c:v>39567</c:v>
                </c:pt>
                <c:pt idx="262">
                  <c:v>39568</c:v>
                </c:pt>
                <c:pt idx="263">
                  <c:v>39572</c:v>
                </c:pt>
                <c:pt idx="264">
                  <c:v>39573</c:v>
                </c:pt>
                <c:pt idx="265">
                  <c:v>39574</c:v>
                </c:pt>
                <c:pt idx="266">
                  <c:v>39575</c:v>
                </c:pt>
                <c:pt idx="267">
                  <c:v>39576</c:v>
                </c:pt>
                <c:pt idx="268">
                  <c:v>39577</c:v>
                </c:pt>
                <c:pt idx="269">
                  <c:v>39580</c:v>
                </c:pt>
                <c:pt idx="270">
                  <c:v>39581</c:v>
                </c:pt>
                <c:pt idx="271">
                  <c:v>39582</c:v>
                </c:pt>
                <c:pt idx="272">
                  <c:v>39583</c:v>
                </c:pt>
                <c:pt idx="273">
                  <c:v>39584</c:v>
                </c:pt>
                <c:pt idx="274">
                  <c:v>39587</c:v>
                </c:pt>
                <c:pt idx="275">
                  <c:v>39588</c:v>
                </c:pt>
                <c:pt idx="276">
                  <c:v>39589</c:v>
                </c:pt>
                <c:pt idx="277">
                  <c:v>39590</c:v>
                </c:pt>
                <c:pt idx="278">
                  <c:v>39591</c:v>
                </c:pt>
                <c:pt idx="279">
                  <c:v>39594</c:v>
                </c:pt>
                <c:pt idx="280">
                  <c:v>39595</c:v>
                </c:pt>
                <c:pt idx="281">
                  <c:v>39596</c:v>
                </c:pt>
                <c:pt idx="282">
                  <c:v>39597</c:v>
                </c:pt>
                <c:pt idx="283">
                  <c:v>39598</c:v>
                </c:pt>
                <c:pt idx="284">
                  <c:v>39601</c:v>
                </c:pt>
                <c:pt idx="285">
                  <c:v>39602</c:v>
                </c:pt>
                <c:pt idx="286">
                  <c:v>39603</c:v>
                </c:pt>
                <c:pt idx="287">
                  <c:v>39604</c:v>
                </c:pt>
                <c:pt idx="288">
                  <c:v>39605</c:v>
                </c:pt>
                <c:pt idx="289">
                  <c:v>39609</c:v>
                </c:pt>
                <c:pt idx="290">
                  <c:v>39610</c:v>
                </c:pt>
                <c:pt idx="291">
                  <c:v>39611</c:v>
                </c:pt>
                <c:pt idx="292">
                  <c:v>39612</c:v>
                </c:pt>
                <c:pt idx="293">
                  <c:v>39615</c:v>
                </c:pt>
                <c:pt idx="294">
                  <c:v>39616</c:v>
                </c:pt>
                <c:pt idx="295">
                  <c:v>39617</c:v>
                </c:pt>
                <c:pt idx="296">
                  <c:v>39618</c:v>
                </c:pt>
                <c:pt idx="297">
                  <c:v>39619</c:v>
                </c:pt>
                <c:pt idx="298">
                  <c:v>39622</c:v>
                </c:pt>
                <c:pt idx="299">
                  <c:v>39623</c:v>
                </c:pt>
                <c:pt idx="300">
                  <c:v>39624</c:v>
                </c:pt>
                <c:pt idx="301">
                  <c:v>39625</c:v>
                </c:pt>
                <c:pt idx="302">
                  <c:v>39626</c:v>
                </c:pt>
                <c:pt idx="303">
                  <c:v>39629</c:v>
                </c:pt>
                <c:pt idx="304">
                  <c:v>39630</c:v>
                </c:pt>
                <c:pt idx="305">
                  <c:v>39631</c:v>
                </c:pt>
                <c:pt idx="306">
                  <c:v>39632</c:v>
                </c:pt>
                <c:pt idx="307">
                  <c:v>39633</c:v>
                </c:pt>
                <c:pt idx="308">
                  <c:v>39636</c:v>
                </c:pt>
                <c:pt idx="309">
                  <c:v>39637</c:v>
                </c:pt>
                <c:pt idx="310">
                  <c:v>39638</c:v>
                </c:pt>
                <c:pt idx="311">
                  <c:v>39639</c:v>
                </c:pt>
                <c:pt idx="312">
                  <c:v>39640</c:v>
                </c:pt>
                <c:pt idx="313">
                  <c:v>39643</c:v>
                </c:pt>
                <c:pt idx="314">
                  <c:v>39644</c:v>
                </c:pt>
                <c:pt idx="315">
                  <c:v>39645</c:v>
                </c:pt>
                <c:pt idx="316">
                  <c:v>39646</c:v>
                </c:pt>
                <c:pt idx="317">
                  <c:v>39647</c:v>
                </c:pt>
                <c:pt idx="318">
                  <c:v>39650</c:v>
                </c:pt>
                <c:pt idx="319">
                  <c:v>39651</c:v>
                </c:pt>
                <c:pt idx="320">
                  <c:v>39652</c:v>
                </c:pt>
                <c:pt idx="321">
                  <c:v>39653</c:v>
                </c:pt>
                <c:pt idx="322">
                  <c:v>39654</c:v>
                </c:pt>
                <c:pt idx="323">
                  <c:v>39657</c:v>
                </c:pt>
                <c:pt idx="324">
                  <c:v>39658</c:v>
                </c:pt>
                <c:pt idx="325">
                  <c:v>39659</c:v>
                </c:pt>
                <c:pt idx="326">
                  <c:v>39660</c:v>
                </c:pt>
                <c:pt idx="327">
                  <c:v>39661</c:v>
                </c:pt>
                <c:pt idx="328">
                  <c:v>39664</c:v>
                </c:pt>
                <c:pt idx="329">
                  <c:v>39665</c:v>
                </c:pt>
                <c:pt idx="330">
                  <c:v>39666</c:v>
                </c:pt>
                <c:pt idx="331">
                  <c:v>39667</c:v>
                </c:pt>
                <c:pt idx="332">
                  <c:v>39668</c:v>
                </c:pt>
                <c:pt idx="333">
                  <c:v>39671</c:v>
                </c:pt>
                <c:pt idx="334">
                  <c:v>39672</c:v>
                </c:pt>
                <c:pt idx="335">
                  <c:v>39673</c:v>
                </c:pt>
                <c:pt idx="336">
                  <c:v>39674</c:v>
                </c:pt>
                <c:pt idx="337">
                  <c:v>39675</c:v>
                </c:pt>
                <c:pt idx="338">
                  <c:v>39678</c:v>
                </c:pt>
                <c:pt idx="339">
                  <c:v>39679</c:v>
                </c:pt>
                <c:pt idx="340">
                  <c:v>39680</c:v>
                </c:pt>
                <c:pt idx="341">
                  <c:v>39681</c:v>
                </c:pt>
                <c:pt idx="342">
                  <c:v>39682</c:v>
                </c:pt>
                <c:pt idx="343">
                  <c:v>39685</c:v>
                </c:pt>
                <c:pt idx="344">
                  <c:v>39686</c:v>
                </c:pt>
                <c:pt idx="345">
                  <c:v>39687</c:v>
                </c:pt>
                <c:pt idx="346">
                  <c:v>39688</c:v>
                </c:pt>
                <c:pt idx="347">
                  <c:v>39689</c:v>
                </c:pt>
                <c:pt idx="348">
                  <c:v>39692</c:v>
                </c:pt>
                <c:pt idx="349">
                  <c:v>39693</c:v>
                </c:pt>
                <c:pt idx="350">
                  <c:v>39694</c:v>
                </c:pt>
                <c:pt idx="351">
                  <c:v>39695</c:v>
                </c:pt>
                <c:pt idx="352">
                  <c:v>39696</c:v>
                </c:pt>
                <c:pt idx="353">
                  <c:v>39699</c:v>
                </c:pt>
                <c:pt idx="354">
                  <c:v>39700</c:v>
                </c:pt>
                <c:pt idx="355">
                  <c:v>39701</c:v>
                </c:pt>
                <c:pt idx="356">
                  <c:v>39702</c:v>
                </c:pt>
                <c:pt idx="357">
                  <c:v>39703</c:v>
                </c:pt>
                <c:pt idx="358">
                  <c:v>39707</c:v>
                </c:pt>
                <c:pt idx="359">
                  <c:v>39708</c:v>
                </c:pt>
                <c:pt idx="360">
                  <c:v>39709</c:v>
                </c:pt>
                <c:pt idx="361">
                  <c:v>39710</c:v>
                </c:pt>
                <c:pt idx="362">
                  <c:v>39713</c:v>
                </c:pt>
                <c:pt idx="363">
                  <c:v>39714</c:v>
                </c:pt>
                <c:pt idx="364">
                  <c:v>39715</c:v>
                </c:pt>
                <c:pt idx="365">
                  <c:v>39716</c:v>
                </c:pt>
                <c:pt idx="366">
                  <c:v>39717</c:v>
                </c:pt>
                <c:pt idx="367">
                  <c:v>39718</c:v>
                </c:pt>
                <c:pt idx="368">
                  <c:v>39719</c:v>
                </c:pt>
                <c:pt idx="369">
                  <c:v>39727</c:v>
                </c:pt>
                <c:pt idx="370">
                  <c:v>39728</c:v>
                </c:pt>
                <c:pt idx="371">
                  <c:v>39729</c:v>
                </c:pt>
                <c:pt idx="372">
                  <c:v>39730</c:v>
                </c:pt>
                <c:pt idx="373">
                  <c:v>39731</c:v>
                </c:pt>
                <c:pt idx="374">
                  <c:v>39734</c:v>
                </c:pt>
                <c:pt idx="375">
                  <c:v>39735</c:v>
                </c:pt>
                <c:pt idx="376">
                  <c:v>39736</c:v>
                </c:pt>
                <c:pt idx="377">
                  <c:v>39737</c:v>
                </c:pt>
                <c:pt idx="378">
                  <c:v>39738</c:v>
                </c:pt>
                <c:pt idx="379">
                  <c:v>39741</c:v>
                </c:pt>
                <c:pt idx="380">
                  <c:v>39742</c:v>
                </c:pt>
                <c:pt idx="381">
                  <c:v>39743</c:v>
                </c:pt>
                <c:pt idx="382">
                  <c:v>39744</c:v>
                </c:pt>
                <c:pt idx="383">
                  <c:v>39745</c:v>
                </c:pt>
                <c:pt idx="384">
                  <c:v>39748</c:v>
                </c:pt>
                <c:pt idx="385">
                  <c:v>39749</c:v>
                </c:pt>
                <c:pt idx="386">
                  <c:v>39750</c:v>
                </c:pt>
                <c:pt idx="387">
                  <c:v>39751</c:v>
                </c:pt>
                <c:pt idx="388">
                  <c:v>39752</c:v>
                </c:pt>
                <c:pt idx="389">
                  <c:v>39755</c:v>
                </c:pt>
                <c:pt idx="390">
                  <c:v>39756</c:v>
                </c:pt>
                <c:pt idx="391">
                  <c:v>39757</c:v>
                </c:pt>
                <c:pt idx="392">
                  <c:v>39758</c:v>
                </c:pt>
                <c:pt idx="393">
                  <c:v>39759</c:v>
                </c:pt>
                <c:pt idx="394">
                  <c:v>39762</c:v>
                </c:pt>
                <c:pt idx="395">
                  <c:v>39763</c:v>
                </c:pt>
                <c:pt idx="396">
                  <c:v>39764</c:v>
                </c:pt>
                <c:pt idx="397">
                  <c:v>39765</c:v>
                </c:pt>
                <c:pt idx="398">
                  <c:v>39766</c:v>
                </c:pt>
                <c:pt idx="399">
                  <c:v>39769</c:v>
                </c:pt>
                <c:pt idx="400">
                  <c:v>39770</c:v>
                </c:pt>
                <c:pt idx="401">
                  <c:v>39771</c:v>
                </c:pt>
                <c:pt idx="402">
                  <c:v>39772</c:v>
                </c:pt>
                <c:pt idx="403">
                  <c:v>39773</c:v>
                </c:pt>
                <c:pt idx="404">
                  <c:v>39776</c:v>
                </c:pt>
                <c:pt idx="405">
                  <c:v>39777</c:v>
                </c:pt>
                <c:pt idx="406">
                  <c:v>39778</c:v>
                </c:pt>
                <c:pt idx="407">
                  <c:v>39779</c:v>
                </c:pt>
                <c:pt idx="408">
                  <c:v>39780</c:v>
                </c:pt>
                <c:pt idx="409">
                  <c:v>39783</c:v>
                </c:pt>
                <c:pt idx="410">
                  <c:v>39784</c:v>
                </c:pt>
                <c:pt idx="411">
                  <c:v>39785</c:v>
                </c:pt>
                <c:pt idx="412">
                  <c:v>39786</c:v>
                </c:pt>
                <c:pt idx="413">
                  <c:v>39787</c:v>
                </c:pt>
                <c:pt idx="414">
                  <c:v>39790</c:v>
                </c:pt>
                <c:pt idx="415">
                  <c:v>39791</c:v>
                </c:pt>
                <c:pt idx="416">
                  <c:v>39792</c:v>
                </c:pt>
                <c:pt idx="417">
                  <c:v>39793</c:v>
                </c:pt>
                <c:pt idx="418">
                  <c:v>39794</c:v>
                </c:pt>
                <c:pt idx="419">
                  <c:v>39797</c:v>
                </c:pt>
                <c:pt idx="420">
                  <c:v>39798</c:v>
                </c:pt>
                <c:pt idx="421">
                  <c:v>39799</c:v>
                </c:pt>
                <c:pt idx="422">
                  <c:v>39800</c:v>
                </c:pt>
                <c:pt idx="423">
                  <c:v>39801</c:v>
                </c:pt>
                <c:pt idx="424">
                  <c:v>39804</c:v>
                </c:pt>
                <c:pt idx="425">
                  <c:v>39805</c:v>
                </c:pt>
                <c:pt idx="426">
                  <c:v>39806</c:v>
                </c:pt>
                <c:pt idx="427">
                  <c:v>39807</c:v>
                </c:pt>
                <c:pt idx="428">
                  <c:v>39808</c:v>
                </c:pt>
                <c:pt idx="429">
                  <c:v>39811</c:v>
                </c:pt>
                <c:pt idx="430">
                  <c:v>39812</c:v>
                </c:pt>
                <c:pt idx="431">
                  <c:v>39813</c:v>
                </c:pt>
                <c:pt idx="432">
                  <c:v>39817</c:v>
                </c:pt>
                <c:pt idx="433">
                  <c:v>39818</c:v>
                </c:pt>
                <c:pt idx="434">
                  <c:v>39819</c:v>
                </c:pt>
                <c:pt idx="435">
                  <c:v>39820</c:v>
                </c:pt>
                <c:pt idx="436">
                  <c:v>39821</c:v>
                </c:pt>
                <c:pt idx="437">
                  <c:v>39822</c:v>
                </c:pt>
                <c:pt idx="438">
                  <c:v>39825</c:v>
                </c:pt>
                <c:pt idx="439">
                  <c:v>39826</c:v>
                </c:pt>
                <c:pt idx="440">
                  <c:v>39827</c:v>
                </c:pt>
                <c:pt idx="441">
                  <c:v>39828</c:v>
                </c:pt>
                <c:pt idx="442">
                  <c:v>39829</c:v>
                </c:pt>
                <c:pt idx="443">
                  <c:v>39832</c:v>
                </c:pt>
                <c:pt idx="444">
                  <c:v>39833</c:v>
                </c:pt>
                <c:pt idx="445">
                  <c:v>39834</c:v>
                </c:pt>
                <c:pt idx="446">
                  <c:v>39835</c:v>
                </c:pt>
                <c:pt idx="447">
                  <c:v>39836</c:v>
                </c:pt>
                <c:pt idx="448">
                  <c:v>39837</c:v>
                </c:pt>
                <c:pt idx="449">
                  <c:v>39845</c:v>
                </c:pt>
                <c:pt idx="450">
                  <c:v>39846</c:v>
                </c:pt>
                <c:pt idx="451">
                  <c:v>39847</c:v>
                </c:pt>
                <c:pt idx="452">
                  <c:v>39848</c:v>
                </c:pt>
                <c:pt idx="453">
                  <c:v>39849</c:v>
                </c:pt>
                <c:pt idx="454">
                  <c:v>39850</c:v>
                </c:pt>
                <c:pt idx="455">
                  <c:v>39853</c:v>
                </c:pt>
                <c:pt idx="456">
                  <c:v>39854</c:v>
                </c:pt>
                <c:pt idx="457">
                  <c:v>39855</c:v>
                </c:pt>
                <c:pt idx="458">
                  <c:v>39856</c:v>
                </c:pt>
                <c:pt idx="459">
                  <c:v>39857</c:v>
                </c:pt>
                <c:pt idx="460">
                  <c:v>39860</c:v>
                </c:pt>
                <c:pt idx="461">
                  <c:v>39861</c:v>
                </c:pt>
                <c:pt idx="462">
                  <c:v>39862</c:v>
                </c:pt>
                <c:pt idx="463">
                  <c:v>39863</c:v>
                </c:pt>
                <c:pt idx="464">
                  <c:v>39864</c:v>
                </c:pt>
                <c:pt idx="465">
                  <c:v>39867</c:v>
                </c:pt>
                <c:pt idx="466">
                  <c:v>39868</c:v>
                </c:pt>
                <c:pt idx="467">
                  <c:v>39869</c:v>
                </c:pt>
                <c:pt idx="468">
                  <c:v>39870</c:v>
                </c:pt>
                <c:pt idx="469">
                  <c:v>39871</c:v>
                </c:pt>
                <c:pt idx="470">
                  <c:v>39874</c:v>
                </c:pt>
                <c:pt idx="471">
                  <c:v>39875</c:v>
                </c:pt>
                <c:pt idx="472">
                  <c:v>39876</c:v>
                </c:pt>
                <c:pt idx="473">
                  <c:v>39877</c:v>
                </c:pt>
                <c:pt idx="474">
                  <c:v>39878</c:v>
                </c:pt>
                <c:pt idx="475">
                  <c:v>39881</c:v>
                </c:pt>
                <c:pt idx="476">
                  <c:v>39882</c:v>
                </c:pt>
                <c:pt idx="477">
                  <c:v>39883</c:v>
                </c:pt>
                <c:pt idx="478">
                  <c:v>39884</c:v>
                </c:pt>
                <c:pt idx="479">
                  <c:v>39885</c:v>
                </c:pt>
                <c:pt idx="480">
                  <c:v>39888</c:v>
                </c:pt>
                <c:pt idx="481">
                  <c:v>39889</c:v>
                </c:pt>
                <c:pt idx="482">
                  <c:v>39890</c:v>
                </c:pt>
                <c:pt idx="483">
                  <c:v>39891</c:v>
                </c:pt>
                <c:pt idx="484">
                  <c:v>39892</c:v>
                </c:pt>
                <c:pt idx="485">
                  <c:v>39895</c:v>
                </c:pt>
                <c:pt idx="486">
                  <c:v>39896</c:v>
                </c:pt>
                <c:pt idx="487">
                  <c:v>39897</c:v>
                </c:pt>
                <c:pt idx="488">
                  <c:v>39898</c:v>
                </c:pt>
                <c:pt idx="489">
                  <c:v>39899</c:v>
                </c:pt>
                <c:pt idx="490">
                  <c:v>39902</c:v>
                </c:pt>
                <c:pt idx="491">
                  <c:v>39903</c:v>
                </c:pt>
                <c:pt idx="492">
                  <c:v>39904</c:v>
                </c:pt>
                <c:pt idx="493">
                  <c:v>39905</c:v>
                </c:pt>
                <c:pt idx="494">
                  <c:v>39906</c:v>
                </c:pt>
                <c:pt idx="495">
                  <c:v>39910</c:v>
                </c:pt>
                <c:pt idx="496">
                  <c:v>39911</c:v>
                </c:pt>
                <c:pt idx="497">
                  <c:v>39912</c:v>
                </c:pt>
                <c:pt idx="498">
                  <c:v>39913</c:v>
                </c:pt>
                <c:pt idx="499">
                  <c:v>39916</c:v>
                </c:pt>
                <c:pt idx="500">
                  <c:v>39917</c:v>
                </c:pt>
                <c:pt idx="501">
                  <c:v>39918</c:v>
                </c:pt>
                <c:pt idx="502">
                  <c:v>39919</c:v>
                </c:pt>
                <c:pt idx="503">
                  <c:v>39920</c:v>
                </c:pt>
                <c:pt idx="504">
                  <c:v>39923</c:v>
                </c:pt>
                <c:pt idx="505">
                  <c:v>39924</c:v>
                </c:pt>
                <c:pt idx="506">
                  <c:v>39925</c:v>
                </c:pt>
                <c:pt idx="507">
                  <c:v>39926</c:v>
                </c:pt>
                <c:pt idx="508">
                  <c:v>39927</c:v>
                </c:pt>
                <c:pt idx="509">
                  <c:v>39930</c:v>
                </c:pt>
                <c:pt idx="510">
                  <c:v>39931</c:v>
                </c:pt>
                <c:pt idx="511">
                  <c:v>39932</c:v>
                </c:pt>
                <c:pt idx="512">
                  <c:v>39933</c:v>
                </c:pt>
                <c:pt idx="513">
                  <c:v>39937</c:v>
                </c:pt>
                <c:pt idx="514">
                  <c:v>39938</c:v>
                </c:pt>
                <c:pt idx="515">
                  <c:v>39939</c:v>
                </c:pt>
                <c:pt idx="516">
                  <c:v>39940</c:v>
                </c:pt>
                <c:pt idx="517">
                  <c:v>39941</c:v>
                </c:pt>
                <c:pt idx="518">
                  <c:v>39944</c:v>
                </c:pt>
                <c:pt idx="519">
                  <c:v>39945</c:v>
                </c:pt>
                <c:pt idx="520">
                  <c:v>39946</c:v>
                </c:pt>
                <c:pt idx="521">
                  <c:v>39947</c:v>
                </c:pt>
                <c:pt idx="522">
                  <c:v>39948</c:v>
                </c:pt>
                <c:pt idx="523">
                  <c:v>39951</c:v>
                </c:pt>
                <c:pt idx="524">
                  <c:v>39952</c:v>
                </c:pt>
                <c:pt idx="525">
                  <c:v>39953</c:v>
                </c:pt>
                <c:pt idx="526">
                  <c:v>39954</c:v>
                </c:pt>
                <c:pt idx="527">
                  <c:v>39955</c:v>
                </c:pt>
                <c:pt idx="528">
                  <c:v>39958</c:v>
                </c:pt>
                <c:pt idx="529">
                  <c:v>39959</c:v>
                </c:pt>
                <c:pt idx="530">
                  <c:v>39960</c:v>
                </c:pt>
                <c:pt idx="531">
                  <c:v>39964</c:v>
                </c:pt>
                <c:pt idx="532">
                  <c:v>39965</c:v>
                </c:pt>
                <c:pt idx="533">
                  <c:v>39966</c:v>
                </c:pt>
                <c:pt idx="534">
                  <c:v>39967</c:v>
                </c:pt>
                <c:pt idx="535">
                  <c:v>39968</c:v>
                </c:pt>
                <c:pt idx="536">
                  <c:v>39969</c:v>
                </c:pt>
                <c:pt idx="537">
                  <c:v>39972</c:v>
                </c:pt>
                <c:pt idx="538">
                  <c:v>39973</c:v>
                </c:pt>
                <c:pt idx="539">
                  <c:v>39974</c:v>
                </c:pt>
                <c:pt idx="540">
                  <c:v>39975</c:v>
                </c:pt>
                <c:pt idx="541">
                  <c:v>39976</c:v>
                </c:pt>
                <c:pt idx="542">
                  <c:v>39979</c:v>
                </c:pt>
                <c:pt idx="543">
                  <c:v>39980</c:v>
                </c:pt>
                <c:pt idx="544">
                  <c:v>39981</c:v>
                </c:pt>
                <c:pt idx="545">
                  <c:v>39982</c:v>
                </c:pt>
                <c:pt idx="546">
                  <c:v>39983</c:v>
                </c:pt>
                <c:pt idx="547">
                  <c:v>39986</c:v>
                </c:pt>
                <c:pt idx="548">
                  <c:v>39987</c:v>
                </c:pt>
                <c:pt idx="549">
                  <c:v>39988</c:v>
                </c:pt>
                <c:pt idx="550">
                  <c:v>39989</c:v>
                </c:pt>
                <c:pt idx="551">
                  <c:v>39990</c:v>
                </c:pt>
                <c:pt idx="552">
                  <c:v>39993</c:v>
                </c:pt>
                <c:pt idx="553">
                  <c:v>39994</c:v>
                </c:pt>
                <c:pt idx="554">
                  <c:v>39995</c:v>
                </c:pt>
                <c:pt idx="555">
                  <c:v>39996</c:v>
                </c:pt>
                <c:pt idx="556">
                  <c:v>39997</c:v>
                </c:pt>
                <c:pt idx="557">
                  <c:v>40000</c:v>
                </c:pt>
                <c:pt idx="558">
                  <c:v>40001</c:v>
                </c:pt>
                <c:pt idx="559">
                  <c:v>40002</c:v>
                </c:pt>
                <c:pt idx="560">
                  <c:v>40003</c:v>
                </c:pt>
                <c:pt idx="561">
                  <c:v>40004</c:v>
                </c:pt>
                <c:pt idx="562">
                  <c:v>40007</c:v>
                </c:pt>
                <c:pt idx="563">
                  <c:v>40008</c:v>
                </c:pt>
                <c:pt idx="564">
                  <c:v>40009</c:v>
                </c:pt>
                <c:pt idx="565">
                  <c:v>40010</c:v>
                </c:pt>
                <c:pt idx="566">
                  <c:v>40011</c:v>
                </c:pt>
                <c:pt idx="567">
                  <c:v>40014</c:v>
                </c:pt>
                <c:pt idx="568">
                  <c:v>40015</c:v>
                </c:pt>
                <c:pt idx="569">
                  <c:v>40016</c:v>
                </c:pt>
                <c:pt idx="570">
                  <c:v>40017</c:v>
                </c:pt>
                <c:pt idx="571">
                  <c:v>40018</c:v>
                </c:pt>
                <c:pt idx="572">
                  <c:v>40021</c:v>
                </c:pt>
                <c:pt idx="573">
                  <c:v>40022</c:v>
                </c:pt>
                <c:pt idx="574">
                  <c:v>40023</c:v>
                </c:pt>
                <c:pt idx="575">
                  <c:v>40024</c:v>
                </c:pt>
                <c:pt idx="576">
                  <c:v>40025</c:v>
                </c:pt>
                <c:pt idx="577">
                  <c:v>40028</c:v>
                </c:pt>
                <c:pt idx="578">
                  <c:v>40029</c:v>
                </c:pt>
                <c:pt idx="579">
                  <c:v>40030</c:v>
                </c:pt>
                <c:pt idx="580">
                  <c:v>40031</c:v>
                </c:pt>
                <c:pt idx="581">
                  <c:v>40032</c:v>
                </c:pt>
                <c:pt idx="582">
                  <c:v>40035</c:v>
                </c:pt>
                <c:pt idx="583">
                  <c:v>40036</c:v>
                </c:pt>
                <c:pt idx="584">
                  <c:v>40037</c:v>
                </c:pt>
                <c:pt idx="585">
                  <c:v>40038</c:v>
                </c:pt>
                <c:pt idx="586">
                  <c:v>40039</c:v>
                </c:pt>
                <c:pt idx="587">
                  <c:v>40042</c:v>
                </c:pt>
                <c:pt idx="588">
                  <c:v>40043</c:v>
                </c:pt>
                <c:pt idx="589">
                  <c:v>40044</c:v>
                </c:pt>
                <c:pt idx="590">
                  <c:v>40045</c:v>
                </c:pt>
                <c:pt idx="591">
                  <c:v>40046</c:v>
                </c:pt>
                <c:pt idx="592">
                  <c:v>40049</c:v>
                </c:pt>
                <c:pt idx="593">
                  <c:v>40050</c:v>
                </c:pt>
                <c:pt idx="594">
                  <c:v>40051</c:v>
                </c:pt>
                <c:pt idx="595">
                  <c:v>40052</c:v>
                </c:pt>
                <c:pt idx="596">
                  <c:v>40053</c:v>
                </c:pt>
                <c:pt idx="597">
                  <c:v>40056</c:v>
                </c:pt>
                <c:pt idx="598">
                  <c:v>40057</c:v>
                </c:pt>
                <c:pt idx="599">
                  <c:v>40058</c:v>
                </c:pt>
                <c:pt idx="600">
                  <c:v>40059</c:v>
                </c:pt>
                <c:pt idx="601">
                  <c:v>40060</c:v>
                </c:pt>
                <c:pt idx="602">
                  <c:v>40063</c:v>
                </c:pt>
                <c:pt idx="603">
                  <c:v>40064</c:v>
                </c:pt>
                <c:pt idx="604">
                  <c:v>40065</c:v>
                </c:pt>
                <c:pt idx="605">
                  <c:v>40066</c:v>
                </c:pt>
                <c:pt idx="606">
                  <c:v>40067</c:v>
                </c:pt>
                <c:pt idx="607">
                  <c:v>40070</c:v>
                </c:pt>
                <c:pt idx="608">
                  <c:v>40071</c:v>
                </c:pt>
                <c:pt idx="609">
                  <c:v>40072</c:v>
                </c:pt>
                <c:pt idx="610">
                  <c:v>40073</c:v>
                </c:pt>
                <c:pt idx="611">
                  <c:v>40074</c:v>
                </c:pt>
                <c:pt idx="612">
                  <c:v>40077</c:v>
                </c:pt>
                <c:pt idx="613">
                  <c:v>40078</c:v>
                </c:pt>
                <c:pt idx="614">
                  <c:v>40079</c:v>
                </c:pt>
                <c:pt idx="615">
                  <c:v>40080</c:v>
                </c:pt>
                <c:pt idx="616">
                  <c:v>40081</c:v>
                </c:pt>
                <c:pt idx="617">
                  <c:v>40083</c:v>
                </c:pt>
                <c:pt idx="618">
                  <c:v>40084</c:v>
                </c:pt>
                <c:pt idx="619">
                  <c:v>40085</c:v>
                </c:pt>
                <c:pt idx="620">
                  <c:v>40086</c:v>
                </c:pt>
                <c:pt idx="621">
                  <c:v>40095</c:v>
                </c:pt>
                <c:pt idx="622">
                  <c:v>40096</c:v>
                </c:pt>
                <c:pt idx="623">
                  <c:v>40098</c:v>
                </c:pt>
                <c:pt idx="624">
                  <c:v>40099</c:v>
                </c:pt>
                <c:pt idx="625">
                  <c:v>40100</c:v>
                </c:pt>
                <c:pt idx="626">
                  <c:v>40101</c:v>
                </c:pt>
                <c:pt idx="627">
                  <c:v>40102</c:v>
                </c:pt>
                <c:pt idx="628">
                  <c:v>40105</c:v>
                </c:pt>
                <c:pt idx="629">
                  <c:v>40106</c:v>
                </c:pt>
                <c:pt idx="630">
                  <c:v>40107</c:v>
                </c:pt>
                <c:pt idx="631">
                  <c:v>40108</c:v>
                </c:pt>
                <c:pt idx="632">
                  <c:v>40109</c:v>
                </c:pt>
                <c:pt idx="633">
                  <c:v>40112</c:v>
                </c:pt>
                <c:pt idx="634">
                  <c:v>40113</c:v>
                </c:pt>
                <c:pt idx="635">
                  <c:v>40114</c:v>
                </c:pt>
                <c:pt idx="636">
                  <c:v>40115</c:v>
                </c:pt>
                <c:pt idx="637">
                  <c:v>40116</c:v>
                </c:pt>
                <c:pt idx="638">
                  <c:v>40119</c:v>
                </c:pt>
                <c:pt idx="639">
                  <c:v>40120</c:v>
                </c:pt>
                <c:pt idx="640">
                  <c:v>40121</c:v>
                </c:pt>
                <c:pt idx="641">
                  <c:v>40122</c:v>
                </c:pt>
                <c:pt idx="642">
                  <c:v>40123</c:v>
                </c:pt>
                <c:pt idx="643">
                  <c:v>40126</c:v>
                </c:pt>
                <c:pt idx="644">
                  <c:v>40127</c:v>
                </c:pt>
                <c:pt idx="645">
                  <c:v>40128</c:v>
                </c:pt>
                <c:pt idx="646">
                  <c:v>40129</c:v>
                </c:pt>
                <c:pt idx="647">
                  <c:v>40130</c:v>
                </c:pt>
                <c:pt idx="648">
                  <c:v>40133</c:v>
                </c:pt>
                <c:pt idx="649">
                  <c:v>40134</c:v>
                </c:pt>
                <c:pt idx="650">
                  <c:v>40135</c:v>
                </c:pt>
                <c:pt idx="651">
                  <c:v>40136</c:v>
                </c:pt>
                <c:pt idx="652">
                  <c:v>40137</c:v>
                </c:pt>
                <c:pt idx="653">
                  <c:v>40140</c:v>
                </c:pt>
                <c:pt idx="654">
                  <c:v>40141</c:v>
                </c:pt>
                <c:pt idx="655">
                  <c:v>40142</c:v>
                </c:pt>
                <c:pt idx="656">
                  <c:v>40143</c:v>
                </c:pt>
                <c:pt idx="657">
                  <c:v>40144</c:v>
                </c:pt>
                <c:pt idx="658">
                  <c:v>40147</c:v>
                </c:pt>
                <c:pt idx="659">
                  <c:v>40148</c:v>
                </c:pt>
                <c:pt idx="660">
                  <c:v>40149</c:v>
                </c:pt>
                <c:pt idx="661">
                  <c:v>40150</c:v>
                </c:pt>
                <c:pt idx="662">
                  <c:v>40151</c:v>
                </c:pt>
                <c:pt idx="663">
                  <c:v>40154</c:v>
                </c:pt>
                <c:pt idx="664">
                  <c:v>40155</c:v>
                </c:pt>
                <c:pt idx="665">
                  <c:v>40156</c:v>
                </c:pt>
                <c:pt idx="666">
                  <c:v>40157</c:v>
                </c:pt>
                <c:pt idx="667">
                  <c:v>40158</c:v>
                </c:pt>
                <c:pt idx="668">
                  <c:v>40161</c:v>
                </c:pt>
                <c:pt idx="669">
                  <c:v>40162</c:v>
                </c:pt>
                <c:pt idx="670">
                  <c:v>40163</c:v>
                </c:pt>
                <c:pt idx="671">
                  <c:v>40164</c:v>
                </c:pt>
                <c:pt idx="672">
                  <c:v>40165</c:v>
                </c:pt>
                <c:pt idx="673">
                  <c:v>40168</c:v>
                </c:pt>
                <c:pt idx="674">
                  <c:v>40169</c:v>
                </c:pt>
                <c:pt idx="675">
                  <c:v>40170</c:v>
                </c:pt>
                <c:pt idx="676">
                  <c:v>40171</c:v>
                </c:pt>
                <c:pt idx="677">
                  <c:v>40172</c:v>
                </c:pt>
                <c:pt idx="678">
                  <c:v>40175</c:v>
                </c:pt>
                <c:pt idx="679">
                  <c:v>40176</c:v>
                </c:pt>
                <c:pt idx="680">
                  <c:v>40177</c:v>
                </c:pt>
                <c:pt idx="681">
                  <c:v>40178</c:v>
                </c:pt>
                <c:pt idx="682">
                  <c:v>40182</c:v>
                </c:pt>
                <c:pt idx="683">
                  <c:v>40183</c:v>
                </c:pt>
                <c:pt idx="684">
                  <c:v>40184</c:v>
                </c:pt>
                <c:pt idx="685">
                  <c:v>40185</c:v>
                </c:pt>
                <c:pt idx="686">
                  <c:v>40186</c:v>
                </c:pt>
                <c:pt idx="687">
                  <c:v>40189</c:v>
                </c:pt>
                <c:pt idx="688">
                  <c:v>40190</c:v>
                </c:pt>
                <c:pt idx="689">
                  <c:v>40191</c:v>
                </c:pt>
                <c:pt idx="690">
                  <c:v>40192</c:v>
                </c:pt>
                <c:pt idx="691">
                  <c:v>40193</c:v>
                </c:pt>
                <c:pt idx="692">
                  <c:v>40196</c:v>
                </c:pt>
                <c:pt idx="693">
                  <c:v>40197</c:v>
                </c:pt>
                <c:pt idx="694">
                  <c:v>40198</c:v>
                </c:pt>
                <c:pt idx="695">
                  <c:v>40199</c:v>
                </c:pt>
                <c:pt idx="696">
                  <c:v>40200</c:v>
                </c:pt>
                <c:pt idx="697">
                  <c:v>40203</c:v>
                </c:pt>
                <c:pt idx="698">
                  <c:v>40204</c:v>
                </c:pt>
                <c:pt idx="699">
                  <c:v>40205</c:v>
                </c:pt>
                <c:pt idx="700">
                  <c:v>40206</c:v>
                </c:pt>
                <c:pt idx="701">
                  <c:v>40207</c:v>
                </c:pt>
                <c:pt idx="702">
                  <c:v>40210</c:v>
                </c:pt>
                <c:pt idx="703">
                  <c:v>40211</c:v>
                </c:pt>
                <c:pt idx="704">
                  <c:v>40212</c:v>
                </c:pt>
                <c:pt idx="705">
                  <c:v>40213</c:v>
                </c:pt>
                <c:pt idx="706">
                  <c:v>40214</c:v>
                </c:pt>
                <c:pt idx="707">
                  <c:v>40217</c:v>
                </c:pt>
                <c:pt idx="708">
                  <c:v>40218</c:v>
                </c:pt>
                <c:pt idx="709">
                  <c:v>40219</c:v>
                </c:pt>
                <c:pt idx="710">
                  <c:v>40220</c:v>
                </c:pt>
                <c:pt idx="711">
                  <c:v>40221</c:v>
                </c:pt>
                <c:pt idx="712">
                  <c:v>40229</c:v>
                </c:pt>
                <c:pt idx="713">
                  <c:v>40230</c:v>
                </c:pt>
                <c:pt idx="714">
                  <c:v>40231</c:v>
                </c:pt>
                <c:pt idx="715">
                  <c:v>40232</c:v>
                </c:pt>
                <c:pt idx="716">
                  <c:v>40233</c:v>
                </c:pt>
                <c:pt idx="717">
                  <c:v>40234</c:v>
                </c:pt>
                <c:pt idx="718">
                  <c:v>40235</c:v>
                </c:pt>
                <c:pt idx="719">
                  <c:v>40238</c:v>
                </c:pt>
                <c:pt idx="720">
                  <c:v>40239</c:v>
                </c:pt>
                <c:pt idx="721">
                  <c:v>40240</c:v>
                </c:pt>
                <c:pt idx="722">
                  <c:v>40241</c:v>
                </c:pt>
                <c:pt idx="723">
                  <c:v>40242</c:v>
                </c:pt>
                <c:pt idx="724">
                  <c:v>40245</c:v>
                </c:pt>
                <c:pt idx="725">
                  <c:v>40246</c:v>
                </c:pt>
                <c:pt idx="726">
                  <c:v>40247</c:v>
                </c:pt>
                <c:pt idx="727">
                  <c:v>40248</c:v>
                </c:pt>
                <c:pt idx="728">
                  <c:v>40249</c:v>
                </c:pt>
                <c:pt idx="729">
                  <c:v>40252</c:v>
                </c:pt>
                <c:pt idx="730">
                  <c:v>40253</c:v>
                </c:pt>
                <c:pt idx="731">
                  <c:v>40254</c:v>
                </c:pt>
                <c:pt idx="732">
                  <c:v>40255</c:v>
                </c:pt>
                <c:pt idx="733">
                  <c:v>40256</c:v>
                </c:pt>
                <c:pt idx="734">
                  <c:v>40259</c:v>
                </c:pt>
                <c:pt idx="735">
                  <c:v>40260</c:v>
                </c:pt>
                <c:pt idx="736">
                  <c:v>40261</c:v>
                </c:pt>
                <c:pt idx="737">
                  <c:v>40262</c:v>
                </c:pt>
                <c:pt idx="738">
                  <c:v>40263</c:v>
                </c:pt>
                <c:pt idx="739">
                  <c:v>40266</c:v>
                </c:pt>
                <c:pt idx="740">
                  <c:v>40267</c:v>
                </c:pt>
                <c:pt idx="741">
                  <c:v>40268</c:v>
                </c:pt>
                <c:pt idx="742">
                  <c:v>40269</c:v>
                </c:pt>
                <c:pt idx="743">
                  <c:v>40270</c:v>
                </c:pt>
                <c:pt idx="744">
                  <c:v>40274</c:v>
                </c:pt>
                <c:pt idx="745">
                  <c:v>40275</c:v>
                </c:pt>
                <c:pt idx="746">
                  <c:v>40276</c:v>
                </c:pt>
                <c:pt idx="747">
                  <c:v>40277</c:v>
                </c:pt>
                <c:pt idx="748">
                  <c:v>40280</c:v>
                </c:pt>
                <c:pt idx="749">
                  <c:v>40281</c:v>
                </c:pt>
                <c:pt idx="750">
                  <c:v>40282</c:v>
                </c:pt>
                <c:pt idx="751">
                  <c:v>40283</c:v>
                </c:pt>
                <c:pt idx="752">
                  <c:v>40284</c:v>
                </c:pt>
                <c:pt idx="753">
                  <c:v>40287</c:v>
                </c:pt>
                <c:pt idx="754">
                  <c:v>40288</c:v>
                </c:pt>
                <c:pt idx="755">
                  <c:v>40289</c:v>
                </c:pt>
                <c:pt idx="756">
                  <c:v>40290</c:v>
                </c:pt>
                <c:pt idx="757">
                  <c:v>40291</c:v>
                </c:pt>
                <c:pt idx="758">
                  <c:v>40294</c:v>
                </c:pt>
                <c:pt idx="759">
                  <c:v>40295</c:v>
                </c:pt>
                <c:pt idx="760">
                  <c:v>40296</c:v>
                </c:pt>
                <c:pt idx="761">
                  <c:v>40297</c:v>
                </c:pt>
                <c:pt idx="762">
                  <c:v>40298</c:v>
                </c:pt>
                <c:pt idx="763">
                  <c:v>40302</c:v>
                </c:pt>
                <c:pt idx="764">
                  <c:v>40303</c:v>
                </c:pt>
                <c:pt idx="765">
                  <c:v>40304</c:v>
                </c:pt>
                <c:pt idx="766">
                  <c:v>40305</c:v>
                </c:pt>
                <c:pt idx="767">
                  <c:v>40308</c:v>
                </c:pt>
                <c:pt idx="768">
                  <c:v>40309</c:v>
                </c:pt>
                <c:pt idx="769">
                  <c:v>40310</c:v>
                </c:pt>
                <c:pt idx="770">
                  <c:v>40311</c:v>
                </c:pt>
                <c:pt idx="771">
                  <c:v>40312</c:v>
                </c:pt>
                <c:pt idx="772">
                  <c:v>40315</c:v>
                </c:pt>
                <c:pt idx="773">
                  <c:v>40316</c:v>
                </c:pt>
                <c:pt idx="774">
                  <c:v>40317</c:v>
                </c:pt>
                <c:pt idx="775">
                  <c:v>40318</c:v>
                </c:pt>
                <c:pt idx="776">
                  <c:v>40319</c:v>
                </c:pt>
                <c:pt idx="777">
                  <c:v>40322</c:v>
                </c:pt>
                <c:pt idx="778">
                  <c:v>40323</c:v>
                </c:pt>
                <c:pt idx="779">
                  <c:v>40324</c:v>
                </c:pt>
                <c:pt idx="780">
                  <c:v>40325</c:v>
                </c:pt>
                <c:pt idx="781">
                  <c:v>40326</c:v>
                </c:pt>
                <c:pt idx="782">
                  <c:v>40329</c:v>
                </c:pt>
                <c:pt idx="783">
                  <c:v>40330</c:v>
                </c:pt>
                <c:pt idx="784">
                  <c:v>40331</c:v>
                </c:pt>
                <c:pt idx="785">
                  <c:v>40332</c:v>
                </c:pt>
                <c:pt idx="786">
                  <c:v>40333</c:v>
                </c:pt>
                <c:pt idx="787">
                  <c:v>40336</c:v>
                </c:pt>
                <c:pt idx="788">
                  <c:v>40337</c:v>
                </c:pt>
                <c:pt idx="789">
                  <c:v>40338</c:v>
                </c:pt>
                <c:pt idx="790">
                  <c:v>40339</c:v>
                </c:pt>
                <c:pt idx="791">
                  <c:v>40340</c:v>
                </c:pt>
                <c:pt idx="792">
                  <c:v>40341</c:v>
                </c:pt>
                <c:pt idx="793">
                  <c:v>40342</c:v>
                </c:pt>
                <c:pt idx="794">
                  <c:v>40346</c:v>
                </c:pt>
                <c:pt idx="795">
                  <c:v>40347</c:v>
                </c:pt>
                <c:pt idx="796">
                  <c:v>40350</c:v>
                </c:pt>
                <c:pt idx="797">
                  <c:v>40351</c:v>
                </c:pt>
                <c:pt idx="798">
                  <c:v>40352</c:v>
                </c:pt>
                <c:pt idx="799">
                  <c:v>40353</c:v>
                </c:pt>
                <c:pt idx="800">
                  <c:v>40354</c:v>
                </c:pt>
                <c:pt idx="801">
                  <c:v>40357</c:v>
                </c:pt>
                <c:pt idx="802">
                  <c:v>40358</c:v>
                </c:pt>
                <c:pt idx="803">
                  <c:v>40359</c:v>
                </c:pt>
                <c:pt idx="804">
                  <c:v>40360</c:v>
                </c:pt>
                <c:pt idx="805">
                  <c:v>40361</c:v>
                </c:pt>
                <c:pt idx="806">
                  <c:v>40364</c:v>
                </c:pt>
                <c:pt idx="807">
                  <c:v>40365</c:v>
                </c:pt>
                <c:pt idx="808">
                  <c:v>40366</c:v>
                </c:pt>
                <c:pt idx="809">
                  <c:v>40367</c:v>
                </c:pt>
                <c:pt idx="810">
                  <c:v>40368</c:v>
                </c:pt>
                <c:pt idx="811">
                  <c:v>40371</c:v>
                </c:pt>
                <c:pt idx="812">
                  <c:v>40372</c:v>
                </c:pt>
                <c:pt idx="813">
                  <c:v>40373</c:v>
                </c:pt>
                <c:pt idx="814">
                  <c:v>40374</c:v>
                </c:pt>
                <c:pt idx="815">
                  <c:v>40375</c:v>
                </c:pt>
                <c:pt idx="816">
                  <c:v>40378</c:v>
                </c:pt>
                <c:pt idx="817">
                  <c:v>40379</c:v>
                </c:pt>
                <c:pt idx="818">
                  <c:v>40380</c:v>
                </c:pt>
                <c:pt idx="819">
                  <c:v>40381</c:v>
                </c:pt>
                <c:pt idx="820">
                  <c:v>40382</c:v>
                </c:pt>
                <c:pt idx="821">
                  <c:v>40385</c:v>
                </c:pt>
                <c:pt idx="822">
                  <c:v>40386</c:v>
                </c:pt>
                <c:pt idx="823">
                  <c:v>40387</c:v>
                </c:pt>
                <c:pt idx="824">
                  <c:v>40388</c:v>
                </c:pt>
                <c:pt idx="825">
                  <c:v>40389</c:v>
                </c:pt>
                <c:pt idx="826">
                  <c:v>40392</c:v>
                </c:pt>
                <c:pt idx="827">
                  <c:v>40393</c:v>
                </c:pt>
                <c:pt idx="828">
                  <c:v>40394</c:v>
                </c:pt>
                <c:pt idx="829">
                  <c:v>40395</c:v>
                </c:pt>
                <c:pt idx="830">
                  <c:v>40396</c:v>
                </c:pt>
                <c:pt idx="831">
                  <c:v>40399</c:v>
                </c:pt>
                <c:pt idx="832">
                  <c:v>40400</c:v>
                </c:pt>
                <c:pt idx="833">
                  <c:v>40401</c:v>
                </c:pt>
                <c:pt idx="834">
                  <c:v>40402</c:v>
                </c:pt>
                <c:pt idx="835">
                  <c:v>40403</c:v>
                </c:pt>
                <c:pt idx="836">
                  <c:v>40406</c:v>
                </c:pt>
                <c:pt idx="837">
                  <c:v>40407</c:v>
                </c:pt>
                <c:pt idx="838">
                  <c:v>40408</c:v>
                </c:pt>
                <c:pt idx="839">
                  <c:v>40409</c:v>
                </c:pt>
                <c:pt idx="840">
                  <c:v>40410</c:v>
                </c:pt>
                <c:pt idx="841">
                  <c:v>40413</c:v>
                </c:pt>
                <c:pt idx="842">
                  <c:v>40414</c:v>
                </c:pt>
                <c:pt idx="843">
                  <c:v>40415</c:v>
                </c:pt>
                <c:pt idx="844">
                  <c:v>40416</c:v>
                </c:pt>
                <c:pt idx="845">
                  <c:v>40417</c:v>
                </c:pt>
                <c:pt idx="846">
                  <c:v>40420</c:v>
                </c:pt>
                <c:pt idx="847">
                  <c:v>40421</c:v>
                </c:pt>
                <c:pt idx="848">
                  <c:v>40422</c:v>
                </c:pt>
                <c:pt idx="849">
                  <c:v>40423</c:v>
                </c:pt>
                <c:pt idx="850">
                  <c:v>40424</c:v>
                </c:pt>
                <c:pt idx="851">
                  <c:v>40427</c:v>
                </c:pt>
                <c:pt idx="852">
                  <c:v>40428</c:v>
                </c:pt>
                <c:pt idx="853">
                  <c:v>40429</c:v>
                </c:pt>
                <c:pt idx="854">
                  <c:v>40430</c:v>
                </c:pt>
                <c:pt idx="855">
                  <c:v>40431</c:v>
                </c:pt>
                <c:pt idx="856">
                  <c:v>40434</c:v>
                </c:pt>
                <c:pt idx="857">
                  <c:v>40435</c:v>
                </c:pt>
                <c:pt idx="858">
                  <c:v>40436</c:v>
                </c:pt>
                <c:pt idx="859">
                  <c:v>40437</c:v>
                </c:pt>
                <c:pt idx="860">
                  <c:v>40438</c:v>
                </c:pt>
                <c:pt idx="861">
                  <c:v>40440</c:v>
                </c:pt>
                <c:pt idx="862">
                  <c:v>40441</c:v>
                </c:pt>
                <c:pt idx="863">
                  <c:v>40442</c:v>
                </c:pt>
                <c:pt idx="864">
                  <c:v>40446</c:v>
                </c:pt>
                <c:pt idx="865">
                  <c:v>40447</c:v>
                </c:pt>
                <c:pt idx="866">
                  <c:v>40448</c:v>
                </c:pt>
                <c:pt idx="867">
                  <c:v>40449</c:v>
                </c:pt>
                <c:pt idx="868">
                  <c:v>40450</c:v>
                </c:pt>
                <c:pt idx="869">
                  <c:v>40451</c:v>
                </c:pt>
                <c:pt idx="870">
                  <c:v>40459</c:v>
                </c:pt>
                <c:pt idx="871">
                  <c:v>40460</c:v>
                </c:pt>
                <c:pt idx="872">
                  <c:v>40462</c:v>
                </c:pt>
                <c:pt idx="873">
                  <c:v>40463</c:v>
                </c:pt>
                <c:pt idx="874">
                  <c:v>40464</c:v>
                </c:pt>
                <c:pt idx="875">
                  <c:v>40465</c:v>
                </c:pt>
                <c:pt idx="876">
                  <c:v>40466</c:v>
                </c:pt>
                <c:pt idx="877">
                  <c:v>40469</c:v>
                </c:pt>
                <c:pt idx="878">
                  <c:v>40470</c:v>
                </c:pt>
                <c:pt idx="879">
                  <c:v>40471</c:v>
                </c:pt>
                <c:pt idx="880">
                  <c:v>40472</c:v>
                </c:pt>
                <c:pt idx="881">
                  <c:v>40473</c:v>
                </c:pt>
                <c:pt idx="882">
                  <c:v>40476</c:v>
                </c:pt>
                <c:pt idx="883">
                  <c:v>40477</c:v>
                </c:pt>
                <c:pt idx="884">
                  <c:v>40478</c:v>
                </c:pt>
                <c:pt idx="885">
                  <c:v>40479</c:v>
                </c:pt>
                <c:pt idx="886">
                  <c:v>40480</c:v>
                </c:pt>
                <c:pt idx="887">
                  <c:v>40483</c:v>
                </c:pt>
                <c:pt idx="888">
                  <c:v>40484</c:v>
                </c:pt>
                <c:pt idx="889">
                  <c:v>40485</c:v>
                </c:pt>
                <c:pt idx="890">
                  <c:v>40486</c:v>
                </c:pt>
                <c:pt idx="891">
                  <c:v>40487</c:v>
                </c:pt>
                <c:pt idx="892">
                  <c:v>40490</c:v>
                </c:pt>
                <c:pt idx="893">
                  <c:v>40491</c:v>
                </c:pt>
                <c:pt idx="894">
                  <c:v>40492</c:v>
                </c:pt>
                <c:pt idx="895">
                  <c:v>40493</c:v>
                </c:pt>
                <c:pt idx="896">
                  <c:v>40494</c:v>
                </c:pt>
                <c:pt idx="897">
                  <c:v>40497</c:v>
                </c:pt>
                <c:pt idx="898">
                  <c:v>40498</c:v>
                </c:pt>
                <c:pt idx="899">
                  <c:v>40499</c:v>
                </c:pt>
                <c:pt idx="900">
                  <c:v>40500</c:v>
                </c:pt>
                <c:pt idx="901">
                  <c:v>40501</c:v>
                </c:pt>
                <c:pt idx="902">
                  <c:v>40504</c:v>
                </c:pt>
                <c:pt idx="903">
                  <c:v>40505</c:v>
                </c:pt>
                <c:pt idx="904">
                  <c:v>40506</c:v>
                </c:pt>
                <c:pt idx="905">
                  <c:v>40507</c:v>
                </c:pt>
                <c:pt idx="906">
                  <c:v>40508</c:v>
                </c:pt>
                <c:pt idx="907">
                  <c:v>40511</c:v>
                </c:pt>
                <c:pt idx="908">
                  <c:v>40512</c:v>
                </c:pt>
                <c:pt idx="909">
                  <c:v>40513</c:v>
                </c:pt>
                <c:pt idx="910">
                  <c:v>40514</c:v>
                </c:pt>
                <c:pt idx="911">
                  <c:v>40515</c:v>
                </c:pt>
                <c:pt idx="912">
                  <c:v>40518</c:v>
                </c:pt>
                <c:pt idx="913">
                  <c:v>40519</c:v>
                </c:pt>
                <c:pt idx="914">
                  <c:v>40520</c:v>
                </c:pt>
                <c:pt idx="915">
                  <c:v>40521</c:v>
                </c:pt>
                <c:pt idx="916">
                  <c:v>40522</c:v>
                </c:pt>
                <c:pt idx="917">
                  <c:v>40525</c:v>
                </c:pt>
                <c:pt idx="918">
                  <c:v>40526</c:v>
                </c:pt>
                <c:pt idx="919">
                  <c:v>40527</c:v>
                </c:pt>
                <c:pt idx="920">
                  <c:v>40528</c:v>
                </c:pt>
                <c:pt idx="921">
                  <c:v>40529</c:v>
                </c:pt>
                <c:pt idx="922">
                  <c:v>40532</c:v>
                </c:pt>
                <c:pt idx="923">
                  <c:v>40533</c:v>
                </c:pt>
                <c:pt idx="924">
                  <c:v>40534</c:v>
                </c:pt>
                <c:pt idx="925">
                  <c:v>40535</c:v>
                </c:pt>
                <c:pt idx="926">
                  <c:v>40536</c:v>
                </c:pt>
                <c:pt idx="927">
                  <c:v>40539</c:v>
                </c:pt>
                <c:pt idx="928">
                  <c:v>40540</c:v>
                </c:pt>
                <c:pt idx="929">
                  <c:v>40541</c:v>
                </c:pt>
                <c:pt idx="930">
                  <c:v>40542</c:v>
                </c:pt>
                <c:pt idx="931">
                  <c:v>40543</c:v>
                </c:pt>
                <c:pt idx="932">
                  <c:v>40547</c:v>
                </c:pt>
                <c:pt idx="933">
                  <c:v>40548</c:v>
                </c:pt>
                <c:pt idx="934">
                  <c:v>40549</c:v>
                </c:pt>
                <c:pt idx="935">
                  <c:v>40550</c:v>
                </c:pt>
                <c:pt idx="936">
                  <c:v>40553</c:v>
                </c:pt>
                <c:pt idx="937">
                  <c:v>40554</c:v>
                </c:pt>
                <c:pt idx="938">
                  <c:v>40555</c:v>
                </c:pt>
                <c:pt idx="939">
                  <c:v>40556</c:v>
                </c:pt>
                <c:pt idx="940">
                  <c:v>40557</c:v>
                </c:pt>
                <c:pt idx="941">
                  <c:v>40560</c:v>
                </c:pt>
                <c:pt idx="942">
                  <c:v>40561</c:v>
                </c:pt>
                <c:pt idx="943">
                  <c:v>40562</c:v>
                </c:pt>
                <c:pt idx="944">
                  <c:v>40563</c:v>
                </c:pt>
                <c:pt idx="945">
                  <c:v>40564</c:v>
                </c:pt>
                <c:pt idx="946">
                  <c:v>40567</c:v>
                </c:pt>
                <c:pt idx="947">
                  <c:v>40568</c:v>
                </c:pt>
                <c:pt idx="948">
                  <c:v>40569</c:v>
                </c:pt>
                <c:pt idx="949">
                  <c:v>40570</c:v>
                </c:pt>
                <c:pt idx="950">
                  <c:v>40571</c:v>
                </c:pt>
                <c:pt idx="951">
                  <c:v>40573</c:v>
                </c:pt>
                <c:pt idx="952">
                  <c:v>40574</c:v>
                </c:pt>
                <c:pt idx="953">
                  <c:v>40575</c:v>
                </c:pt>
                <c:pt idx="954">
                  <c:v>40583</c:v>
                </c:pt>
                <c:pt idx="955">
                  <c:v>40584</c:v>
                </c:pt>
                <c:pt idx="956">
                  <c:v>40585</c:v>
                </c:pt>
                <c:pt idx="957">
                  <c:v>40586</c:v>
                </c:pt>
                <c:pt idx="958">
                  <c:v>40588</c:v>
                </c:pt>
                <c:pt idx="959">
                  <c:v>40589</c:v>
                </c:pt>
                <c:pt idx="960">
                  <c:v>40590</c:v>
                </c:pt>
                <c:pt idx="961">
                  <c:v>40591</c:v>
                </c:pt>
                <c:pt idx="962">
                  <c:v>40592</c:v>
                </c:pt>
                <c:pt idx="963">
                  <c:v>40595</c:v>
                </c:pt>
                <c:pt idx="964">
                  <c:v>40596</c:v>
                </c:pt>
                <c:pt idx="965">
                  <c:v>40597</c:v>
                </c:pt>
                <c:pt idx="966">
                  <c:v>40598</c:v>
                </c:pt>
                <c:pt idx="967">
                  <c:v>40599</c:v>
                </c:pt>
                <c:pt idx="968">
                  <c:v>40602</c:v>
                </c:pt>
                <c:pt idx="969">
                  <c:v>40603</c:v>
                </c:pt>
                <c:pt idx="970">
                  <c:v>40604</c:v>
                </c:pt>
                <c:pt idx="971">
                  <c:v>40605</c:v>
                </c:pt>
                <c:pt idx="972">
                  <c:v>40606</c:v>
                </c:pt>
                <c:pt idx="973">
                  <c:v>40609</c:v>
                </c:pt>
                <c:pt idx="974">
                  <c:v>40610</c:v>
                </c:pt>
                <c:pt idx="975">
                  <c:v>40611</c:v>
                </c:pt>
                <c:pt idx="976">
                  <c:v>40612</c:v>
                </c:pt>
                <c:pt idx="977">
                  <c:v>40613</c:v>
                </c:pt>
                <c:pt idx="978">
                  <c:v>40616</c:v>
                </c:pt>
                <c:pt idx="979">
                  <c:v>40617</c:v>
                </c:pt>
                <c:pt idx="980">
                  <c:v>40618</c:v>
                </c:pt>
                <c:pt idx="981">
                  <c:v>40619</c:v>
                </c:pt>
                <c:pt idx="982">
                  <c:v>40620</c:v>
                </c:pt>
                <c:pt idx="983">
                  <c:v>40623</c:v>
                </c:pt>
                <c:pt idx="984">
                  <c:v>40624</c:v>
                </c:pt>
                <c:pt idx="985">
                  <c:v>40625</c:v>
                </c:pt>
                <c:pt idx="986">
                  <c:v>40626</c:v>
                </c:pt>
                <c:pt idx="987">
                  <c:v>40627</c:v>
                </c:pt>
                <c:pt idx="988">
                  <c:v>40630</c:v>
                </c:pt>
                <c:pt idx="989">
                  <c:v>40631</c:v>
                </c:pt>
                <c:pt idx="990">
                  <c:v>40632</c:v>
                </c:pt>
                <c:pt idx="991">
                  <c:v>40633</c:v>
                </c:pt>
                <c:pt idx="992">
                  <c:v>40634</c:v>
                </c:pt>
                <c:pt idx="993">
                  <c:v>40635</c:v>
                </c:pt>
                <c:pt idx="994">
                  <c:v>40639</c:v>
                </c:pt>
                <c:pt idx="995">
                  <c:v>40640</c:v>
                </c:pt>
                <c:pt idx="996">
                  <c:v>40641</c:v>
                </c:pt>
                <c:pt idx="997">
                  <c:v>40644</c:v>
                </c:pt>
                <c:pt idx="998">
                  <c:v>40645</c:v>
                </c:pt>
                <c:pt idx="999">
                  <c:v>40646</c:v>
                </c:pt>
                <c:pt idx="1000">
                  <c:v>40647</c:v>
                </c:pt>
                <c:pt idx="1001">
                  <c:v>40648</c:v>
                </c:pt>
                <c:pt idx="1002">
                  <c:v>40651</c:v>
                </c:pt>
                <c:pt idx="1003">
                  <c:v>40652</c:v>
                </c:pt>
                <c:pt idx="1004">
                  <c:v>40653</c:v>
                </c:pt>
                <c:pt idx="1005">
                  <c:v>40654</c:v>
                </c:pt>
                <c:pt idx="1006">
                  <c:v>40655</c:v>
                </c:pt>
                <c:pt idx="1007">
                  <c:v>40658</c:v>
                </c:pt>
                <c:pt idx="1008">
                  <c:v>40659</c:v>
                </c:pt>
                <c:pt idx="1009">
                  <c:v>40660</c:v>
                </c:pt>
                <c:pt idx="1010">
                  <c:v>40661</c:v>
                </c:pt>
                <c:pt idx="1011">
                  <c:v>40662</c:v>
                </c:pt>
                <c:pt idx="1012">
                  <c:v>40666</c:v>
                </c:pt>
                <c:pt idx="1013">
                  <c:v>40667</c:v>
                </c:pt>
                <c:pt idx="1014">
                  <c:v>40668</c:v>
                </c:pt>
                <c:pt idx="1015">
                  <c:v>40669</c:v>
                </c:pt>
                <c:pt idx="1016">
                  <c:v>40672</c:v>
                </c:pt>
                <c:pt idx="1017">
                  <c:v>40673</c:v>
                </c:pt>
                <c:pt idx="1018">
                  <c:v>40674</c:v>
                </c:pt>
                <c:pt idx="1019">
                  <c:v>40675</c:v>
                </c:pt>
                <c:pt idx="1020">
                  <c:v>40676</c:v>
                </c:pt>
                <c:pt idx="1021">
                  <c:v>40679</c:v>
                </c:pt>
                <c:pt idx="1022">
                  <c:v>40680</c:v>
                </c:pt>
                <c:pt idx="1023">
                  <c:v>40681</c:v>
                </c:pt>
                <c:pt idx="1024">
                  <c:v>40682</c:v>
                </c:pt>
                <c:pt idx="1025">
                  <c:v>40683</c:v>
                </c:pt>
                <c:pt idx="1026">
                  <c:v>40686</c:v>
                </c:pt>
                <c:pt idx="1027">
                  <c:v>40687</c:v>
                </c:pt>
                <c:pt idx="1028">
                  <c:v>40688</c:v>
                </c:pt>
                <c:pt idx="1029">
                  <c:v>40689</c:v>
                </c:pt>
                <c:pt idx="1030">
                  <c:v>40690</c:v>
                </c:pt>
                <c:pt idx="1031">
                  <c:v>40693</c:v>
                </c:pt>
                <c:pt idx="1032">
                  <c:v>40694</c:v>
                </c:pt>
                <c:pt idx="1033">
                  <c:v>40695</c:v>
                </c:pt>
                <c:pt idx="1034">
                  <c:v>40696</c:v>
                </c:pt>
                <c:pt idx="1035">
                  <c:v>40697</c:v>
                </c:pt>
                <c:pt idx="1036">
                  <c:v>40701</c:v>
                </c:pt>
                <c:pt idx="1037">
                  <c:v>40702</c:v>
                </c:pt>
                <c:pt idx="1038">
                  <c:v>40703</c:v>
                </c:pt>
                <c:pt idx="1039">
                  <c:v>40704</c:v>
                </c:pt>
                <c:pt idx="1040">
                  <c:v>40707</c:v>
                </c:pt>
                <c:pt idx="1041">
                  <c:v>40708</c:v>
                </c:pt>
                <c:pt idx="1042">
                  <c:v>40709</c:v>
                </c:pt>
                <c:pt idx="1043">
                  <c:v>40710</c:v>
                </c:pt>
                <c:pt idx="1044">
                  <c:v>40711</c:v>
                </c:pt>
                <c:pt idx="1045">
                  <c:v>40714</c:v>
                </c:pt>
                <c:pt idx="1046">
                  <c:v>40715</c:v>
                </c:pt>
                <c:pt idx="1047">
                  <c:v>40716</c:v>
                </c:pt>
                <c:pt idx="1048">
                  <c:v>40717</c:v>
                </c:pt>
                <c:pt idx="1049">
                  <c:v>40718</c:v>
                </c:pt>
                <c:pt idx="1050">
                  <c:v>40721</c:v>
                </c:pt>
                <c:pt idx="1051">
                  <c:v>40722</c:v>
                </c:pt>
                <c:pt idx="1052">
                  <c:v>40723</c:v>
                </c:pt>
                <c:pt idx="1053">
                  <c:v>40724</c:v>
                </c:pt>
                <c:pt idx="1054">
                  <c:v>40725</c:v>
                </c:pt>
                <c:pt idx="1055">
                  <c:v>40728</c:v>
                </c:pt>
                <c:pt idx="1056">
                  <c:v>40729</c:v>
                </c:pt>
                <c:pt idx="1057">
                  <c:v>40730</c:v>
                </c:pt>
                <c:pt idx="1058">
                  <c:v>40731</c:v>
                </c:pt>
                <c:pt idx="1059">
                  <c:v>40732</c:v>
                </c:pt>
                <c:pt idx="1060">
                  <c:v>40735</c:v>
                </c:pt>
                <c:pt idx="1061">
                  <c:v>40736</c:v>
                </c:pt>
                <c:pt idx="1062">
                  <c:v>40737</c:v>
                </c:pt>
                <c:pt idx="1063">
                  <c:v>40738</c:v>
                </c:pt>
                <c:pt idx="1064">
                  <c:v>40739</c:v>
                </c:pt>
                <c:pt idx="1065">
                  <c:v>40742</c:v>
                </c:pt>
                <c:pt idx="1066">
                  <c:v>40743</c:v>
                </c:pt>
                <c:pt idx="1067">
                  <c:v>40744</c:v>
                </c:pt>
                <c:pt idx="1068">
                  <c:v>40745</c:v>
                </c:pt>
                <c:pt idx="1069">
                  <c:v>40746</c:v>
                </c:pt>
                <c:pt idx="1070">
                  <c:v>40749</c:v>
                </c:pt>
                <c:pt idx="1071">
                  <c:v>40750</c:v>
                </c:pt>
                <c:pt idx="1072">
                  <c:v>40751</c:v>
                </c:pt>
                <c:pt idx="1073">
                  <c:v>40752</c:v>
                </c:pt>
                <c:pt idx="1074">
                  <c:v>40753</c:v>
                </c:pt>
                <c:pt idx="1075">
                  <c:v>40756</c:v>
                </c:pt>
                <c:pt idx="1076">
                  <c:v>40757</c:v>
                </c:pt>
                <c:pt idx="1077">
                  <c:v>40758</c:v>
                </c:pt>
                <c:pt idx="1078">
                  <c:v>40759</c:v>
                </c:pt>
                <c:pt idx="1079">
                  <c:v>40760</c:v>
                </c:pt>
                <c:pt idx="1080">
                  <c:v>40763</c:v>
                </c:pt>
                <c:pt idx="1081">
                  <c:v>40764</c:v>
                </c:pt>
                <c:pt idx="1082">
                  <c:v>40765</c:v>
                </c:pt>
                <c:pt idx="1083">
                  <c:v>40766</c:v>
                </c:pt>
                <c:pt idx="1084">
                  <c:v>40767</c:v>
                </c:pt>
                <c:pt idx="1085">
                  <c:v>40770</c:v>
                </c:pt>
                <c:pt idx="1086">
                  <c:v>40771</c:v>
                </c:pt>
                <c:pt idx="1087">
                  <c:v>40772</c:v>
                </c:pt>
                <c:pt idx="1088">
                  <c:v>40773</c:v>
                </c:pt>
                <c:pt idx="1089">
                  <c:v>40774</c:v>
                </c:pt>
                <c:pt idx="1090">
                  <c:v>40777</c:v>
                </c:pt>
                <c:pt idx="1091">
                  <c:v>40778</c:v>
                </c:pt>
                <c:pt idx="1092">
                  <c:v>40779</c:v>
                </c:pt>
                <c:pt idx="1093">
                  <c:v>40780</c:v>
                </c:pt>
                <c:pt idx="1094">
                  <c:v>40781</c:v>
                </c:pt>
                <c:pt idx="1095">
                  <c:v>40784</c:v>
                </c:pt>
                <c:pt idx="1096">
                  <c:v>40785</c:v>
                </c:pt>
                <c:pt idx="1097">
                  <c:v>40786</c:v>
                </c:pt>
                <c:pt idx="1098">
                  <c:v>40787</c:v>
                </c:pt>
                <c:pt idx="1099">
                  <c:v>40788</c:v>
                </c:pt>
                <c:pt idx="1100">
                  <c:v>40791</c:v>
                </c:pt>
                <c:pt idx="1101">
                  <c:v>40792</c:v>
                </c:pt>
                <c:pt idx="1102">
                  <c:v>40793</c:v>
                </c:pt>
                <c:pt idx="1103">
                  <c:v>40794</c:v>
                </c:pt>
                <c:pt idx="1104">
                  <c:v>40795</c:v>
                </c:pt>
                <c:pt idx="1105">
                  <c:v>40799</c:v>
                </c:pt>
                <c:pt idx="1106">
                  <c:v>40800</c:v>
                </c:pt>
                <c:pt idx="1107">
                  <c:v>40801</c:v>
                </c:pt>
                <c:pt idx="1108">
                  <c:v>40802</c:v>
                </c:pt>
                <c:pt idx="1109">
                  <c:v>40805</c:v>
                </c:pt>
                <c:pt idx="1110">
                  <c:v>40806</c:v>
                </c:pt>
                <c:pt idx="1111">
                  <c:v>40807</c:v>
                </c:pt>
                <c:pt idx="1112">
                  <c:v>40808</c:v>
                </c:pt>
                <c:pt idx="1113">
                  <c:v>40809</c:v>
                </c:pt>
                <c:pt idx="1114">
                  <c:v>40812</c:v>
                </c:pt>
                <c:pt idx="1115">
                  <c:v>40813</c:v>
                </c:pt>
                <c:pt idx="1116">
                  <c:v>40814</c:v>
                </c:pt>
                <c:pt idx="1117">
                  <c:v>40815</c:v>
                </c:pt>
                <c:pt idx="1118">
                  <c:v>40816</c:v>
                </c:pt>
                <c:pt idx="1119">
                  <c:v>40824</c:v>
                </c:pt>
                <c:pt idx="1120">
                  <c:v>40825</c:v>
                </c:pt>
                <c:pt idx="1121">
                  <c:v>40826</c:v>
                </c:pt>
                <c:pt idx="1122">
                  <c:v>40827</c:v>
                </c:pt>
                <c:pt idx="1123">
                  <c:v>40828</c:v>
                </c:pt>
                <c:pt idx="1124">
                  <c:v>40829</c:v>
                </c:pt>
                <c:pt idx="1125">
                  <c:v>40830</c:v>
                </c:pt>
                <c:pt idx="1126">
                  <c:v>40833</c:v>
                </c:pt>
                <c:pt idx="1127">
                  <c:v>40834</c:v>
                </c:pt>
                <c:pt idx="1128">
                  <c:v>40835</c:v>
                </c:pt>
                <c:pt idx="1129">
                  <c:v>40836</c:v>
                </c:pt>
                <c:pt idx="1130">
                  <c:v>40837</c:v>
                </c:pt>
                <c:pt idx="1131">
                  <c:v>40840</c:v>
                </c:pt>
                <c:pt idx="1132">
                  <c:v>40841</c:v>
                </c:pt>
                <c:pt idx="1133">
                  <c:v>40842</c:v>
                </c:pt>
                <c:pt idx="1134">
                  <c:v>40843</c:v>
                </c:pt>
                <c:pt idx="1135">
                  <c:v>40844</c:v>
                </c:pt>
                <c:pt idx="1136">
                  <c:v>40847</c:v>
                </c:pt>
                <c:pt idx="1137">
                  <c:v>40848</c:v>
                </c:pt>
                <c:pt idx="1138">
                  <c:v>40849</c:v>
                </c:pt>
                <c:pt idx="1139">
                  <c:v>40850</c:v>
                </c:pt>
                <c:pt idx="1140">
                  <c:v>40851</c:v>
                </c:pt>
                <c:pt idx="1141">
                  <c:v>40854</c:v>
                </c:pt>
                <c:pt idx="1142">
                  <c:v>40855</c:v>
                </c:pt>
                <c:pt idx="1143">
                  <c:v>40856</c:v>
                </c:pt>
                <c:pt idx="1144">
                  <c:v>40857</c:v>
                </c:pt>
                <c:pt idx="1145">
                  <c:v>40858</c:v>
                </c:pt>
                <c:pt idx="1146">
                  <c:v>40861</c:v>
                </c:pt>
                <c:pt idx="1147">
                  <c:v>40862</c:v>
                </c:pt>
                <c:pt idx="1148">
                  <c:v>40863</c:v>
                </c:pt>
                <c:pt idx="1149">
                  <c:v>40864</c:v>
                </c:pt>
                <c:pt idx="1150">
                  <c:v>40865</c:v>
                </c:pt>
                <c:pt idx="1151">
                  <c:v>40868</c:v>
                </c:pt>
                <c:pt idx="1152">
                  <c:v>40869</c:v>
                </c:pt>
                <c:pt idx="1153">
                  <c:v>40870</c:v>
                </c:pt>
                <c:pt idx="1154">
                  <c:v>40871</c:v>
                </c:pt>
                <c:pt idx="1155">
                  <c:v>40872</c:v>
                </c:pt>
                <c:pt idx="1156">
                  <c:v>40875</c:v>
                </c:pt>
                <c:pt idx="1157">
                  <c:v>40876</c:v>
                </c:pt>
                <c:pt idx="1158">
                  <c:v>40877</c:v>
                </c:pt>
                <c:pt idx="1159">
                  <c:v>40878</c:v>
                </c:pt>
                <c:pt idx="1160">
                  <c:v>40879</c:v>
                </c:pt>
                <c:pt idx="1161">
                  <c:v>40882</c:v>
                </c:pt>
                <c:pt idx="1162">
                  <c:v>40883</c:v>
                </c:pt>
                <c:pt idx="1163">
                  <c:v>40884</c:v>
                </c:pt>
                <c:pt idx="1164">
                  <c:v>40885</c:v>
                </c:pt>
                <c:pt idx="1165">
                  <c:v>40886</c:v>
                </c:pt>
                <c:pt idx="1166">
                  <c:v>40889</c:v>
                </c:pt>
                <c:pt idx="1167">
                  <c:v>40890</c:v>
                </c:pt>
                <c:pt idx="1168">
                  <c:v>40891</c:v>
                </c:pt>
                <c:pt idx="1169">
                  <c:v>40892</c:v>
                </c:pt>
                <c:pt idx="1170">
                  <c:v>40893</c:v>
                </c:pt>
                <c:pt idx="1171">
                  <c:v>40896</c:v>
                </c:pt>
                <c:pt idx="1172">
                  <c:v>40897</c:v>
                </c:pt>
                <c:pt idx="1173">
                  <c:v>40898</c:v>
                </c:pt>
                <c:pt idx="1174">
                  <c:v>40899</c:v>
                </c:pt>
                <c:pt idx="1175">
                  <c:v>40900</c:v>
                </c:pt>
                <c:pt idx="1176">
                  <c:v>40903</c:v>
                </c:pt>
                <c:pt idx="1177">
                  <c:v>40904</c:v>
                </c:pt>
                <c:pt idx="1178">
                  <c:v>40905</c:v>
                </c:pt>
                <c:pt idx="1179">
                  <c:v>40906</c:v>
                </c:pt>
                <c:pt idx="1180">
                  <c:v>40907</c:v>
                </c:pt>
                <c:pt idx="1181">
                  <c:v>40908</c:v>
                </c:pt>
                <c:pt idx="1182">
                  <c:v>40912</c:v>
                </c:pt>
                <c:pt idx="1183">
                  <c:v>40913</c:v>
                </c:pt>
                <c:pt idx="1184">
                  <c:v>40914</c:v>
                </c:pt>
                <c:pt idx="1185">
                  <c:v>40917</c:v>
                </c:pt>
                <c:pt idx="1186">
                  <c:v>40918</c:v>
                </c:pt>
                <c:pt idx="1187">
                  <c:v>40919</c:v>
                </c:pt>
                <c:pt idx="1188">
                  <c:v>40920</c:v>
                </c:pt>
                <c:pt idx="1189">
                  <c:v>40921</c:v>
                </c:pt>
                <c:pt idx="1190">
                  <c:v>40924</c:v>
                </c:pt>
                <c:pt idx="1191">
                  <c:v>40925</c:v>
                </c:pt>
                <c:pt idx="1192">
                  <c:v>40926</c:v>
                </c:pt>
                <c:pt idx="1193">
                  <c:v>40927</c:v>
                </c:pt>
                <c:pt idx="1194">
                  <c:v>40928</c:v>
                </c:pt>
                <c:pt idx="1195">
                  <c:v>40929</c:v>
                </c:pt>
                <c:pt idx="1196">
                  <c:v>40937</c:v>
                </c:pt>
                <c:pt idx="1197">
                  <c:v>40938</c:v>
                </c:pt>
                <c:pt idx="1198">
                  <c:v>40939</c:v>
                </c:pt>
                <c:pt idx="1199">
                  <c:v>40940</c:v>
                </c:pt>
                <c:pt idx="1200">
                  <c:v>40941</c:v>
                </c:pt>
                <c:pt idx="1201">
                  <c:v>40942</c:v>
                </c:pt>
                <c:pt idx="1202">
                  <c:v>40945</c:v>
                </c:pt>
                <c:pt idx="1203">
                  <c:v>40946</c:v>
                </c:pt>
                <c:pt idx="1204">
                  <c:v>40947</c:v>
                </c:pt>
                <c:pt idx="1205">
                  <c:v>40948</c:v>
                </c:pt>
                <c:pt idx="1206">
                  <c:v>40949</c:v>
                </c:pt>
                <c:pt idx="1207">
                  <c:v>40952</c:v>
                </c:pt>
                <c:pt idx="1208">
                  <c:v>40953</c:v>
                </c:pt>
                <c:pt idx="1209">
                  <c:v>40954</c:v>
                </c:pt>
                <c:pt idx="1210">
                  <c:v>40955</c:v>
                </c:pt>
                <c:pt idx="1211">
                  <c:v>40956</c:v>
                </c:pt>
                <c:pt idx="1212">
                  <c:v>40959</c:v>
                </c:pt>
                <c:pt idx="1213">
                  <c:v>40960</c:v>
                </c:pt>
                <c:pt idx="1214">
                  <c:v>40961</c:v>
                </c:pt>
                <c:pt idx="1215">
                  <c:v>40962</c:v>
                </c:pt>
                <c:pt idx="1216">
                  <c:v>40963</c:v>
                </c:pt>
                <c:pt idx="1217">
                  <c:v>40966</c:v>
                </c:pt>
                <c:pt idx="1218">
                  <c:v>40967</c:v>
                </c:pt>
                <c:pt idx="1219">
                  <c:v>40968</c:v>
                </c:pt>
                <c:pt idx="1220">
                  <c:v>40969</c:v>
                </c:pt>
                <c:pt idx="1221">
                  <c:v>40970</c:v>
                </c:pt>
                <c:pt idx="1222">
                  <c:v>40973</c:v>
                </c:pt>
                <c:pt idx="1223">
                  <c:v>40974</c:v>
                </c:pt>
                <c:pt idx="1224">
                  <c:v>40975</c:v>
                </c:pt>
                <c:pt idx="1225">
                  <c:v>40976</c:v>
                </c:pt>
                <c:pt idx="1226">
                  <c:v>40977</c:v>
                </c:pt>
                <c:pt idx="1227">
                  <c:v>40980</c:v>
                </c:pt>
                <c:pt idx="1228">
                  <c:v>40981</c:v>
                </c:pt>
                <c:pt idx="1229">
                  <c:v>40982</c:v>
                </c:pt>
                <c:pt idx="1230">
                  <c:v>40983</c:v>
                </c:pt>
                <c:pt idx="1231">
                  <c:v>40984</c:v>
                </c:pt>
                <c:pt idx="1232">
                  <c:v>40987</c:v>
                </c:pt>
                <c:pt idx="1233">
                  <c:v>40988</c:v>
                </c:pt>
                <c:pt idx="1234">
                  <c:v>40989</c:v>
                </c:pt>
                <c:pt idx="1235">
                  <c:v>40990</c:v>
                </c:pt>
                <c:pt idx="1236">
                  <c:v>40991</c:v>
                </c:pt>
                <c:pt idx="1237">
                  <c:v>40994</c:v>
                </c:pt>
                <c:pt idx="1238">
                  <c:v>40995</c:v>
                </c:pt>
                <c:pt idx="1239">
                  <c:v>40996</c:v>
                </c:pt>
                <c:pt idx="1240">
                  <c:v>40997</c:v>
                </c:pt>
                <c:pt idx="1241">
                  <c:v>40998</c:v>
                </c:pt>
                <c:pt idx="1242">
                  <c:v>40999</c:v>
                </c:pt>
                <c:pt idx="1243">
                  <c:v>41000</c:v>
                </c:pt>
                <c:pt idx="1244">
                  <c:v>41004</c:v>
                </c:pt>
                <c:pt idx="1245">
                  <c:v>41005</c:v>
                </c:pt>
                <c:pt idx="1246">
                  <c:v>41008</c:v>
                </c:pt>
                <c:pt idx="1247">
                  <c:v>41009</c:v>
                </c:pt>
                <c:pt idx="1248">
                  <c:v>41010</c:v>
                </c:pt>
                <c:pt idx="1249">
                  <c:v>41011</c:v>
                </c:pt>
                <c:pt idx="1250">
                  <c:v>41012</c:v>
                </c:pt>
                <c:pt idx="1251">
                  <c:v>41015</c:v>
                </c:pt>
                <c:pt idx="1252">
                  <c:v>41016</c:v>
                </c:pt>
                <c:pt idx="1253">
                  <c:v>41017</c:v>
                </c:pt>
                <c:pt idx="1254">
                  <c:v>41018</c:v>
                </c:pt>
                <c:pt idx="1255">
                  <c:v>41019</c:v>
                </c:pt>
                <c:pt idx="1256">
                  <c:v>41022</c:v>
                </c:pt>
                <c:pt idx="1257">
                  <c:v>41023</c:v>
                </c:pt>
                <c:pt idx="1258">
                  <c:v>41024</c:v>
                </c:pt>
                <c:pt idx="1259">
                  <c:v>41025</c:v>
                </c:pt>
                <c:pt idx="1260">
                  <c:v>41026</c:v>
                </c:pt>
                <c:pt idx="1261">
                  <c:v>41027</c:v>
                </c:pt>
                <c:pt idx="1262">
                  <c:v>41031</c:v>
                </c:pt>
                <c:pt idx="1263">
                  <c:v>41032</c:v>
                </c:pt>
                <c:pt idx="1264">
                  <c:v>41033</c:v>
                </c:pt>
                <c:pt idx="1265">
                  <c:v>41036</c:v>
                </c:pt>
                <c:pt idx="1266">
                  <c:v>41037</c:v>
                </c:pt>
                <c:pt idx="1267">
                  <c:v>41038</c:v>
                </c:pt>
                <c:pt idx="1268">
                  <c:v>41039</c:v>
                </c:pt>
                <c:pt idx="1269">
                  <c:v>41040</c:v>
                </c:pt>
                <c:pt idx="1270">
                  <c:v>41043</c:v>
                </c:pt>
                <c:pt idx="1271">
                  <c:v>41044</c:v>
                </c:pt>
                <c:pt idx="1272">
                  <c:v>41045</c:v>
                </c:pt>
                <c:pt idx="1273">
                  <c:v>41046</c:v>
                </c:pt>
                <c:pt idx="1274">
                  <c:v>41047</c:v>
                </c:pt>
                <c:pt idx="1275">
                  <c:v>41050</c:v>
                </c:pt>
                <c:pt idx="1276">
                  <c:v>41051</c:v>
                </c:pt>
                <c:pt idx="1277">
                  <c:v>41052</c:v>
                </c:pt>
                <c:pt idx="1278">
                  <c:v>41053</c:v>
                </c:pt>
                <c:pt idx="1279">
                  <c:v>41054</c:v>
                </c:pt>
                <c:pt idx="1280">
                  <c:v>41057</c:v>
                </c:pt>
                <c:pt idx="1281">
                  <c:v>41058</c:v>
                </c:pt>
                <c:pt idx="1282">
                  <c:v>41059</c:v>
                </c:pt>
                <c:pt idx="1283">
                  <c:v>41060</c:v>
                </c:pt>
                <c:pt idx="1284">
                  <c:v>41061</c:v>
                </c:pt>
                <c:pt idx="1285">
                  <c:v>41064</c:v>
                </c:pt>
                <c:pt idx="1286">
                  <c:v>41065</c:v>
                </c:pt>
                <c:pt idx="1287">
                  <c:v>41066</c:v>
                </c:pt>
                <c:pt idx="1288">
                  <c:v>41067</c:v>
                </c:pt>
                <c:pt idx="1289">
                  <c:v>41068</c:v>
                </c:pt>
                <c:pt idx="1290">
                  <c:v>41071</c:v>
                </c:pt>
                <c:pt idx="1291">
                  <c:v>41072</c:v>
                </c:pt>
                <c:pt idx="1292">
                  <c:v>41073</c:v>
                </c:pt>
                <c:pt idx="1293">
                  <c:v>41074</c:v>
                </c:pt>
                <c:pt idx="1294">
                  <c:v>41075</c:v>
                </c:pt>
                <c:pt idx="1295">
                  <c:v>41078</c:v>
                </c:pt>
                <c:pt idx="1296">
                  <c:v>41079</c:v>
                </c:pt>
                <c:pt idx="1297">
                  <c:v>41080</c:v>
                </c:pt>
                <c:pt idx="1298">
                  <c:v>41081</c:v>
                </c:pt>
                <c:pt idx="1299">
                  <c:v>41085</c:v>
                </c:pt>
                <c:pt idx="1300">
                  <c:v>41086</c:v>
                </c:pt>
                <c:pt idx="1301">
                  <c:v>41087</c:v>
                </c:pt>
                <c:pt idx="1302">
                  <c:v>41088</c:v>
                </c:pt>
                <c:pt idx="1303">
                  <c:v>41089</c:v>
                </c:pt>
                <c:pt idx="1304">
                  <c:v>41092</c:v>
                </c:pt>
                <c:pt idx="1305">
                  <c:v>41093</c:v>
                </c:pt>
                <c:pt idx="1306">
                  <c:v>41094</c:v>
                </c:pt>
                <c:pt idx="1307">
                  <c:v>41095</c:v>
                </c:pt>
                <c:pt idx="1308">
                  <c:v>41096</c:v>
                </c:pt>
                <c:pt idx="1309">
                  <c:v>41099</c:v>
                </c:pt>
                <c:pt idx="1310">
                  <c:v>41100</c:v>
                </c:pt>
                <c:pt idx="1311">
                  <c:v>41101</c:v>
                </c:pt>
                <c:pt idx="1312">
                  <c:v>41102</c:v>
                </c:pt>
                <c:pt idx="1313">
                  <c:v>41103</c:v>
                </c:pt>
                <c:pt idx="1314">
                  <c:v>41106</c:v>
                </c:pt>
                <c:pt idx="1315">
                  <c:v>41107</c:v>
                </c:pt>
                <c:pt idx="1316">
                  <c:v>41108</c:v>
                </c:pt>
                <c:pt idx="1317">
                  <c:v>41109</c:v>
                </c:pt>
                <c:pt idx="1318">
                  <c:v>41110</c:v>
                </c:pt>
                <c:pt idx="1319">
                  <c:v>41113</c:v>
                </c:pt>
                <c:pt idx="1320">
                  <c:v>41114</c:v>
                </c:pt>
                <c:pt idx="1321">
                  <c:v>41115</c:v>
                </c:pt>
                <c:pt idx="1322">
                  <c:v>41116</c:v>
                </c:pt>
                <c:pt idx="1323">
                  <c:v>41117</c:v>
                </c:pt>
                <c:pt idx="1324">
                  <c:v>41120</c:v>
                </c:pt>
                <c:pt idx="1325">
                  <c:v>41121</c:v>
                </c:pt>
                <c:pt idx="1326">
                  <c:v>41122</c:v>
                </c:pt>
                <c:pt idx="1327">
                  <c:v>41123</c:v>
                </c:pt>
                <c:pt idx="1328">
                  <c:v>41124</c:v>
                </c:pt>
                <c:pt idx="1329">
                  <c:v>41127</c:v>
                </c:pt>
                <c:pt idx="1330">
                  <c:v>41128</c:v>
                </c:pt>
                <c:pt idx="1331">
                  <c:v>41129</c:v>
                </c:pt>
                <c:pt idx="1332">
                  <c:v>41130</c:v>
                </c:pt>
                <c:pt idx="1333">
                  <c:v>41131</c:v>
                </c:pt>
                <c:pt idx="1334">
                  <c:v>41134</c:v>
                </c:pt>
                <c:pt idx="1335">
                  <c:v>41135</c:v>
                </c:pt>
                <c:pt idx="1336">
                  <c:v>41136</c:v>
                </c:pt>
                <c:pt idx="1337">
                  <c:v>41137</c:v>
                </c:pt>
                <c:pt idx="1338">
                  <c:v>41138</c:v>
                </c:pt>
                <c:pt idx="1339">
                  <c:v>41141</c:v>
                </c:pt>
                <c:pt idx="1340">
                  <c:v>41142</c:v>
                </c:pt>
                <c:pt idx="1341">
                  <c:v>41143</c:v>
                </c:pt>
                <c:pt idx="1342">
                  <c:v>41144</c:v>
                </c:pt>
                <c:pt idx="1343">
                  <c:v>41145</c:v>
                </c:pt>
                <c:pt idx="1344">
                  <c:v>41148</c:v>
                </c:pt>
                <c:pt idx="1345">
                  <c:v>41149</c:v>
                </c:pt>
                <c:pt idx="1346">
                  <c:v>41150</c:v>
                </c:pt>
                <c:pt idx="1347">
                  <c:v>41151</c:v>
                </c:pt>
                <c:pt idx="1348">
                  <c:v>41152</c:v>
                </c:pt>
                <c:pt idx="1349">
                  <c:v>41155</c:v>
                </c:pt>
                <c:pt idx="1350">
                  <c:v>41156</c:v>
                </c:pt>
                <c:pt idx="1351">
                  <c:v>41157</c:v>
                </c:pt>
                <c:pt idx="1352">
                  <c:v>41158</c:v>
                </c:pt>
                <c:pt idx="1353">
                  <c:v>41159</c:v>
                </c:pt>
                <c:pt idx="1354">
                  <c:v>41162</c:v>
                </c:pt>
                <c:pt idx="1355">
                  <c:v>41163</c:v>
                </c:pt>
                <c:pt idx="1356">
                  <c:v>41164</c:v>
                </c:pt>
                <c:pt idx="1357">
                  <c:v>41165</c:v>
                </c:pt>
                <c:pt idx="1358">
                  <c:v>41166</c:v>
                </c:pt>
                <c:pt idx="1359">
                  <c:v>41169</c:v>
                </c:pt>
                <c:pt idx="1360">
                  <c:v>41170</c:v>
                </c:pt>
                <c:pt idx="1361">
                  <c:v>41171</c:v>
                </c:pt>
                <c:pt idx="1362">
                  <c:v>41172</c:v>
                </c:pt>
                <c:pt idx="1363">
                  <c:v>41173</c:v>
                </c:pt>
                <c:pt idx="1364">
                  <c:v>41176</c:v>
                </c:pt>
                <c:pt idx="1365">
                  <c:v>41177</c:v>
                </c:pt>
                <c:pt idx="1366">
                  <c:v>41178</c:v>
                </c:pt>
                <c:pt idx="1367">
                  <c:v>41179</c:v>
                </c:pt>
                <c:pt idx="1368">
                  <c:v>41180</c:v>
                </c:pt>
                <c:pt idx="1369">
                  <c:v>41181</c:v>
                </c:pt>
                <c:pt idx="1370">
                  <c:v>41190</c:v>
                </c:pt>
                <c:pt idx="1371">
                  <c:v>41191</c:v>
                </c:pt>
                <c:pt idx="1372">
                  <c:v>41192</c:v>
                </c:pt>
                <c:pt idx="1373">
                  <c:v>41193</c:v>
                </c:pt>
                <c:pt idx="1374">
                  <c:v>41194</c:v>
                </c:pt>
                <c:pt idx="1375">
                  <c:v>41197</c:v>
                </c:pt>
                <c:pt idx="1376">
                  <c:v>41198</c:v>
                </c:pt>
                <c:pt idx="1377">
                  <c:v>41199</c:v>
                </c:pt>
                <c:pt idx="1378">
                  <c:v>41200</c:v>
                </c:pt>
                <c:pt idx="1379">
                  <c:v>41201</c:v>
                </c:pt>
                <c:pt idx="1380">
                  <c:v>41204</c:v>
                </c:pt>
                <c:pt idx="1381">
                  <c:v>41205</c:v>
                </c:pt>
                <c:pt idx="1382">
                  <c:v>41206</c:v>
                </c:pt>
                <c:pt idx="1383">
                  <c:v>41207</c:v>
                </c:pt>
                <c:pt idx="1384">
                  <c:v>41208</c:v>
                </c:pt>
                <c:pt idx="1385">
                  <c:v>41211</c:v>
                </c:pt>
                <c:pt idx="1386">
                  <c:v>41212</c:v>
                </c:pt>
                <c:pt idx="1387">
                  <c:v>41213</c:v>
                </c:pt>
                <c:pt idx="1388">
                  <c:v>41214</c:v>
                </c:pt>
                <c:pt idx="1389">
                  <c:v>41215</c:v>
                </c:pt>
                <c:pt idx="1390">
                  <c:v>41218</c:v>
                </c:pt>
                <c:pt idx="1391">
                  <c:v>41219</c:v>
                </c:pt>
                <c:pt idx="1392">
                  <c:v>41220</c:v>
                </c:pt>
                <c:pt idx="1393">
                  <c:v>41221</c:v>
                </c:pt>
                <c:pt idx="1394">
                  <c:v>41222</c:v>
                </c:pt>
                <c:pt idx="1395">
                  <c:v>41225</c:v>
                </c:pt>
                <c:pt idx="1396">
                  <c:v>41226</c:v>
                </c:pt>
                <c:pt idx="1397">
                  <c:v>41227</c:v>
                </c:pt>
                <c:pt idx="1398">
                  <c:v>41228</c:v>
                </c:pt>
                <c:pt idx="1399">
                  <c:v>41229</c:v>
                </c:pt>
                <c:pt idx="1400">
                  <c:v>41232</c:v>
                </c:pt>
                <c:pt idx="1401">
                  <c:v>41233</c:v>
                </c:pt>
                <c:pt idx="1402">
                  <c:v>41234</c:v>
                </c:pt>
                <c:pt idx="1403">
                  <c:v>41235</c:v>
                </c:pt>
                <c:pt idx="1404">
                  <c:v>41236</c:v>
                </c:pt>
                <c:pt idx="1405">
                  <c:v>41239</c:v>
                </c:pt>
                <c:pt idx="1406">
                  <c:v>41240</c:v>
                </c:pt>
                <c:pt idx="1407">
                  <c:v>41241</c:v>
                </c:pt>
                <c:pt idx="1408">
                  <c:v>41242</c:v>
                </c:pt>
                <c:pt idx="1409">
                  <c:v>41243</c:v>
                </c:pt>
                <c:pt idx="1410">
                  <c:v>41246</c:v>
                </c:pt>
                <c:pt idx="1411">
                  <c:v>41247</c:v>
                </c:pt>
                <c:pt idx="1412">
                  <c:v>41248</c:v>
                </c:pt>
                <c:pt idx="1413">
                  <c:v>41249</c:v>
                </c:pt>
                <c:pt idx="1414">
                  <c:v>41250</c:v>
                </c:pt>
                <c:pt idx="1415">
                  <c:v>41253</c:v>
                </c:pt>
                <c:pt idx="1416">
                  <c:v>41254</c:v>
                </c:pt>
                <c:pt idx="1417">
                  <c:v>41255</c:v>
                </c:pt>
                <c:pt idx="1418">
                  <c:v>41256</c:v>
                </c:pt>
                <c:pt idx="1419">
                  <c:v>41257</c:v>
                </c:pt>
                <c:pt idx="1420">
                  <c:v>41260</c:v>
                </c:pt>
                <c:pt idx="1421">
                  <c:v>41261</c:v>
                </c:pt>
                <c:pt idx="1422">
                  <c:v>41262</c:v>
                </c:pt>
                <c:pt idx="1423">
                  <c:v>41263</c:v>
                </c:pt>
                <c:pt idx="1424">
                  <c:v>41264</c:v>
                </c:pt>
                <c:pt idx="1425">
                  <c:v>41267</c:v>
                </c:pt>
                <c:pt idx="1426">
                  <c:v>41268</c:v>
                </c:pt>
                <c:pt idx="1427">
                  <c:v>41269</c:v>
                </c:pt>
                <c:pt idx="1428">
                  <c:v>41270</c:v>
                </c:pt>
                <c:pt idx="1429">
                  <c:v>41271</c:v>
                </c:pt>
                <c:pt idx="1430">
                  <c:v>41274</c:v>
                </c:pt>
                <c:pt idx="1431">
                  <c:v>41278</c:v>
                </c:pt>
                <c:pt idx="1432">
                  <c:v>41279</c:v>
                </c:pt>
                <c:pt idx="1433">
                  <c:v>41280</c:v>
                </c:pt>
                <c:pt idx="1434">
                  <c:v>41281</c:v>
                </c:pt>
                <c:pt idx="1435">
                  <c:v>41282</c:v>
                </c:pt>
                <c:pt idx="1436">
                  <c:v>41283</c:v>
                </c:pt>
                <c:pt idx="1437">
                  <c:v>41284</c:v>
                </c:pt>
                <c:pt idx="1438">
                  <c:v>41285</c:v>
                </c:pt>
                <c:pt idx="1439">
                  <c:v>41288</c:v>
                </c:pt>
                <c:pt idx="1440">
                  <c:v>41289</c:v>
                </c:pt>
                <c:pt idx="1441">
                  <c:v>41290</c:v>
                </c:pt>
                <c:pt idx="1442">
                  <c:v>41291</c:v>
                </c:pt>
                <c:pt idx="1443">
                  <c:v>41292</c:v>
                </c:pt>
                <c:pt idx="1444">
                  <c:v>41295</c:v>
                </c:pt>
                <c:pt idx="1445">
                  <c:v>41296</c:v>
                </c:pt>
                <c:pt idx="1446">
                  <c:v>41297</c:v>
                </c:pt>
                <c:pt idx="1447">
                  <c:v>41298</c:v>
                </c:pt>
                <c:pt idx="1448">
                  <c:v>41299</c:v>
                </c:pt>
                <c:pt idx="1449">
                  <c:v>41302</c:v>
                </c:pt>
                <c:pt idx="1450">
                  <c:v>41303</c:v>
                </c:pt>
                <c:pt idx="1451">
                  <c:v>41304</c:v>
                </c:pt>
                <c:pt idx="1452">
                  <c:v>41305</c:v>
                </c:pt>
                <c:pt idx="1453">
                  <c:v>41306</c:v>
                </c:pt>
                <c:pt idx="1454">
                  <c:v>41309</c:v>
                </c:pt>
                <c:pt idx="1455">
                  <c:v>41310</c:v>
                </c:pt>
                <c:pt idx="1456">
                  <c:v>41311</c:v>
                </c:pt>
                <c:pt idx="1457">
                  <c:v>41312</c:v>
                </c:pt>
                <c:pt idx="1458">
                  <c:v>41313</c:v>
                </c:pt>
                <c:pt idx="1459">
                  <c:v>41321</c:v>
                </c:pt>
                <c:pt idx="1460">
                  <c:v>41322</c:v>
                </c:pt>
                <c:pt idx="1461">
                  <c:v>41323</c:v>
                </c:pt>
                <c:pt idx="1462">
                  <c:v>41324</c:v>
                </c:pt>
                <c:pt idx="1463">
                  <c:v>41325</c:v>
                </c:pt>
                <c:pt idx="1464">
                  <c:v>41326</c:v>
                </c:pt>
                <c:pt idx="1465">
                  <c:v>41327</c:v>
                </c:pt>
                <c:pt idx="1466">
                  <c:v>41330</c:v>
                </c:pt>
                <c:pt idx="1467">
                  <c:v>41331</c:v>
                </c:pt>
                <c:pt idx="1468">
                  <c:v>41332</c:v>
                </c:pt>
                <c:pt idx="1469">
                  <c:v>41333</c:v>
                </c:pt>
                <c:pt idx="1470">
                  <c:v>41334</c:v>
                </c:pt>
                <c:pt idx="1471">
                  <c:v>41337</c:v>
                </c:pt>
                <c:pt idx="1472">
                  <c:v>41338</c:v>
                </c:pt>
                <c:pt idx="1473">
                  <c:v>41339</c:v>
                </c:pt>
                <c:pt idx="1474">
                  <c:v>41340</c:v>
                </c:pt>
                <c:pt idx="1475">
                  <c:v>41341</c:v>
                </c:pt>
                <c:pt idx="1476">
                  <c:v>41344</c:v>
                </c:pt>
                <c:pt idx="1477">
                  <c:v>41345</c:v>
                </c:pt>
                <c:pt idx="1478">
                  <c:v>41346</c:v>
                </c:pt>
                <c:pt idx="1479">
                  <c:v>41347</c:v>
                </c:pt>
                <c:pt idx="1480">
                  <c:v>41348</c:v>
                </c:pt>
                <c:pt idx="1481">
                  <c:v>41351</c:v>
                </c:pt>
                <c:pt idx="1482">
                  <c:v>41352</c:v>
                </c:pt>
                <c:pt idx="1483">
                  <c:v>41353</c:v>
                </c:pt>
                <c:pt idx="1484">
                  <c:v>41354</c:v>
                </c:pt>
                <c:pt idx="1485">
                  <c:v>41355</c:v>
                </c:pt>
                <c:pt idx="1486">
                  <c:v>41358</c:v>
                </c:pt>
                <c:pt idx="1487">
                  <c:v>41359</c:v>
                </c:pt>
                <c:pt idx="1488">
                  <c:v>41360</c:v>
                </c:pt>
                <c:pt idx="1489">
                  <c:v>41361</c:v>
                </c:pt>
                <c:pt idx="1490">
                  <c:v>41362</c:v>
                </c:pt>
                <c:pt idx="1491">
                  <c:v>41365</c:v>
                </c:pt>
                <c:pt idx="1492">
                  <c:v>41366</c:v>
                </c:pt>
                <c:pt idx="1493">
                  <c:v>41367</c:v>
                </c:pt>
                <c:pt idx="1494">
                  <c:v>41371</c:v>
                </c:pt>
                <c:pt idx="1495">
                  <c:v>41372</c:v>
                </c:pt>
                <c:pt idx="1496">
                  <c:v>41373</c:v>
                </c:pt>
                <c:pt idx="1497">
                  <c:v>41374</c:v>
                </c:pt>
                <c:pt idx="1498">
                  <c:v>41375</c:v>
                </c:pt>
                <c:pt idx="1499">
                  <c:v>41376</c:v>
                </c:pt>
                <c:pt idx="1500">
                  <c:v>41379</c:v>
                </c:pt>
                <c:pt idx="1501">
                  <c:v>41380</c:v>
                </c:pt>
                <c:pt idx="1502">
                  <c:v>41381</c:v>
                </c:pt>
                <c:pt idx="1503">
                  <c:v>41382</c:v>
                </c:pt>
                <c:pt idx="1504">
                  <c:v>41383</c:v>
                </c:pt>
                <c:pt idx="1505">
                  <c:v>41386</c:v>
                </c:pt>
                <c:pt idx="1506">
                  <c:v>41387</c:v>
                </c:pt>
                <c:pt idx="1507">
                  <c:v>41388</c:v>
                </c:pt>
                <c:pt idx="1508">
                  <c:v>41389</c:v>
                </c:pt>
                <c:pt idx="1509">
                  <c:v>41390</c:v>
                </c:pt>
                <c:pt idx="1510">
                  <c:v>41391</c:v>
                </c:pt>
                <c:pt idx="1511">
                  <c:v>41392</c:v>
                </c:pt>
                <c:pt idx="1512">
                  <c:v>41396</c:v>
                </c:pt>
                <c:pt idx="1513">
                  <c:v>41397</c:v>
                </c:pt>
                <c:pt idx="1514">
                  <c:v>41400</c:v>
                </c:pt>
                <c:pt idx="1515">
                  <c:v>41401</c:v>
                </c:pt>
                <c:pt idx="1516">
                  <c:v>41402</c:v>
                </c:pt>
                <c:pt idx="1517">
                  <c:v>41403</c:v>
                </c:pt>
                <c:pt idx="1518">
                  <c:v>41404</c:v>
                </c:pt>
                <c:pt idx="1519">
                  <c:v>41407</c:v>
                </c:pt>
                <c:pt idx="1520">
                  <c:v>41408</c:v>
                </c:pt>
                <c:pt idx="1521">
                  <c:v>41409</c:v>
                </c:pt>
                <c:pt idx="1522">
                  <c:v>41410</c:v>
                </c:pt>
                <c:pt idx="1523">
                  <c:v>41411</c:v>
                </c:pt>
                <c:pt idx="1524">
                  <c:v>41414</c:v>
                </c:pt>
                <c:pt idx="1525">
                  <c:v>41415</c:v>
                </c:pt>
                <c:pt idx="1526">
                  <c:v>41416</c:v>
                </c:pt>
                <c:pt idx="1527">
                  <c:v>41417</c:v>
                </c:pt>
                <c:pt idx="1528">
                  <c:v>41418</c:v>
                </c:pt>
                <c:pt idx="1529">
                  <c:v>41421</c:v>
                </c:pt>
                <c:pt idx="1530">
                  <c:v>41422</c:v>
                </c:pt>
                <c:pt idx="1531">
                  <c:v>41423</c:v>
                </c:pt>
                <c:pt idx="1532">
                  <c:v>41424</c:v>
                </c:pt>
                <c:pt idx="1533">
                  <c:v>41425</c:v>
                </c:pt>
                <c:pt idx="1534">
                  <c:v>41428</c:v>
                </c:pt>
                <c:pt idx="1535">
                  <c:v>41429</c:v>
                </c:pt>
                <c:pt idx="1536">
                  <c:v>41430</c:v>
                </c:pt>
                <c:pt idx="1537">
                  <c:v>41431</c:v>
                </c:pt>
                <c:pt idx="1538">
                  <c:v>41432</c:v>
                </c:pt>
                <c:pt idx="1539">
                  <c:v>41433</c:v>
                </c:pt>
                <c:pt idx="1540">
                  <c:v>41434</c:v>
                </c:pt>
                <c:pt idx="1541">
                  <c:v>41438</c:v>
                </c:pt>
                <c:pt idx="1542">
                  <c:v>41439</c:v>
                </c:pt>
                <c:pt idx="1543">
                  <c:v>41442</c:v>
                </c:pt>
                <c:pt idx="1544">
                  <c:v>41443</c:v>
                </c:pt>
                <c:pt idx="1545">
                  <c:v>41444</c:v>
                </c:pt>
                <c:pt idx="1546">
                  <c:v>41445</c:v>
                </c:pt>
                <c:pt idx="1547">
                  <c:v>41446</c:v>
                </c:pt>
                <c:pt idx="1548">
                  <c:v>41449</c:v>
                </c:pt>
                <c:pt idx="1549">
                  <c:v>41450</c:v>
                </c:pt>
                <c:pt idx="1550">
                  <c:v>41451</c:v>
                </c:pt>
                <c:pt idx="1551">
                  <c:v>41452</c:v>
                </c:pt>
                <c:pt idx="1552">
                  <c:v>41453</c:v>
                </c:pt>
                <c:pt idx="1553">
                  <c:v>41456</c:v>
                </c:pt>
                <c:pt idx="1554">
                  <c:v>41457</c:v>
                </c:pt>
                <c:pt idx="1555">
                  <c:v>41458</c:v>
                </c:pt>
                <c:pt idx="1556">
                  <c:v>41459</c:v>
                </c:pt>
                <c:pt idx="1557">
                  <c:v>41460</c:v>
                </c:pt>
                <c:pt idx="1558">
                  <c:v>41463</c:v>
                </c:pt>
                <c:pt idx="1559">
                  <c:v>41464</c:v>
                </c:pt>
                <c:pt idx="1560">
                  <c:v>41465</c:v>
                </c:pt>
                <c:pt idx="1561">
                  <c:v>41466</c:v>
                </c:pt>
                <c:pt idx="1562">
                  <c:v>41467</c:v>
                </c:pt>
                <c:pt idx="1563">
                  <c:v>41470</c:v>
                </c:pt>
                <c:pt idx="1564">
                  <c:v>41471</c:v>
                </c:pt>
                <c:pt idx="1565">
                  <c:v>41472</c:v>
                </c:pt>
                <c:pt idx="1566">
                  <c:v>41473</c:v>
                </c:pt>
                <c:pt idx="1567">
                  <c:v>41474</c:v>
                </c:pt>
                <c:pt idx="1568">
                  <c:v>41477</c:v>
                </c:pt>
                <c:pt idx="1569">
                  <c:v>41478</c:v>
                </c:pt>
                <c:pt idx="1570">
                  <c:v>41479</c:v>
                </c:pt>
                <c:pt idx="1571">
                  <c:v>41480</c:v>
                </c:pt>
                <c:pt idx="1572">
                  <c:v>41481</c:v>
                </c:pt>
                <c:pt idx="1573">
                  <c:v>41484</c:v>
                </c:pt>
                <c:pt idx="1574">
                  <c:v>41485</c:v>
                </c:pt>
                <c:pt idx="1575">
                  <c:v>41486</c:v>
                </c:pt>
                <c:pt idx="1576">
                  <c:v>41487</c:v>
                </c:pt>
                <c:pt idx="1577">
                  <c:v>41488</c:v>
                </c:pt>
                <c:pt idx="1578">
                  <c:v>41491</c:v>
                </c:pt>
                <c:pt idx="1579">
                  <c:v>41492</c:v>
                </c:pt>
                <c:pt idx="1580">
                  <c:v>41493</c:v>
                </c:pt>
                <c:pt idx="1581">
                  <c:v>41494</c:v>
                </c:pt>
                <c:pt idx="1582">
                  <c:v>41495</c:v>
                </c:pt>
                <c:pt idx="1583">
                  <c:v>41498</c:v>
                </c:pt>
                <c:pt idx="1584">
                  <c:v>41499</c:v>
                </c:pt>
                <c:pt idx="1585">
                  <c:v>41500</c:v>
                </c:pt>
                <c:pt idx="1586">
                  <c:v>41501</c:v>
                </c:pt>
                <c:pt idx="1587">
                  <c:v>41502</c:v>
                </c:pt>
                <c:pt idx="1588">
                  <c:v>41505</c:v>
                </c:pt>
                <c:pt idx="1589">
                  <c:v>41506</c:v>
                </c:pt>
                <c:pt idx="1590">
                  <c:v>41507</c:v>
                </c:pt>
                <c:pt idx="1591">
                  <c:v>41508</c:v>
                </c:pt>
                <c:pt idx="1592">
                  <c:v>41509</c:v>
                </c:pt>
                <c:pt idx="1593">
                  <c:v>41512</c:v>
                </c:pt>
                <c:pt idx="1594">
                  <c:v>41513</c:v>
                </c:pt>
                <c:pt idx="1595">
                  <c:v>41514</c:v>
                </c:pt>
                <c:pt idx="1596">
                  <c:v>41515</c:v>
                </c:pt>
                <c:pt idx="1597">
                  <c:v>41516</c:v>
                </c:pt>
                <c:pt idx="1598">
                  <c:v>41519</c:v>
                </c:pt>
                <c:pt idx="1599">
                  <c:v>41520</c:v>
                </c:pt>
                <c:pt idx="1600">
                  <c:v>41521</c:v>
                </c:pt>
                <c:pt idx="1601">
                  <c:v>41522</c:v>
                </c:pt>
                <c:pt idx="1602">
                  <c:v>41523</c:v>
                </c:pt>
                <c:pt idx="1603">
                  <c:v>41526</c:v>
                </c:pt>
                <c:pt idx="1604">
                  <c:v>41527</c:v>
                </c:pt>
                <c:pt idx="1605">
                  <c:v>41528</c:v>
                </c:pt>
                <c:pt idx="1606">
                  <c:v>41529</c:v>
                </c:pt>
                <c:pt idx="1607">
                  <c:v>41530</c:v>
                </c:pt>
                <c:pt idx="1608">
                  <c:v>41533</c:v>
                </c:pt>
                <c:pt idx="1609">
                  <c:v>41534</c:v>
                </c:pt>
                <c:pt idx="1610">
                  <c:v>41535</c:v>
                </c:pt>
                <c:pt idx="1611">
                  <c:v>41539</c:v>
                </c:pt>
                <c:pt idx="1612">
                  <c:v>41540</c:v>
                </c:pt>
                <c:pt idx="1613">
                  <c:v>41541</c:v>
                </c:pt>
                <c:pt idx="1614">
                  <c:v>41542</c:v>
                </c:pt>
                <c:pt idx="1615">
                  <c:v>41543</c:v>
                </c:pt>
                <c:pt idx="1616">
                  <c:v>41544</c:v>
                </c:pt>
                <c:pt idx="1617">
                  <c:v>41546</c:v>
                </c:pt>
                <c:pt idx="1618">
                  <c:v>41547</c:v>
                </c:pt>
                <c:pt idx="1619">
                  <c:v>41555</c:v>
                </c:pt>
                <c:pt idx="1620">
                  <c:v>41556</c:v>
                </c:pt>
                <c:pt idx="1621">
                  <c:v>41557</c:v>
                </c:pt>
                <c:pt idx="1622">
                  <c:v>41558</c:v>
                </c:pt>
                <c:pt idx="1623">
                  <c:v>41559</c:v>
                </c:pt>
                <c:pt idx="1624">
                  <c:v>41561</c:v>
                </c:pt>
                <c:pt idx="1625">
                  <c:v>41562</c:v>
                </c:pt>
                <c:pt idx="1626">
                  <c:v>41563</c:v>
                </c:pt>
                <c:pt idx="1627">
                  <c:v>41564</c:v>
                </c:pt>
                <c:pt idx="1628">
                  <c:v>41565</c:v>
                </c:pt>
                <c:pt idx="1629">
                  <c:v>41568</c:v>
                </c:pt>
                <c:pt idx="1630">
                  <c:v>41569</c:v>
                </c:pt>
                <c:pt idx="1631">
                  <c:v>41570</c:v>
                </c:pt>
                <c:pt idx="1632">
                  <c:v>41571</c:v>
                </c:pt>
                <c:pt idx="1633">
                  <c:v>41572</c:v>
                </c:pt>
                <c:pt idx="1634">
                  <c:v>41575</c:v>
                </c:pt>
                <c:pt idx="1635">
                  <c:v>41576</c:v>
                </c:pt>
                <c:pt idx="1636">
                  <c:v>41577</c:v>
                </c:pt>
                <c:pt idx="1637">
                  <c:v>41578</c:v>
                </c:pt>
                <c:pt idx="1638">
                  <c:v>41579</c:v>
                </c:pt>
                <c:pt idx="1639">
                  <c:v>41582</c:v>
                </c:pt>
                <c:pt idx="1640">
                  <c:v>41583</c:v>
                </c:pt>
                <c:pt idx="1641">
                  <c:v>41584</c:v>
                </c:pt>
                <c:pt idx="1642">
                  <c:v>41585</c:v>
                </c:pt>
                <c:pt idx="1643">
                  <c:v>41586</c:v>
                </c:pt>
                <c:pt idx="1644">
                  <c:v>41589</c:v>
                </c:pt>
                <c:pt idx="1645">
                  <c:v>41590</c:v>
                </c:pt>
                <c:pt idx="1646">
                  <c:v>41591</c:v>
                </c:pt>
                <c:pt idx="1647">
                  <c:v>41592</c:v>
                </c:pt>
                <c:pt idx="1648">
                  <c:v>41593</c:v>
                </c:pt>
                <c:pt idx="1649">
                  <c:v>41596</c:v>
                </c:pt>
                <c:pt idx="1650">
                  <c:v>41597</c:v>
                </c:pt>
                <c:pt idx="1651">
                  <c:v>41598</c:v>
                </c:pt>
                <c:pt idx="1652">
                  <c:v>41599</c:v>
                </c:pt>
                <c:pt idx="1653">
                  <c:v>41600</c:v>
                </c:pt>
                <c:pt idx="1654">
                  <c:v>41603</c:v>
                </c:pt>
                <c:pt idx="1655">
                  <c:v>41604</c:v>
                </c:pt>
                <c:pt idx="1656">
                  <c:v>41605</c:v>
                </c:pt>
                <c:pt idx="1657">
                  <c:v>41606</c:v>
                </c:pt>
                <c:pt idx="1658">
                  <c:v>41607</c:v>
                </c:pt>
                <c:pt idx="1659">
                  <c:v>41610</c:v>
                </c:pt>
                <c:pt idx="1660">
                  <c:v>41611</c:v>
                </c:pt>
                <c:pt idx="1661">
                  <c:v>41612</c:v>
                </c:pt>
                <c:pt idx="1662">
                  <c:v>41613</c:v>
                </c:pt>
                <c:pt idx="1663">
                  <c:v>41614</c:v>
                </c:pt>
                <c:pt idx="1664">
                  <c:v>41617</c:v>
                </c:pt>
                <c:pt idx="1665">
                  <c:v>41618</c:v>
                </c:pt>
                <c:pt idx="1666">
                  <c:v>41619</c:v>
                </c:pt>
                <c:pt idx="1667">
                  <c:v>41620</c:v>
                </c:pt>
                <c:pt idx="1668">
                  <c:v>41621</c:v>
                </c:pt>
                <c:pt idx="1669">
                  <c:v>41624</c:v>
                </c:pt>
                <c:pt idx="1670">
                  <c:v>41625</c:v>
                </c:pt>
                <c:pt idx="1671">
                  <c:v>41626</c:v>
                </c:pt>
                <c:pt idx="1672">
                  <c:v>41627</c:v>
                </c:pt>
                <c:pt idx="1673">
                  <c:v>41628</c:v>
                </c:pt>
                <c:pt idx="1674">
                  <c:v>41631</c:v>
                </c:pt>
                <c:pt idx="1675">
                  <c:v>41632</c:v>
                </c:pt>
                <c:pt idx="1676">
                  <c:v>41633</c:v>
                </c:pt>
                <c:pt idx="1677">
                  <c:v>41634</c:v>
                </c:pt>
                <c:pt idx="1678">
                  <c:v>41635</c:v>
                </c:pt>
                <c:pt idx="1679">
                  <c:v>41638</c:v>
                </c:pt>
                <c:pt idx="1680">
                  <c:v>41639</c:v>
                </c:pt>
                <c:pt idx="1681">
                  <c:v>41641</c:v>
                </c:pt>
                <c:pt idx="1682">
                  <c:v>41642</c:v>
                </c:pt>
                <c:pt idx="1683">
                  <c:v>41645</c:v>
                </c:pt>
                <c:pt idx="1684">
                  <c:v>41646</c:v>
                </c:pt>
                <c:pt idx="1685">
                  <c:v>41647</c:v>
                </c:pt>
                <c:pt idx="1686">
                  <c:v>41648</c:v>
                </c:pt>
                <c:pt idx="1687">
                  <c:v>41649</c:v>
                </c:pt>
                <c:pt idx="1688">
                  <c:v>41652</c:v>
                </c:pt>
                <c:pt idx="1689">
                  <c:v>41653</c:v>
                </c:pt>
                <c:pt idx="1690">
                  <c:v>41654</c:v>
                </c:pt>
                <c:pt idx="1691">
                  <c:v>41655</c:v>
                </c:pt>
                <c:pt idx="1692">
                  <c:v>41656</c:v>
                </c:pt>
                <c:pt idx="1693">
                  <c:v>41659</c:v>
                </c:pt>
                <c:pt idx="1694">
                  <c:v>41660</c:v>
                </c:pt>
                <c:pt idx="1695">
                  <c:v>41661</c:v>
                </c:pt>
                <c:pt idx="1696">
                  <c:v>41662</c:v>
                </c:pt>
                <c:pt idx="1697">
                  <c:v>41663</c:v>
                </c:pt>
                <c:pt idx="1698">
                  <c:v>41665</c:v>
                </c:pt>
                <c:pt idx="1699">
                  <c:v>41666</c:v>
                </c:pt>
                <c:pt idx="1700">
                  <c:v>41667</c:v>
                </c:pt>
                <c:pt idx="1701">
                  <c:v>41668</c:v>
                </c:pt>
                <c:pt idx="1702">
                  <c:v>41669</c:v>
                </c:pt>
                <c:pt idx="1703">
                  <c:v>41677</c:v>
                </c:pt>
                <c:pt idx="1704">
                  <c:v>41678</c:v>
                </c:pt>
                <c:pt idx="1705">
                  <c:v>41680</c:v>
                </c:pt>
                <c:pt idx="1706">
                  <c:v>41681</c:v>
                </c:pt>
                <c:pt idx="1707">
                  <c:v>41682</c:v>
                </c:pt>
                <c:pt idx="1708">
                  <c:v>41683</c:v>
                </c:pt>
                <c:pt idx="1709">
                  <c:v>41684</c:v>
                </c:pt>
                <c:pt idx="1710">
                  <c:v>41687</c:v>
                </c:pt>
                <c:pt idx="1711">
                  <c:v>41688</c:v>
                </c:pt>
                <c:pt idx="1712">
                  <c:v>41689</c:v>
                </c:pt>
                <c:pt idx="1713">
                  <c:v>41690</c:v>
                </c:pt>
                <c:pt idx="1714">
                  <c:v>41691</c:v>
                </c:pt>
                <c:pt idx="1715">
                  <c:v>41694</c:v>
                </c:pt>
                <c:pt idx="1716">
                  <c:v>41695</c:v>
                </c:pt>
                <c:pt idx="1717">
                  <c:v>41696</c:v>
                </c:pt>
                <c:pt idx="1718">
                  <c:v>41697</c:v>
                </c:pt>
                <c:pt idx="1719">
                  <c:v>41698</c:v>
                </c:pt>
                <c:pt idx="1720">
                  <c:v>41701</c:v>
                </c:pt>
                <c:pt idx="1721">
                  <c:v>41702</c:v>
                </c:pt>
                <c:pt idx="1722">
                  <c:v>41703</c:v>
                </c:pt>
                <c:pt idx="1723">
                  <c:v>41704</c:v>
                </c:pt>
                <c:pt idx="1724">
                  <c:v>41705</c:v>
                </c:pt>
                <c:pt idx="1725">
                  <c:v>41708</c:v>
                </c:pt>
                <c:pt idx="1726">
                  <c:v>41709</c:v>
                </c:pt>
                <c:pt idx="1727">
                  <c:v>41710</c:v>
                </c:pt>
                <c:pt idx="1728">
                  <c:v>41711</c:v>
                </c:pt>
                <c:pt idx="1729">
                  <c:v>41712</c:v>
                </c:pt>
                <c:pt idx="1730">
                  <c:v>41715</c:v>
                </c:pt>
                <c:pt idx="1731">
                  <c:v>41716</c:v>
                </c:pt>
                <c:pt idx="1732">
                  <c:v>41717</c:v>
                </c:pt>
                <c:pt idx="1733">
                  <c:v>41718</c:v>
                </c:pt>
                <c:pt idx="1734">
                  <c:v>41719</c:v>
                </c:pt>
                <c:pt idx="1735">
                  <c:v>41722</c:v>
                </c:pt>
                <c:pt idx="1736">
                  <c:v>41723</c:v>
                </c:pt>
                <c:pt idx="1737">
                  <c:v>41724</c:v>
                </c:pt>
                <c:pt idx="1738">
                  <c:v>41725</c:v>
                </c:pt>
                <c:pt idx="1739">
                  <c:v>41726</c:v>
                </c:pt>
                <c:pt idx="1740">
                  <c:v>41729</c:v>
                </c:pt>
                <c:pt idx="1741">
                  <c:v>41730</c:v>
                </c:pt>
                <c:pt idx="1742">
                  <c:v>41731</c:v>
                </c:pt>
                <c:pt idx="1743">
                  <c:v>41732</c:v>
                </c:pt>
                <c:pt idx="1744">
                  <c:v>41733</c:v>
                </c:pt>
                <c:pt idx="1745">
                  <c:v>41737</c:v>
                </c:pt>
                <c:pt idx="1746">
                  <c:v>41738</c:v>
                </c:pt>
                <c:pt idx="1747">
                  <c:v>41739</c:v>
                </c:pt>
                <c:pt idx="1748">
                  <c:v>41740</c:v>
                </c:pt>
                <c:pt idx="1749">
                  <c:v>41743</c:v>
                </c:pt>
                <c:pt idx="1750">
                  <c:v>41744</c:v>
                </c:pt>
                <c:pt idx="1751">
                  <c:v>41745</c:v>
                </c:pt>
                <c:pt idx="1752">
                  <c:v>41746</c:v>
                </c:pt>
                <c:pt idx="1753">
                  <c:v>41747</c:v>
                </c:pt>
                <c:pt idx="1754">
                  <c:v>41750</c:v>
                </c:pt>
                <c:pt idx="1755">
                  <c:v>41751</c:v>
                </c:pt>
                <c:pt idx="1756">
                  <c:v>41752</c:v>
                </c:pt>
                <c:pt idx="1757">
                  <c:v>41753</c:v>
                </c:pt>
                <c:pt idx="1758">
                  <c:v>41754</c:v>
                </c:pt>
                <c:pt idx="1759">
                  <c:v>41757</c:v>
                </c:pt>
                <c:pt idx="1760">
                  <c:v>41758</c:v>
                </c:pt>
                <c:pt idx="1761">
                  <c:v>41759</c:v>
                </c:pt>
                <c:pt idx="1762">
                  <c:v>41763</c:v>
                </c:pt>
                <c:pt idx="1763">
                  <c:v>41764</c:v>
                </c:pt>
                <c:pt idx="1764">
                  <c:v>41765</c:v>
                </c:pt>
                <c:pt idx="1765">
                  <c:v>41766</c:v>
                </c:pt>
                <c:pt idx="1766">
                  <c:v>41767</c:v>
                </c:pt>
                <c:pt idx="1767">
                  <c:v>41768</c:v>
                </c:pt>
                <c:pt idx="1768">
                  <c:v>41771</c:v>
                </c:pt>
                <c:pt idx="1769">
                  <c:v>41772</c:v>
                </c:pt>
                <c:pt idx="1770">
                  <c:v>41773</c:v>
                </c:pt>
                <c:pt idx="1771">
                  <c:v>41774</c:v>
                </c:pt>
                <c:pt idx="1772">
                  <c:v>41775</c:v>
                </c:pt>
                <c:pt idx="1773">
                  <c:v>41778</c:v>
                </c:pt>
                <c:pt idx="1774">
                  <c:v>41779</c:v>
                </c:pt>
                <c:pt idx="1775">
                  <c:v>41780</c:v>
                </c:pt>
                <c:pt idx="1776">
                  <c:v>41781</c:v>
                </c:pt>
                <c:pt idx="1777">
                  <c:v>41782</c:v>
                </c:pt>
                <c:pt idx="1778">
                  <c:v>41785</c:v>
                </c:pt>
                <c:pt idx="1779">
                  <c:v>41786</c:v>
                </c:pt>
                <c:pt idx="1780">
                  <c:v>41787</c:v>
                </c:pt>
                <c:pt idx="1781">
                  <c:v>41788</c:v>
                </c:pt>
                <c:pt idx="1782">
                  <c:v>41789</c:v>
                </c:pt>
                <c:pt idx="1783">
                  <c:v>41793</c:v>
                </c:pt>
                <c:pt idx="1784">
                  <c:v>41794</c:v>
                </c:pt>
                <c:pt idx="1785">
                  <c:v>41795</c:v>
                </c:pt>
                <c:pt idx="1786">
                  <c:v>41796</c:v>
                </c:pt>
                <c:pt idx="1787">
                  <c:v>41799</c:v>
                </c:pt>
                <c:pt idx="1788">
                  <c:v>41800</c:v>
                </c:pt>
                <c:pt idx="1789">
                  <c:v>41801</c:v>
                </c:pt>
                <c:pt idx="1790">
                  <c:v>41802</c:v>
                </c:pt>
                <c:pt idx="1791">
                  <c:v>41803</c:v>
                </c:pt>
                <c:pt idx="1792">
                  <c:v>41806</c:v>
                </c:pt>
                <c:pt idx="1793">
                  <c:v>41807</c:v>
                </c:pt>
                <c:pt idx="1794">
                  <c:v>41808</c:v>
                </c:pt>
                <c:pt idx="1795">
                  <c:v>41809</c:v>
                </c:pt>
                <c:pt idx="1796">
                  <c:v>41810</c:v>
                </c:pt>
                <c:pt idx="1797">
                  <c:v>41813</c:v>
                </c:pt>
                <c:pt idx="1798">
                  <c:v>41814</c:v>
                </c:pt>
                <c:pt idx="1799">
                  <c:v>41815</c:v>
                </c:pt>
                <c:pt idx="1800">
                  <c:v>41816</c:v>
                </c:pt>
                <c:pt idx="1801">
                  <c:v>41817</c:v>
                </c:pt>
                <c:pt idx="1802">
                  <c:v>41820</c:v>
                </c:pt>
                <c:pt idx="1803">
                  <c:v>41821</c:v>
                </c:pt>
                <c:pt idx="1804">
                  <c:v>41822</c:v>
                </c:pt>
                <c:pt idx="1805">
                  <c:v>41823</c:v>
                </c:pt>
                <c:pt idx="1806">
                  <c:v>41824</c:v>
                </c:pt>
                <c:pt idx="1807">
                  <c:v>41827</c:v>
                </c:pt>
                <c:pt idx="1808">
                  <c:v>41828</c:v>
                </c:pt>
                <c:pt idx="1809">
                  <c:v>41829</c:v>
                </c:pt>
                <c:pt idx="1810">
                  <c:v>41830</c:v>
                </c:pt>
                <c:pt idx="1811">
                  <c:v>41831</c:v>
                </c:pt>
                <c:pt idx="1812">
                  <c:v>41834</c:v>
                </c:pt>
                <c:pt idx="1813">
                  <c:v>41835</c:v>
                </c:pt>
                <c:pt idx="1814">
                  <c:v>41836</c:v>
                </c:pt>
                <c:pt idx="1815">
                  <c:v>41837</c:v>
                </c:pt>
                <c:pt idx="1816">
                  <c:v>41838</c:v>
                </c:pt>
                <c:pt idx="1817">
                  <c:v>41841</c:v>
                </c:pt>
                <c:pt idx="1818">
                  <c:v>41842</c:v>
                </c:pt>
                <c:pt idx="1819">
                  <c:v>41843</c:v>
                </c:pt>
                <c:pt idx="1820">
                  <c:v>41844</c:v>
                </c:pt>
                <c:pt idx="1821">
                  <c:v>41845</c:v>
                </c:pt>
                <c:pt idx="1822">
                  <c:v>41848</c:v>
                </c:pt>
                <c:pt idx="1823">
                  <c:v>41849</c:v>
                </c:pt>
                <c:pt idx="1824">
                  <c:v>41850</c:v>
                </c:pt>
                <c:pt idx="1825">
                  <c:v>41851</c:v>
                </c:pt>
                <c:pt idx="1826">
                  <c:v>41852</c:v>
                </c:pt>
                <c:pt idx="1827">
                  <c:v>41855</c:v>
                </c:pt>
                <c:pt idx="1828">
                  <c:v>41856</c:v>
                </c:pt>
                <c:pt idx="1829">
                  <c:v>41857</c:v>
                </c:pt>
                <c:pt idx="1830">
                  <c:v>41858</c:v>
                </c:pt>
                <c:pt idx="1831">
                  <c:v>41859</c:v>
                </c:pt>
                <c:pt idx="1832">
                  <c:v>41862</c:v>
                </c:pt>
                <c:pt idx="1833">
                  <c:v>41863</c:v>
                </c:pt>
                <c:pt idx="1834">
                  <c:v>41864</c:v>
                </c:pt>
                <c:pt idx="1835">
                  <c:v>41865</c:v>
                </c:pt>
                <c:pt idx="1836">
                  <c:v>41866</c:v>
                </c:pt>
                <c:pt idx="1837">
                  <c:v>41869</c:v>
                </c:pt>
                <c:pt idx="1838">
                  <c:v>41870</c:v>
                </c:pt>
                <c:pt idx="1839">
                  <c:v>41871</c:v>
                </c:pt>
                <c:pt idx="1840">
                  <c:v>41872</c:v>
                </c:pt>
                <c:pt idx="1841">
                  <c:v>41873</c:v>
                </c:pt>
                <c:pt idx="1842">
                  <c:v>41876</c:v>
                </c:pt>
                <c:pt idx="1843">
                  <c:v>41877</c:v>
                </c:pt>
                <c:pt idx="1844">
                  <c:v>41878</c:v>
                </c:pt>
                <c:pt idx="1845">
                  <c:v>41879</c:v>
                </c:pt>
                <c:pt idx="1846">
                  <c:v>41880</c:v>
                </c:pt>
                <c:pt idx="1847">
                  <c:v>41883</c:v>
                </c:pt>
                <c:pt idx="1848">
                  <c:v>41884</c:v>
                </c:pt>
                <c:pt idx="1849">
                  <c:v>41885</c:v>
                </c:pt>
                <c:pt idx="1850">
                  <c:v>41886</c:v>
                </c:pt>
                <c:pt idx="1851">
                  <c:v>41887</c:v>
                </c:pt>
                <c:pt idx="1852">
                  <c:v>41891</c:v>
                </c:pt>
                <c:pt idx="1853">
                  <c:v>41892</c:v>
                </c:pt>
                <c:pt idx="1854">
                  <c:v>41893</c:v>
                </c:pt>
                <c:pt idx="1855">
                  <c:v>41894</c:v>
                </c:pt>
                <c:pt idx="1856">
                  <c:v>41897</c:v>
                </c:pt>
                <c:pt idx="1857">
                  <c:v>41898</c:v>
                </c:pt>
                <c:pt idx="1858">
                  <c:v>41899</c:v>
                </c:pt>
                <c:pt idx="1859">
                  <c:v>41900</c:v>
                </c:pt>
                <c:pt idx="1860">
                  <c:v>41901</c:v>
                </c:pt>
                <c:pt idx="1861">
                  <c:v>41904</c:v>
                </c:pt>
                <c:pt idx="1862">
                  <c:v>41905</c:v>
                </c:pt>
                <c:pt idx="1863">
                  <c:v>41906</c:v>
                </c:pt>
                <c:pt idx="1864">
                  <c:v>41907</c:v>
                </c:pt>
                <c:pt idx="1865">
                  <c:v>41908</c:v>
                </c:pt>
                <c:pt idx="1866">
                  <c:v>41910</c:v>
                </c:pt>
                <c:pt idx="1867">
                  <c:v>41911</c:v>
                </c:pt>
                <c:pt idx="1868">
                  <c:v>41912</c:v>
                </c:pt>
                <c:pt idx="1869">
                  <c:v>41920</c:v>
                </c:pt>
                <c:pt idx="1870">
                  <c:v>41921</c:v>
                </c:pt>
                <c:pt idx="1871">
                  <c:v>41922</c:v>
                </c:pt>
                <c:pt idx="1872">
                  <c:v>41923</c:v>
                </c:pt>
                <c:pt idx="1873">
                  <c:v>41925</c:v>
                </c:pt>
                <c:pt idx="1874">
                  <c:v>41926</c:v>
                </c:pt>
                <c:pt idx="1875">
                  <c:v>41927</c:v>
                </c:pt>
                <c:pt idx="1876">
                  <c:v>41928</c:v>
                </c:pt>
                <c:pt idx="1877">
                  <c:v>41929</c:v>
                </c:pt>
                <c:pt idx="1878">
                  <c:v>41932</c:v>
                </c:pt>
                <c:pt idx="1879">
                  <c:v>41933</c:v>
                </c:pt>
                <c:pt idx="1880">
                  <c:v>41934</c:v>
                </c:pt>
                <c:pt idx="1881">
                  <c:v>41935</c:v>
                </c:pt>
                <c:pt idx="1882">
                  <c:v>41936</c:v>
                </c:pt>
                <c:pt idx="1883">
                  <c:v>41939</c:v>
                </c:pt>
                <c:pt idx="1884">
                  <c:v>41940</c:v>
                </c:pt>
                <c:pt idx="1885">
                  <c:v>41941</c:v>
                </c:pt>
                <c:pt idx="1886">
                  <c:v>41942</c:v>
                </c:pt>
                <c:pt idx="1887">
                  <c:v>41943</c:v>
                </c:pt>
                <c:pt idx="1888">
                  <c:v>41946</c:v>
                </c:pt>
                <c:pt idx="1889">
                  <c:v>41947</c:v>
                </c:pt>
                <c:pt idx="1890">
                  <c:v>41948</c:v>
                </c:pt>
                <c:pt idx="1891">
                  <c:v>41949</c:v>
                </c:pt>
                <c:pt idx="1892">
                  <c:v>41950</c:v>
                </c:pt>
                <c:pt idx="1893">
                  <c:v>41953</c:v>
                </c:pt>
                <c:pt idx="1894">
                  <c:v>41954</c:v>
                </c:pt>
                <c:pt idx="1895">
                  <c:v>41955</c:v>
                </c:pt>
                <c:pt idx="1896">
                  <c:v>41956</c:v>
                </c:pt>
                <c:pt idx="1897">
                  <c:v>41957</c:v>
                </c:pt>
                <c:pt idx="1898">
                  <c:v>41960</c:v>
                </c:pt>
                <c:pt idx="1899">
                  <c:v>41961</c:v>
                </c:pt>
                <c:pt idx="1900">
                  <c:v>41962</c:v>
                </c:pt>
                <c:pt idx="1901">
                  <c:v>41963</c:v>
                </c:pt>
                <c:pt idx="1902">
                  <c:v>41964</c:v>
                </c:pt>
                <c:pt idx="1903">
                  <c:v>41967</c:v>
                </c:pt>
                <c:pt idx="1904">
                  <c:v>41968</c:v>
                </c:pt>
                <c:pt idx="1905">
                  <c:v>41969</c:v>
                </c:pt>
                <c:pt idx="1906">
                  <c:v>41970</c:v>
                </c:pt>
                <c:pt idx="1907">
                  <c:v>41971</c:v>
                </c:pt>
                <c:pt idx="1908">
                  <c:v>41974</c:v>
                </c:pt>
                <c:pt idx="1909">
                  <c:v>41975</c:v>
                </c:pt>
                <c:pt idx="1910">
                  <c:v>41976</c:v>
                </c:pt>
                <c:pt idx="1911">
                  <c:v>41977</c:v>
                </c:pt>
                <c:pt idx="1912">
                  <c:v>41978</c:v>
                </c:pt>
                <c:pt idx="1913">
                  <c:v>41981</c:v>
                </c:pt>
                <c:pt idx="1914">
                  <c:v>41982</c:v>
                </c:pt>
                <c:pt idx="1915">
                  <c:v>41983</c:v>
                </c:pt>
                <c:pt idx="1916">
                  <c:v>41984</c:v>
                </c:pt>
                <c:pt idx="1917">
                  <c:v>41985</c:v>
                </c:pt>
                <c:pt idx="1918">
                  <c:v>41988</c:v>
                </c:pt>
                <c:pt idx="1919">
                  <c:v>41989</c:v>
                </c:pt>
                <c:pt idx="1920">
                  <c:v>41990</c:v>
                </c:pt>
                <c:pt idx="1921">
                  <c:v>41991</c:v>
                </c:pt>
                <c:pt idx="1922">
                  <c:v>41992</c:v>
                </c:pt>
                <c:pt idx="1923">
                  <c:v>41995</c:v>
                </c:pt>
                <c:pt idx="1924">
                  <c:v>41996</c:v>
                </c:pt>
                <c:pt idx="1925">
                  <c:v>41997</c:v>
                </c:pt>
                <c:pt idx="1926">
                  <c:v>41998</c:v>
                </c:pt>
                <c:pt idx="1927">
                  <c:v>41999</c:v>
                </c:pt>
                <c:pt idx="1928">
                  <c:v>42002</c:v>
                </c:pt>
                <c:pt idx="1929">
                  <c:v>42003</c:v>
                </c:pt>
                <c:pt idx="1930">
                  <c:v>42004</c:v>
                </c:pt>
                <c:pt idx="1931">
                  <c:v>42008</c:v>
                </c:pt>
                <c:pt idx="1932">
                  <c:v>42009</c:v>
                </c:pt>
                <c:pt idx="1933">
                  <c:v>42010</c:v>
                </c:pt>
                <c:pt idx="1934">
                  <c:v>42011</c:v>
                </c:pt>
                <c:pt idx="1935">
                  <c:v>42012</c:v>
                </c:pt>
                <c:pt idx="1936">
                  <c:v>42013</c:v>
                </c:pt>
                <c:pt idx="1937">
                  <c:v>42016</c:v>
                </c:pt>
                <c:pt idx="1938">
                  <c:v>42017</c:v>
                </c:pt>
                <c:pt idx="1939">
                  <c:v>42018</c:v>
                </c:pt>
                <c:pt idx="1940">
                  <c:v>42019</c:v>
                </c:pt>
                <c:pt idx="1941">
                  <c:v>42020</c:v>
                </c:pt>
                <c:pt idx="1942">
                  <c:v>42023</c:v>
                </c:pt>
                <c:pt idx="1943">
                  <c:v>42024</c:v>
                </c:pt>
                <c:pt idx="1944">
                  <c:v>42025</c:v>
                </c:pt>
                <c:pt idx="1945">
                  <c:v>42026</c:v>
                </c:pt>
                <c:pt idx="1946">
                  <c:v>42027</c:v>
                </c:pt>
                <c:pt idx="1947">
                  <c:v>42030</c:v>
                </c:pt>
                <c:pt idx="1948">
                  <c:v>42031</c:v>
                </c:pt>
                <c:pt idx="1949">
                  <c:v>42032</c:v>
                </c:pt>
                <c:pt idx="1950">
                  <c:v>42033</c:v>
                </c:pt>
                <c:pt idx="1951">
                  <c:v>42034</c:v>
                </c:pt>
                <c:pt idx="1952">
                  <c:v>42037</c:v>
                </c:pt>
                <c:pt idx="1953">
                  <c:v>42038</c:v>
                </c:pt>
                <c:pt idx="1954">
                  <c:v>42039</c:v>
                </c:pt>
                <c:pt idx="1955">
                  <c:v>42040</c:v>
                </c:pt>
                <c:pt idx="1956">
                  <c:v>42041</c:v>
                </c:pt>
                <c:pt idx="1957">
                  <c:v>42044</c:v>
                </c:pt>
                <c:pt idx="1958">
                  <c:v>42045</c:v>
                </c:pt>
                <c:pt idx="1959">
                  <c:v>42046</c:v>
                </c:pt>
                <c:pt idx="1960">
                  <c:v>42047</c:v>
                </c:pt>
                <c:pt idx="1961">
                  <c:v>42048</c:v>
                </c:pt>
                <c:pt idx="1962">
                  <c:v>42050</c:v>
                </c:pt>
                <c:pt idx="1963">
                  <c:v>42051</c:v>
                </c:pt>
                <c:pt idx="1964">
                  <c:v>42052</c:v>
                </c:pt>
                <c:pt idx="1965">
                  <c:v>42060</c:v>
                </c:pt>
                <c:pt idx="1966">
                  <c:v>42061</c:v>
                </c:pt>
                <c:pt idx="1967">
                  <c:v>42062</c:v>
                </c:pt>
                <c:pt idx="1968">
                  <c:v>42063</c:v>
                </c:pt>
                <c:pt idx="1969">
                  <c:v>42065</c:v>
                </c:pt>
                <c:pt idx="1970">
                  <c:v>42066</c:v>
                </c:pt>
                <c:pt idx="1971">
                  <c:v>42067</c:v>
                </c:pt>
                <c:pt idx="1972">
                  <c:v>42068</c:v>
                </c:pt>
                <c:pt idx="1973">
                  <c:v>42069</c:v>
                </c:pt>
                <c:pt idx="1974">
                  <c:v>42072</c:v>
                </c:pt>
                <c:pt idx="1975">
                  <c:v>42073</c:v>
                </c:pt>
                <c:pt idx="1976">
                  <c:v>42074</c:v>
                </c:pt>
                <c:pt idx="1977">
                  <c:v>42075</c:v>
                </c:pt>
                <c:pt idx="1978">
                  <c:v>42076</c:v>
                </c:pt>
                <c:pt idx="1979">
                  <c:v>42079</c:v>
                </c:pt>
                <c:pt idx="1980">
                  <c:v>42080</c:v>
                </c:pt>
                <c:pt idx="1981">
                  <c:v>42081</c:v>
                </c:pt>
                <c:pt idx="1982">
                  <c:v>42082</c:v>
                </c:pt>
                <c:pt idx="1983">
                  <c:v>42083</c:v>
                </c:pt>
                <c:pt idx="1984">
                  <c:v>42086</c:v>
                </c:pt>
                <c:pt idx="1985">
                  <c:v>42087</c:v>
                </c:pt>
                <c:pt idx="1986">
                  <c:v>42088</c:v>
                </c:pt>
                <c:pt idx="1987">
                  <c:v>42089</c:v>
                </c:pt>
                <c:pt idx="1988">
                  <c:v>42090</c:v>
                </c:pt>
                <c:pt idx="1989">
                  <c:v>42093</c:v>
                </c:pt>
                <c:pt idx="1990">
                  <c:v>42094</c:v>
                </c:pt>
                <c:pt idx="1991">
                  <c:v>42095</c:v>
                </c:pt>
                <c:pt idx="1992">
                  <c:v>42096</c:v>
                </c:pt>
                <c:pt idx="1993">
                  <c:v>42097</c:v>
                </c:pt>
                <c:pt idx="1994">
                  <c:v>42101</c:v>
                </c:pt>
                <c:pt idx="1995">
                  <c:v>42102</c:v>
                </c:pt>
                <c:pt idx="1996">
                  <c:v>42103</c:v>
                </c:pt>
                <c:pt idx="1997">
                  <c:v>42104</c:v>
                </c:pt>
                <c:pt idx="1998">
                  <c:v>42107</c:v>
                </c:pt>
                <c:pt idx="1999">
                  <c:v>42108</c:v>
                </c:pt>
                <c:pt idx="2000">
                  <c:v>42109</c:v>
                </c:pt>
                <c:pt idx="2001">
                  <c:v>42110</c:v>
                </c:pt>
                <c:pt idx="2002">
                  <c:v>42111</c:v>
                </c:pt>
                <c:pt idx="2003">
                  <c:v>42114</c:v>
                </c:pt>
                <c:pt idx="2004">
                  <c:v>42115</c:v>
                </c:pt>
                <c:pt idx="2005">
                  <c:v>42116</c:v>
                </c:pt>
                <c:pt idx="2006">
                  <c:v>42117</c:v>
                </c:pt>
                <c:pt idx="2007">
                  <c:v>42118</c:v>
                </c:pt>
                <c:pt idx="2008">
                  <c:v>42121</c:v>
                </c:pt>
                <c:pt idx="2009">
                  <c:v>42122</c:v>
                </c:pt>
                <c:pt idx="2010">
                  <c:v>42123</c:v>
                </c:pt>
                <c:pt idx="2011">
                  <c:v>42124</c:v>
                </c:pt>
                <c:pt idx="2012">
                  <c:v>42128</c:v>
                </c:pt>
                <c:pt idx="2013">
                  <c:v>42129</c:v>
                </c:pt>
                <c:pt idx="2014">
                  <c:v>42130</c:v>
                </c:pt>
                <c:pt idx="2015">
                  <c:v>42131</c:v>
                </c:pt>
                <c:pt idx="2016">
                  <c:v>42132</c:v>
                </c:pt>
                <c:pt idx="2017">
                  <c:v>42135</c:v>
                </c:pt>
                <c:pt idx="2018">
                  <c:v>42136</c:v>
                </c:pt>
                <c:pt idx="2019">
                  <c:v>42137</c:v>
                </c:pt>
                <c:pt idx="2020">
                  <c:v>42138</c:v>
                </c:pt>
                <c:pt idx="2021">
                  <c:v>42139</c:v>
                </c:pt>
                <c:pt idx="2022">
                  <c:v>42142</c:v>
                </c:pt>
                <c:pt idx="2023">
                  <c:v>42143</c:v>
                </c:pt>
                <c:pt idx="2024">
                  <c:v>42144</c:v>
                </c:pt>
                <c:pt idx="2025">
                  <c:v>42145</c:v>
                </c:pt>
                <c:pt idx="2026">
                  <c:v>42146</c:v>
                </c:pt>
                <c:pt idx="2027">
                  <c:v>42149</c:v>
                </c:pt>
                <c:pt idx="2028">
                  <c:v>42150</c:v>
                </c:pt>
                <c:pt idx="2029">
                  <c:v>42151</c:v>
                </c:pt>
                <c:pt idx="2030">
                  <c:v>42152</c:v>
                </c:pt>
                <c:pt idx="2031">
                  <c:v>42153</c:v>
                </c:pt>
                <c:pt idx="2032">
                  <c:v>42156</c:v>
                </c:pt>
                <c:pt idx="2033">
                  <c:v>42157</c:v>
                </c:pt>
                <c:pt idx="2034">
                  <c:v>42158</c:v>
                </c:pt>
                <c:pt idx="2035">
                  <c:v>42159</c:v>
                </c:pt>
                <c:pt idx="2036">
                  <c:v>42160</c:v>
                </c:pt>
                <c:pt idx="2037">
                  <c:v>42163</c:v>
                </c:pt>
                <c:pt idx="2038">
                  <c:v>42164</c:v>
                </c:pt>
                <c:pt idx="2039">
                  <c:v>42165</c:v>
                </c:pt>
                <c:pt idx="2040">
                  <c:v>42166</c:v>
                </c:pt>
                <c:pt idx="2041">
                  <c:v>42167</c:v>
                </c:pt>
                <c:pt idx="2042">
                  <c:v>42170</c:v>
                </c:pt>
                <c:pt idx="2043">
                  <c:v>42171</c:v>
                </c:pt>
                <c:pt idx="2044">
                  <c:v>42172</c:v>
                </c:pt>
                <c:pt idx="2045">
                  <c:v>42173</c:v>
                </c:pt>
                <c:pt idx="2046">
                  <c:v>42174</c:v>
                </c:pt>
                <c:pt idx="2047">
                  <c:v>42178</c:v>
                </c:pt>
                <c:pt idx="2048">
                  <c:v>42179</c:v>
                </c:pt>
                <c:pt idx="2049">
                  <c:v>42180</c:v>
                </c:pt>
                <c:pt idx="2050">
                  <c:v>42181</c:v>
                </c:pt>
                <c:pt idx="2051">
                  <c:v>42184</c:v>
                </c:pt>
                <c:pt idx="2052">
                  <c:v>42185</c:v>
                </c:pt>
                <c:pt idx="2053">
                  <c:v>42186</c:v>
                </c:pt>
                <c:pt idx="2054">
                  <c:v>42187</c:v>
                </c:pt>
                <c:pt idx="2055">
                  <c:v>42188</c:v>
                </c:pt>
                <c:pt idx="2056">
                  <c:v>42191</c:v>
                </c:pt>
                <c:pt idx="2057">
                  <c:v>42192</c:v>
                </c:pt>
                <c:pt idx="2058">
                  <c:v>42193</c:v>
                </c:pt>
                <c:pt idx="2059">
                  <c:v>42194</c:v>
                </c:pt>
                <c:pt idx="2060">
                  <c:v>42195</c:v>
                </c:pt>
                <c:pt idx="2061">
                  <c:v>42198</c:v>
                </c:pt>
                <c:pt idx="2062">
                  <c:v>42199</c:v>
                </c:pt>
                <c:pt idx="2063">
                  <c:v>42200</c:v>
                </c:pt>
                <c:pt idx="2064">
                  <c:v>42201</c:v>
                </c:pt>
                <c:pt idx="2065">
                  <c:v>42202</c:v>
                </c:pt>
                <c:pt idx="2066">
                  <c:v>42205</c:v>
                </c:pt>
                <c:pt idx="2067">
                  <c:v>42206</c:v>
                </c:pt>
                <c:pt idx="2068">
                  <c:v>42207</c:v>
                </c:pt>
                <c:pt idx="2069">
                  <c:v>42208</c:v>
                </c:pt>
                <c:pt idx="2070">
                  <c:v>42209</c:v>
                </c:pt>
                <c:pt idx="2071">
                  <c:v>42212</c:v>
                </c:pt>
                <c:pt idx="2072">
                  <c:v>42213</c:v>
                </c:pt>
                <c:pt idx="2073">
                  <c:v>42214</c:v>
                </c:pt>
                <c:pt idx="2074">
                  <c:v>42215</c:v>
                </c:pt>
                <c:pt idx="2075">
                  <c:v>42216</c:v>
                </c:pt>
                <c:pt idx="2076">
                  <c:v>42219</c:v>
                </c:pt>
                <c:pt idx="2077">
                  <c:v>42220</c:v>
                </c:pt>
                <c:pt idx="2078">
                  <c:v>42221</c:v>
                </c:pt>
                <c:pt idx="2079">
                  <c:v>42222</c:v>
                </c:pt>
                <c:pt idx="2080">
                  <c:v>42223</c:v>
                </c:pt>
                <c:pt idx="2081">
                  <c:v>42226</c:v>
                </c:pt>
                <c:pt idx="2082">
                  <c:v>42227</c:v>
                </c:pt>
                <c:pt idx="2083">
                  <c:v>42228</c:v>
                </c:pt>
                <c:pt idx="2084">
                  <c:v>42229</c:v>
                </c:pt>
                <c:pt idx="2085">
                  <c:v>42230</c:v>
                </c:pt>
                <c:pt idx="2086">
                  <c:v>42233</c:v>
                </c:pt>
                <c:pt idx="2087">
                  <c:v>42234</c:v>
                </c:pt>
                <c:pt idx="2088">
                  <c:v>42235</c:v>
                </c:pt>
                <c:pt idx="2089">
                  <c:v>42236</c:v>
                </c:pt>
                <c:pt idx="2090">
                  <c:v>42237</c:v>
                </c:pt>
                <c:pt idx="2091">
                  <c:v>42240</c:v>
                </c:pt>
                <c:pt idx="2092">
                  <c:v>42241</c:v>
                </c:pt>
                <c:pt idx="2093">
                  <c:v>42242</c:v>
                </c:pt>
                <c:pt idx="2094">
                  <c:v>42243</c:v>
                </c:pt>
                <c:pt idx="2095">
                  <c:v>42244</c:v>
                </c:pt>
                <c:pt idx="2096">
                  <c:v>42247</c:v>
                </c:pt>
                <c:pt idx="2097">
                  <c:v>42248</c:v>
                </c:pt>
                <c:pt idx="2098">
                  <c:v>42249</c:v>
                </c:pt>
                <c:pt idx="2099">
                  <c:v>42253</c:v>
                </c:pt>
                <c:pt idx="2100">
                  <c:v>42254</c:v>
                </c:pt>
                <c:pt idx="2101">
                  <c:v>42255</c:v>
                </c:pt>
                <c:pt idx="2102">
                  <c:v>42256</c:v>
                </c:pt>
                <c:pt idx="2103">
                  <c:v>42257</c:v>
                </c:pt>
                <c:pt idx="2104">
                  <c:v>42258</c:v>
                </c:pt>
                <c:pt idx="2105">
                  <c:v>42261</c:v>
                </c:pt>
                <c:pt idx="2106">
                  <c:v>42262</c:v>
                </c:pt>
                <c:pt idx="2107">
                  <c:v>42263</c:v>
                </c:pt>
                <c:pt idx="2108">
                  <c:v>42264</c:v>
                </c:pt>
                <c:pt idx="2109">
                  <c:v>42265</c:v>
                </c:pt>
                <c:pt idx="2110">
                  <c:v>42268</c:v>
                </c:pt>
                <c:pt idx="2111">
                  <c:v>42269</c:v>
                </c:pt>
                <c:pt idx="2112">
                  <c:v>42270</c:v>
                </c:pt>
                <c:pt idx="2113">
                  <c:v>42271</c:v>
                </c:pt>
                <c:pt idx="2114">
                  <c:v>42272</c:v>
                </c:pt>
                <c:pt idx="2115">
                  <c:v>42275</c:v>
                </c:pt>
                <c:pt idx="2116">
                  <c:v>42276</c:v>
                </c:pt>
                <c:pt idx="2117">
                  <c:v>42277</c:v>
                </c:pt>
                <c:pt idx="2118">
                  <c:v>42285</c:v>
                </c:pt>
                <c:pt idx="2119">
                  <c:v>42286</c:v>
                </c:pt>
                <c:pt idx="2120">
                  <c:v>42287</c:v>
                </c:pt>
                <c:pt idx="2121">
                  <c:v>42289</c:v>
                </c:pt>
                <c:pt idx="2122">
                  <c:v>42290</c:v>
                </c:pt>
                <c:pt idx="2123">
                  <c:v>42291</c:v>
                </c:pt>
                <c:pt idx="2124">
                  <c:v>42292</c:v>
                </c:pt>
                <c:pt idx="2125">
                  <c:v>42293</c:v>
                </c:pt>
                <c:pt idx="2126">
                  <c:v>42296</c:v>
                </c:pt>
                <c:pt idx="2127">
                  <c:v>42297</c:v>
                </c:pt>
                <c:pt idx="2128">
                  <c:v>42298</c:v>
                </c:pt>
                <c:pt idx="2129">
                  <c:v>42299</c:v>
                </c:pt>
                <c:pt idx="2130">
                  <c:v>42300</c:v>
                </c:pt>
                <c:pt idx="2131">
                  <c:v>42303</c:v>
                </c:pt>
                <c:pt idx="2132">
                  <c:v>42304</c:v>
                </c:pt>
                <c:pt idx="2133">
                  <c:v>42305</c:v>
                </c:pt>
                <c:pt idx="2134">
                  <c:v>42306</c:v>
                </c:pt>
                <c:pt idx="2135">
                  <c:v>42307</c:v>
                </c:pt>
                <c:pt idx="2136">
                  <c:v>42310</c:v>
                </c:pt>
                <c:pt idx="2137">
                  <c:v>42311</c:v>
                </c:pt>
                <c:pt idx="2138">
                  <c:v>42312</c:v>
                </c:pt>
                <c:pt idx="2139">
                  <c:v>42313</c:v>
                </c:pt>
                <c:pt idx="2140">
                  <c:v>42314</c:v>
                </c:pt>
                <c:pt idx="2141">
                  <c:v>42317</c:v>
                </c:pt>
                <c:pt idx="2142">
                  <c:v>42318</c:v>
                </c:pt>
                <c:pt idx="2143">
                  <c:v>42319</c:v>
                </c:pt>
                <c:pt idx="2144">
                  <c:v>42320</c:v>
                </c:pt>
                <c:pt idx="2145">
                  <c:v>42321</c:v>
                </c:pt>
                <c:pt idx="2146">
                  <c:v>42324</c:v>
                </c:pt>
                <c:pt idx="2147">
                  <c:v>42325</c:v>
                </c:pt>
                <c:pt idx="2148">
                  <c:v>42326</c:v>
                </c:pt>
                <c:pt idx="2149">
                  <c:v>42327</c:v>
                </c:pt>
                <c:pt idx="2150">
                  <c:v>42328</c:v>
                </c:pt>
                <c:pt idx="2151">
                  <c:v>42331</c:v>
                </c:pt>
                <c:pt idx="2152">
                  <c:v>42332</c:v>
                </c:pt>
                <c:pt idx="2153">
                  <c:v>42333</c:v>
                </c:pt>
                <c:pt idx="2154">
                  <c:v>42334</c:v>
                </c:pt>
                <c:pt idx="2155">
                  <c:v>42335</c:v>
                </c:pt>
                <c:pt idx="2156">
                  <c:v>42338</c:v>
                </c:pt>
                <c:pt idx="2157">
                  <c:v>42339</c:v>
                </c:pt>
                <c:pt idx="2158">
                  <c:v>42340</c:v>
                </c:pt>
                <c:pt idx="2159">
                  <c:v>42341</c:v>
                </c:pt>
                <c:pt idx="2160">
                  <c:v>42342</c:v>
                </c:pt>
                <c:pt idx="2161">
                  <c:v>42345</c:v>
                </c:pt>
                <c:pt idx="2162">
                  <c:v>42346</c:v>
                </c:pt>
                <c:pt idx="2163">
                  <c:v>42347</c:v>
                </c:pt>
                <c:pt idx="2164">
                  <c:v>42348</c:v>
                </c:pt>
                <c:pt idx="2165">
                  <c:v>42349</c:v>
                </c:pt>
                <c:pt idx="2166">
                  <c:v>42352</c:v>
                </c:pt>
                <c:pt idx="2167">
                  <c:v>42353</c:v>
                </c:pt>
                <c:pt idx="2168">
                  <c:v>42354</c:v>
                </c:pt>
                <c:pt idx="2169">
                  <c:v>42355</c:v>
                </c:pt>
                <c:pt idx="2170">
                  <c:v>42356</c:v>
                </c:pt>
                <c:pt idx="2171">
                  <c:v>42359</c:v>
                </c:pt>
                <c:pt idx="2172">
                  <c:v>42360</c:v>
                </c:pt>
                <c:pt idx="2173">
                  <c:v>42361</c:v>
                </c:pt>
                <c:pt idx="2174">
                  <c:v>42362</c:v>
                </c:pt>
                <c:pt idx="2175">
                  <c:v>42363</c:v>
                </c:pt>
                <c:pt idx="2176">
                  <c:v>42366</c:v>
                </c:pt>
                <c:pt idx="2177">
                  <c:v>42367</c:v>
                </c:pt>
                <c:pt idx="2178">
                  <c:v>42368</c:v>
                </c:pt>
                <c:pt idx="2179">
                  <c:v>42369</c:v>
                </c:pt>
                <c:pt idx="2180">
                  <c:v>42373</c:v>
                </c:pt>
                <c:pt idx="2181">
                  <c:v>42374</c:v>
                </c:pt>
                <c:pt idx="2182">
                  <c:v>42375</c:v>
                </c:pt>
                <c:pt idx="2183">
                  <c:v>42376</c:v>
                </c:pt>
                <c:pt idx="2184">
                  <c:v>42377</c:v>
                </c:pt>
                <c:pt idx="2185">
                  <c:v>42380</c:v>
                </c:pt>
                <c:pt idx="2186">
                  <c:v>42381</c:v>
                </c:pt>
                <c:pt idx="2187">
                  <c:v>42382</c:v>
                </c:pt>
                <c:pt idx="2188">
                  <c:v>42383</c:v>
                </c:pt>
                <c:pt idx="2189">
                  <c:v>42384</c:v>
                </c:pt>
                <c:pt idx="2190">
                  <c:v>42387</c:v>
                </c:pt>
                <c:pt idx="2191">
                  <c:v>42388</c:v>
                </c:pt>
                <c:pt idx="2192">
                  <c:v>42389</c:v>
                </c:pt>
                <c:pt idx="2193">
                  <c:v>42390</c:v>
                </c:pt>
                <c:pt idx="2194">
                  <c:v>42391</c:v>
                </c:pt>
                <c:pt idx="2195">
                  <c:v>42394</c:v>
                </c:pt>
                <c:pt idx="2196">
                  <c:v>42395</c:v>
                </c:pt>
                <c:pt idx="2197">
                  <c:v>42396</c:v>
                </c:pt>
                <c:pt idx="2198">
                  <c:v>42397</c:v>
                </c:pt>
                <c:pt idx="2199">
                  <c:v>42398</c:v>
                </c:pt>
                <c:pt idx="2200">
                  <c:v>42401</c:v>
                </c:pt>
                <c:pt idx="2201">
                  <c:v>42402</c:v>
                </c:pt>
                <c:pt idx="2202">
                  <c:v>42403</c:v>
                </c:pt>
                <c:pt idx="2203">
                  <c:v>42404</c:v>
                </c:pt>
                <c:pt idx="2204">
                  <c:v>42405</c:v>
                </c:pt>
                <c:pt idx="2205">
                  <c:v>42406</c:v>
                </c:pt>
                <c:pt idx="2206">
                  <c:v>42414</c:v>
                </c:pt>
                <c:pt idx="2207">
                  <c:v>42415</c:v>
                </c:pt>
                <c:pt idx="2208">
                  <c:v>42416</c:v>
                </c:pt>
                <c:pt idx="2209">
                  <c:v>42417</c:v>
                </c:pt>
                <c:pt idx="2210">
                  <c:v>42418</c:v>
                </c:pt>
                <c:pt idx="2211">
                  <c:v>42419</c:v>
                </c:pt>
                <c:pt idx="2212">
                  <c:v>42422</c:v>
                </c:pt>
                <c:pt idx="2213">
                  <c:v>42423</c:v>
                </c:pt>
                <c:pt idx="2214">
                  <c:v>42424</c:v>
                </c:pt>
                <c:pt idx="2215">
                  <c:v>42425</c:v>
                </c:pt>
                <c:pt idx="2216">
                  <c:v>42426</c:v>
                </c:pt>
                <c:pt idx="2217">
                  <c:v>42429</c:v>
                </c:pt>
                <c:pt idx="2218">
                  <c:v>42430</c:v>
                </c:pt>
                <c:pt idx="2219">
                  <c:v>42431</c:v>
                </c:pt>
                <c:pt idx="2220">
                  <c:v>42432</c:v>
                </c:pt>
                <c:pt idx="2221">
                  <c:v>42433</c:v>
                </c:pt>
                <c:pt idx="2222">
                  <c:v>42436</c:v>
                </c:pt>
                <c:pt idx="2223">
                  <c:v>42437</c:v>
                </c:pt>
                <c:pt idx="2224">
                  <c:v>42438</c:v>
                </c:pt>
                <c:pt idx="2225">
                  <c:v>42439</c:v>
                </c:pt>
                <c:pt idx="2226">
                  <c:v>42440</c:v>
                </c:pt>
                <c:pt idx="2227">
                  <c:v>42443</c:v>
                </c:pt>
                <c:pt idx="2228">
                  <c:v>42444</c:v>
                </c:pt>
                <c:pt idx="2229">
                  <c:v>42445</c:v>
                </c:pt>
                <c:pt idx="2230">
                  <c:v>42446</c:v>
                </c:pt>
                <c:pt idx="2231">
                  <c:v>42447</c:v>
                </c:pt>
                <c:pt idx="2232">
                  <c:v>42450</c:v>
                </c:pt>
                <c:pt idx="2233">
                  <c:v>42451</c:v>
                </c:pt>
                <c:pt idx="2234">
                  <c:v>42452</c:v>
                </c:pt>
                <c:pt idx="2235">
                  <c:v>42453</c:v>
                </c:pt>
                <c:pt idx="2236">
                  <c:v>42454</c:v>
                </c:pt>
                <c:pt idx="2237">
                  <c:v>42457</c:v>
                </c:pt>
                <c:pt idx="2238">
                  <c:v>42458</c:v>
                </c:pt>
                <c:pt idx="2239">
                  <c:v>42459</c:v>
                </c:pt>
                <c:pt idx="2240">
                  <c:v>42460</c:v>
                </c:pt>
                <c:pt idx="2241">
                  <c:v>42461</c:v>
                </c:pt>
                <c:pt idx="2242">
                  <c:v>42465</c:v>
                </c:pt>
                <c:pt idx="2243">
                  <c:v>42466</c:v>
                </c:pt>
                <c:pt idx="2244">
                  <c:v>42467</c:v>
                </c:pt>
                <c:pt idx="2245">
                  <c:v>42468</c:v>
                </c:pt>
                <c:pt idx="2246">
                  <c:v>42471</c:v>
                </c:pt>
                <c:pt idx="2247">
                  <c:v>42472</c:v>
                </c:pt>
                <c:pt idx="2248">
                  <c:v>42473</c:v>
                </c:pt>
                <c:pt idx="2249">
                  <c:v>42474</c:v>
                </c:pt>
                <c:pt idx="2250">
                  <c:v>42475</c:v>
                </c:pt>
                <c:pt idx="2251">
                  <c:v>42478</c:v>
                </c:pt>
                <c:pt idx="2252">
                  <c:v>42479</c:v>
                </c:pt>
                <c:pt idx="2253">
                  <c:v>42480</c:v>
                </c:pt>
                <c:pt idx="2254">
                  <c:v>42481</c:v>
                </c:pt>
                <c:pt idx="2255">
                  <c:v>42482</c:v>
                </c:pt>
                <c:pt idx="2256">
                  <c:v>42485</c:v>
                </c:pt>
                <c:pt idx="2257">
                  <c:v>42486</c:v>
                </c:pt>
                <c:pt idx="2258">
                  <c:v>42487</c:v>
                </c:pt>
                <c:pt idx="2259">
                  <c:v>42488</c:v>
                </c:pt>
                <c:pt idx="2260">
                  <c:v>42489</c:v>
                </c:pt>
                <c:pt idx="2261">
                  <c:v>42493</c:v>
                </c:pt>
                <c:pt idx="2262">
                  <c:v>42494</c:v>
                </c:pt>
                <c:pt idx="2263">
                  <c:v>42495</c:v>
                </c:pt>
                <c:pt idx="2264">
                  <c:v>42496</c:v>
                </c:pt>
                <c:pt idx="2265">
                  <c:v>42499</c:v>
                </c:pt>
                <c:pt idx="2266">
                  <c:v>42500</c:v>
                </c:pt>
                <c:pt idx="2267">
                  <c:v>42501</c:v>
                </c:pt>
                <c:pt idx="2268">
                  <c:v>42502</c:v>
                </c:pt>
                <c:pt idx="2269">
                  <c:v>42503</c:v>
                </c:pt>
                <c:pt idx="2270">
                  <c:v>42506</c:v>
                </c:pt>
                <c:pt idx="2271">
                  <c:v>42507</c:v>
                </c:pt>
                <c:pt idx="2272">
                  <c:v>42508</c:v>
                </c:pt>
                <c:pt idx="2273">
                  <c:v>42509</c:v>
                </c:pt>
                <c:pt idx="2274">
                  <c:v>42510</c:v>
                </c:pt>
                <c:pt idx="2275">
                  <c:v>42513</c:v>
                </c:pt>
                <c:pt idx="2276">
                  <c:v>42514</c:v>
                </c:pt>
                <c:pt idx="2277">
                  <c:v>42515</c:v>
                </c:pt>
                <c:pt idx="2278">
                  <c:v>42516</c:v>
                </c:pt>
                <c:pt idx="2279">
                  <c:v>42517</c:v>
                </c:pt>
                <c:pt idx="2280">
                  <c:v>42520</c:v>
                </c:pt>
                <c:pt idx="2281">
                  <c:v>42521</c:v>
                </c:pt>
                <c:pt idx="2282">
                  <c:v>42522</c:v>
                </c:pt>
                <c:pt idx="2283">
                  <c:v>42523</c:v>
                </c:pt>
                <c:pt idx="2284">
                  <c:v>42524</c:v>
                </c:pt>
                <c:pt idx="2285">
                  <c:v>42527</c:v>
                </c:pt>
                <c:pt idx="2286">
                  <c:v>42528</c:v>
                </c:pt>
                <c:pt idx="2287">
                  <c:v>42529</c:v>
                </c:pt>
                <c:pt idx="2288">
                  <c:v>42533</c:v>
                </c:pt>
                <c:pt idx="2289">
                  <c:v>42534</c:v>
                </c:pt>
                <c:pt idx="2290">
                  <c:v>42535</c:v>
                </c:pt>
                <c:pt idx="2291">
                  <c:v>42536</c:v>
                </c:pt>
                <c:pt idx="2292">
                  <c:v>42537</c:v>
                </c:pt>
                <c:pt idx="2293">
                  <c:v>42538</c:v>
                </c:pt>
                <c:pt idx="2294">
                  <c:v>42541</c:v>
                </c:pt>
                <c:pt idx="2295">
                  <c:v>42542</c:v>
                </c:pt>
                <c:pt idx="2296">
                  <c:v>42543</c:v>
                </c:pt>
                <c:pt idx="2297">
                  <c:v>42544</c:v>
                </c:pt>
                <c:pt idx="2298">
                  <c:v>42545</c:v>
                </c:pt>
                <c:pt idx="2299">
                  <c:v>42548</c:v>
                </c:pt>
                <c:pt idx="2300">
                  <c:v>42549</c:v>
                </c:pt>
                <c:pt idx="2301">
                  <c:v>42550</c:v>
                </c:pt>
                <c:pt idx="2302">
                  <c:v>42551</c:v>
                </c:pt>
                <c:pt idx="2303">
                  <c:v>42552</c:v>
                </c:pt>
                <c:pt idx="2304">
                  <c:v>42555</c:v>
                </c:pt>
                <c:pt idx="2305">
                  <c:v>42556</c:v>
                </c:pt>
                <c:pt idx="2306">
                  <c:v>42557</c:v>
                </c:pt>
                <c:pt idx="2307">
                  <c:v>42558</c:v>
                </c:pt>
                <c:pt idx="2308">
                  <c:v>42559</c:v>
                </c:pt>
                <c:pt idx="2309">
                  <c:v>42562</c:v>
                </c:pt>
                <c:pt idx="2310">
                  <c:v>42563</c:v>
                </c:pt>
                <c:pt idx="2311">
                  <c:v>42564</c:v>
                </c:pt>
                <c:pt idx="2312">
                  <c:v>42565</c:v>
                </c:pt>
                <c:pt idx="2313">
                  <c:v>42566</c:v>
                </c:pt>
                <c:pt idx="2314">
                  <c:v>42569</c:v>
                </c:pt>
                <c:pt idx="2315">
                  <c:v>42570</c:v>
                </c:pt>
                <c:pt idx="2316">
                  <c:v>42571</c:v>
                </c:pt>
                <c:pt idx="2317">
                  <c:v>42572</c:v>
                </c:pt>
                <c:pt idx="2318">
                  <c:v>42573</c:v>
                </c:pt>
                <c:pt idx="2319">
                  <c:v>42576</c:v>
                </c:pt>
                <c:pt idx="2320">
                  <c:v>42577</c:v>
                </c:pt>
                <c:pt idx="2321">
                  <c:v>42578</c:v>
                </c:pt>
                <c:pt idx="2322">
                  <c:v>42579</c:v>
                </c:pt>
                <c:pt idx="2323">
                  <c:v>42580</c:v>
                </c:pt>
                <c:pt idx="2324">
                  <c:v>42583</c:v>
                </c:pt>
                <c:pt idx="2325">
                  <c:v>42584</c:v>
                </c:pt>
                <c:pt idx="2326">
                  <c:v>42585</c:v>
                </c:pt>
                <c:pt idx="2327">
                  <c:v>42586</c:v>
                </c:pt>
                <c:pt idx="2328">
                  <c:v>42587</c:v>
                </c:pt>
                <c:pt idx="2329">
                  <c:v>42590</c:v>
                </c:pt>
                <c:pt idx="2330">
                  <c:v>42591</c:v>
                </c:pt>
                <c:pt idx="2331">
                  <c:v>42592</c:v>
                </c:pt>
                <c:pt idx="2332">
                  <c:v>42593</c:v>
                </c:pt>
                <c:pt idx="2333">
                  <c:v>42594</c:v>
                </c:pt>
                <c:pt idx="2334">
                  <c:v>42597</c:v>
                </c:pt>
                <c:pt idx="2335">
                  <c:v>42598</c:v>
                </c:pt>
                <c:pt idx="2336">
                  <c:v>42599</c:v>
                </c:pt>
                <c:pt idx="2337">
                  <c:v>42600</c:v>
                </c:pt>
                <c:pt idx="2338">
                  <c:v>42601</c:v>
                </c:pt>
                <c:pt idx="2339">
                  <c:v>42604</c:v>
                </c:pt>
                <c:pt idx="2340">
                  <c:v>42605</c:v>
                </c:pt>
                <c:pt idx="2341">
                  <c:v>42606</c:v>
                </c:pt>
                <c:pt idx="2342">
                  <c:v>42607</c:v>
                </c:pt>
                <c:pt idx="2343">
                  <c:v>42608</c:v>
                </c:pt>
                <c:pt idx="2344">
                  <c:v>42611</c:v>
                </c:pt>
                <c:pt idx="2345">
                  <c:v>42612</c:v>
                </c:pt>
                <c:pt idx="2346">
                  <c:v>42613</c:v>
                </c:pt>
                <c:pt idx="2347">
                  <c:v>42614</c:v>
                </c:pt>
                <c:pt idx="2348">
                  <c:v>42615</c:v>
                </c:pt>
                <c:pt idx="2349">
                  <c:v>42618</c:v>
                </c:pt>
                <c:pt idx="2350">
                  <c:v>42619</c:v>
                </c:pt>
                <c:pt idx="2351">
                  <c:v>42620</c:v>
                </c:pt>
                <c:pt idx="2352">
                  <c:v>42621</c:v>
                </c:pt>
                <c:pt idx="2353">
                  <c:v>42622</c:v>
                </c:pt>
                <c:pt idx="2354">
                  <c:v>42625</c:v>
                </c:pt>
                <c:pt idx="2355">
                  <c:v>42626</c:v>
                </c:pt>
                <c:pt idx="2356">
                  <c:v>42627</c:v>
                </c:pt>
                <c:pt idx="2357">
                  <c:v>42631</c:v>
                </c:pt>
                <c:pt idx="2358">
                  <c:v>42632</c:v>
                </c:pt>
                <c:pt idx="2359">
                  <c:v>42633</c:v>
                </c:pt>
                <c:pt idx="2360">
                  <c:v>42634</c:v>
                </c:pt>
                <c:pt idx="2361">
                  <c:v>42635</c:v>
                </c:pt>
                <c:pt idx="2362">
                  <c:v>42636</c:v>
                </c:pt>
                <c:pt idx="2363">
                  <c:v>42639</c:v>
                </c:pt>
                <c:pt idx="2364">
                  <c:v>42640</c:v>
                </c:pt>
                <c:pt idx="2365">
                  <c:v>42641</c:v>
                </c:pt>
                <c:pt idx="2366">
                  <c:v>42642</c:v>
                </c:pt>
                <c:pt idx="2367">
                  <c:v>42643</c:v>
                </c:pt>
                <c:pt idx="2368">
                  <c:v>42651</c:v>
                </c:pt>
                <c:pt idx="2369">
                  <c:v>42652</c:v>
                </c:pt>
                <c:pt idx="2370">
                  <c:v>42653</c:v>
                </c:pt>
                <c:pt idx="2371">
                  <c:v>42654</c:v>
                </c:pt>
                <c:pt idx="2372">
                  <c:v>42655</c:v>
                </c:pt>
                <c:pt idx="2373">
                  <c:v>42656</c:v>
                </c:pt>
                <c:pt idx="2374">
                  <c:v>42657</c:v>
                </c:pt>
                <c:pt idx="2375">
                  <c:v>42660</c:v>
                </c:pt>
                <c:pt idx="2376">
                  <c:v>42661</c:v>
                </c:pt>
                <c:pt idx="2377">
                  <c:v>42662</c:v>
                </c:pt>
                <c:pt idx="2378">
                  <c:v>42663</c:v>
                </c:pt>
                <c:pt idx="2379">
                  <c:v>42664</c:v>
                </c:pt>
                <c:pt idx="2380">
                  <c:v>42667</c:v>
                </c:pt>
                <c:pt idx="2381">
                  <c:v>42668</c:v>
                </c:pt>
                <c:pt idx="2382">
                  <c:v>42669</c:v>
                </c:pt>
                <c:pt idx="2383">
                  <c:v>42670</c:v>
                </c:pt>
                <c:pt idx="2384">
                  <c:v>42671</c:v>
                </c:pt>
                <c:pt idx="2385">
                  <c:v>42674</c:v>
                </c:pt>
                <c:pt idx="2386">
                  <c:v>42675</c:v>
                </c:pt>
                <c:pt idx="2387">
                  <c:v>42676</c:v>
                </c:pt>
                <c:pt idx="2388">
                  <c:v>42677</c:v>
                </c:pt>
                <c:pt idx="2389">
                  <c:v>42678</c:v>
                </c:pt>
                <c:pt idx="2390">
                  <c:v>42681</c:v>
                </c:pt>
                <c:pt idx="2391">
                  <c:v>42682</c:v>
                </c:pt>
                <c:pt idx="2392">
                  <c:v>42683</c:v>
                </c:pt>
                <c:pt idx="2393">
                  <c:v>42684</c:v>
                </c:pt>
                <c:pt idx="2394">
                  <c:v>42685</c:v>
                </c:pt>
                <c:pt idx="2395">
                  <c:v>42688</c:v>
                </c:pt>
                <c:pt idx="2396">
                  <c:v>42689</c:v>
                </c:pt>
                <c:pt idx="2397">
                  <c:v>42690</c:v>
                </c:pt>
                <c:pt idx="2398">
                  <c:v>42691</c:v>
                </c:pt>
                <c:pt idx="2399">
                  <c:v>42692</c:v>
                </c:pt>
                <c:pt idx="2400">
                  <c:v>42695</c:v>
                </c:pt>
                <c:pt idx="2401">
                  <c:v>42696</c:v>
                </c:pt>
                <c:pt idx="2402">
                  <c:v>42697</c:v>
                </c:pt>
                <c:pt idx="2403">
                  <c:v>42698</c:v>
                </c:pt>
                <c:pt idx="2404">
                  <c:v>42699</c:v>
                </c:pt>
                <c:pt idx="2405">
                  <c:v>42702</c:v>
                </c:pt>
                <c:pt idx="2406">
                  <c:v>42703</c:v>
                </c:pt>
                <c:pt idx="2407">
                  <c:v>42704</c:v>
                </c:pt>
                <c:pt idx="2408">
                  <c:v>42705</c:v>
                </c:pt>
                <c:pt idx="2409">
                  <c:v>42706</c:v>
                </c:pt>
                <c:pt idx="2410">
                  <c:v>42709</c:v>
                </c:pt>
                <c:pt idx="2411">
                  <c:v>42710</c:v>
                </c:pt>
                <c:pt idx="2412">
                  <c:v>42711</c:v>
                </c:pt>
                <c:pt idx="2413">
                  <c:v>42712</c:v>
                </c:pt>
                <c:pt idx="2414">
                  <c:v>42713</c:v>
                </c:pt>
                <c:pt idx="2415">
                  <c:v>42716</c:v>
                </c:pt>
                <c:pt idx="2416">
                  <c:v>42717</c:v>
                </c:pt>
                <c:pt idx="2417">
                  <c:v>42718</c:v>
                </c:pt>
                <c:pt idx="2418">
                  <c:v>42719</c:v>
                </c:pt>
                <c:pt idx="2419">
                  <c:v>42720</c:v>
                </c:pt>
                <c:pt idx="2420">
                  <c:v>42723</c:v>
                </c:pt>
                <c:pt idx="2421">
                  <c:v>42724</c:v>
                </c:pt>
                <c:pt idx="2422">
                  <c:v>42725</c:v>
                </c:pt>
                <c:pt idx="2423">
                  <c:v>42726</c:v>
                </c:pt>
                <c:pt idx="2424">
                  <c:v>42727</c:v>
                </c:pt>
                <c:pt idx="2425">
                  <c:v>42730</c:v>
                </c:pt>
                <c:pt idx="2426">
                  <c:v>42731</c:v>
                </c:pt>
                <c:pt idx="2427">
                  <c:v>42732</c:v>
                </c:pt>
                <c:pt idx="2428">
                  <c:v>42733</c:v>
                </c:pt>
                <c:pt idx="2429">
                  <c:v>42734</c:v>
                </c:pt>
                <c:pt idx="2430">
                  <c:v>42735</c:v>
                </c:pt>
                <c:pt idx="2431">
                  <c:v>42738</c:v>
                </c:pt>
                <c:pt idx="2432">
                  <c:v>42739</c:v>
                </c:pt>
                <c:pt idx="2433">
                  <c:v>42740</c:v>
                </c:pt>
                <c:pt idx="2434">
                  <c:v>42741</c:v>
                </c:pt>
                <c:pt idx="2435">
                  <c:v>42744</c:v>
                </c:pt>
                <c:pt idx="2436">
                  <c:v>42745</c:v>
                </c:pt>
                <c:pt idx="2437">
                  <c:v>42746</c:v>
                </c:pt>
                <c:pt idx="2438">
                  <c:v>42747</c:v>
                </c:pt>
                <c:pt idx="2439">
                  <c:v>42748</c:v>
                </c:pt>
                <c:pt idx="2440">
                  <c:v>42751</c:v>
                </c:pt>
                <c:pt idx="2441">
                  <c:v>42752</c:v>
                </c:pt>
                <c:pt idx="2442">
                  <c:v>42753</c:v>
                </c:pt>
                <c:pt idx="2443">
                  <c:v>42754</c:v>
                </c:pt>
                <c:pt idx="2444">
                  <c:v>42755</c:v>
                </c:pt>
                <c:pt idx="2445">
                  <c:v>42757</c:v>
                </c:pt>
                <c:pt idx="2446">
                  <c:v>42758</c:v>
                </c:pt>
                <c:pt idx="2447">
                  <c:v>42759</c:v>
                </c:pt>
                <c:pt idx="2448">
                  <c:v>42760</c:v>
                </c:pt>
                <c:pt idx="2449">
                  <c:v>42761</c:v>
                </c:pt>
                <c:pt idx="2450">
                  <c:v>42769</c:v>
                </c:pt>
                <c:pt idx="2451">
                  <c:v>42770</c:v>
                </c:pt>
                <c:pt idx="2452">
                  <c:v>42772</c:v>
                </c:pt>
                <c:pt idx="2453">
                  <c:v>42773</c:v>
                </c:pt>
                <c:pt idx="2454">
                  <c:v>42774</c:v>
                </c:pt>
                <c:pt idx="2455">
                  <c:v>42775</c:v>
                </c:pt>
                <c:pt idx="2456">
                  <c:v>42776</c:v>
                </c:pt>
                <c:pt idx="2457">
                  <c:v>42779</c:v>
                </c:pt>
                <c:pt idx="2458">
                  <c:v>42780</c:v>
                </c:pt>
                <c:pt idx="2459">
                  <c:v>42781</c:v>
                </c:pt>
                <c:pt idx="2460">
                  <c:v>42782</c:v>
                </c:pt>
                <c:pt idx="2461">
                  <c:v>42783</c:v>
                </c:pt>
                <c:pt idx="2462">
                  <c:v>42786</c:v>
                </c:pt>
                <c:pt idx="2463">
                  <c:v>42787</c:v>
                </c:pt>
                <c:pt idx="2464">
                  <c:v>42788</c:v>
                </c:pt>
                <c:pt idx="2465">
                  <c:v>42789</c:v>
                </c:pt>
                <c:pt idx="2466">
                  <c:v>42790</c:v>
                </c:pt>
                <c:pt idx="2467">
                  <c:v>42793</c:v>
                </c:pt>
                <c:pt idx="2468">
                  <c:v>42794</c:v>
                </c:pt>
                <c:pt idx="2469">
                  <c:v>42795</c:v>
                </c:pt>
                <c:pt idx="2470">
                  <c:v>42796</c:v>
                </c:pt>
                <c:pt idx="2471">
                  <c:v>42797</c:v>
                </c:pt>
                <c:pt idx="2472">
                  <c:v>42800</c:v>
                </c:pt>
                <c:pt idx="2473">
                  <c:v>42801</c:v>
                </c:pt>
                <c:pt idx="2474">
                  <c:v>42802</c:v>
                </c:pt>
                <c:pt idx="2475">
                  <c:v>42803</c:v>
                </c:pt>
                <c:pt idx="2476">
                  <c:v>42804</c:v>
                </c:pt>
                <c:pt idx="2477">
                  <c:v>42807</c:v>
                </c:pt>
                <c:pt idx="2478">
                  <c:v>42808</c:v>
                </c:pt>
                <c:pt idx="2479">
                  <c:v>42809</c:v>
                </c:pt>
                <c:pt idx="2480">
                  <c:v>42810</c:v>
                </c:pt>
                <c:pt idx="2481">
                  <c:v>42811</c:v>
                </c:pt>
                <c:pt idx="2482">
                  <c:v>42814</c:v>
                </c:pt>
                <c:pt idx="2483">
                  <c:v>42815</c:v>
                </c:pt>
                <c:pt idx="2484">
                  <c:v>42816</c:v>
                </c:pt>
                <c:pt idx="2485">
                  <c:v>42817</c:v>
                </c:pt>
                <c:pt idx="2486">
                  <c:v>42818</c:v>
                </c:pt>
                <c:pt idx="2487">
                  <c:v>42821</c:v>
                </c:pt>
                <c:pt idx="2488">
                  <c:v>42822</c:v>
                </c:pt>
                <c:pt idx="2489">
                  <c:v>42823</c:v>
                </c:pt>
                <c:pt idx="2490">
                  <c:v>42824</c:v>
                </c:pt>
                <c:pt idx="2491">
                  <c:v>42825</c:v>
                </c:pt>
                <c:pt idx="2492">
                  <c:v>42826</c:v>
                </c:pt>
                <c:pt idx="2493">
                  <c:v>42830</c:v>
                </c:pt>
                <c:pt idx="2494">
                  <c:v>42831</c:v>
                </c:pt>
                <c:pt idx="2495">
                  <c:v>42832</c:v>
                </c:pt>
                <c:pt idx="2496">
                  <c:v>42835</c:v>
                </c:pt>
                <c:pt idx="2497">
                  <c:v>42836</c:v>
                </c:pt>
                <c:pt idx="2498">
                  <c:v>42837</c:v>
                </c:pt>
                <c:pt idx="2499">
                  <c:v>42838</c:v>
                </c:pt>
                <c:pt idx="2500">
                  <c:v>42839</c:v>
                </c:pt>
                <c:pt idx="2501">
                  <c:v>42842</c:v>
                </c:pt>
                <c:pt idx="2502">
                  <c:v>42843</c:v>
                </c:pt>
                <c:pt idx="2503">
                  <c:v>42844</c:v>
                </c:pt>
                <c:pt idx="2504">
                  <c:v>42845</c:v>
                </c:pt>
                <c:pt idx="2505">
                  <c:v>42846</c:v>
                </c:pt>
                <c:pt idx="2506">
                  <c:v>42849</c:v>
                </c:pt>
                <c:pt idx="2507">
                  <c:v>42850</c:v>
                </c:pt>
                <c:pt idx="2508">
                  <c:v>42851</c:v>
                </c:pt>
                <c:pt idx="2509">
                  <c:v>42852</c:v>
                </c:pt>
                <c:pt idx="2510">
                  <c:v>42853</c:v>
                </c:pt>
                <c:pt idx="2511">
                  <c:v>42857</c:v>
                </c:pt>
                <c:pt idx="2512">
                  <c:v>42858</c:v>
                </c:pt>
                <c:pt idx="2513">
                  <c:v>42859</c:v>
                </c:pt>
                <c:pt idx="2514">
                  <c:v>42860</c:v>
                </c:pt>
                <c:pt idx="2515">
                  <c:v>42863</c:v>
                </c:pt>
                <c:pt idx="2516">
                  <c:v>42864</c:v>
                </c:pt>
                <c:pt idx="2517">
                  <c:v>42865</c:v>
                </c:pt>
                <c:pt idx="2518">
                  <c:v>42866</c:v>
                </c:pt>
                <c:pt idx="2519">
                  <c:v>42867</c:v>
                </c:pt>
                <c:pt idx="2520">
                  <c:v>42870</c:v>
                </c:pt>
                <c:pt idx="2521">
                  <c:v>42871</c:v>
                </c:pt>
                <c:pt idx="2522">
                  <c:v>42872</c:v>
                </c:pt>
                <c:pt idx="2523">
                  <c:v>42873</c:v>
                </c:pt>
                <c:pt idx="2524">
                  <c:v>42874</c:v>
                </c:pt>
                <c:pt idx="2525">
                  <c:v>42877</c:v>
                </c:pt>
                <c:pt idx="2526">
                  <c:v>42878</c:v>
                </c:pt>
                <c:pt idx="2527">
                  <c:v>42879</c:v>
                </c:pt>
                <c:pt idx="2528">
                  <c:v>42880</c:v>
                </c:pt>
                <c:pt idx="2529">
                  <c:v>42881</c:v>
                </c:pt>
                <c:pt idx="2530">
                  <c:v>42882</c:v>
                </c:pt>
                <c:pt idx="2531">
                  <c:v>42886</c:v>
                </c:pt>
                <c:pt idx="2532">
                  <c:v>42887</c:v>
                </c:pt>
                <c:pt idx="2533">
                  <c:v>42888</c:v>
                </c:pt>
                <c:pt idx="2534">
                  <c:v>42891</c:v>
                </c:pt>
                <c:pt idx="2535">
                  <c:v>42892</c:v>
                </c:pt>
                <c:pt idx="2536">
                  <c:v>42893</c:v>
                </c:pt>
                <c:pt idx="2537">
                  <c:v>42894</c:v>
                </c:pt>
                <c:pt idx="2538">
                  <c:v>42895</c:v>
                </c:pt>
                <c:pt idx="2539">
                  <c:v>42898</c:v>
                </c:pt>
                <c:pt idx="2540">
                  <c:v>42899</c:v>
                </c:pt>
                <c:pt idx="2541">
                  <c:v>42900</c:v>
                </c:pt>
                <c:pt idx="2542">
                  <c:v>42901</c:v>
                </c:pt>
                <c:pt idx="2543">
                  <c:v>42902</c:v>
                </c:pt>
                <c:pt idx="2544">
                  <c:v>42905</c:v>
                </c:pt>
                <c:pt idx="2545">
                  <c:v>42906</c:v>
                </c:pt>
                <c:pt idx="2546">
                  <c:v>42907</c:v>
                </c:pt>
                <c:pt idx="2547">
                  <c:v>42908</c:v>
                </c:pt>
                <c:pt idx="2548">
                  <c:v>42909</c:v>
                </c:pt>
                <c:pt idx="2549">
                  <c:v>42912</c:v>
                </c:pt>
                <c:pt idx="2550">
                  <c:v>42913</c:v>
                </c:pt>
                <c:pt idx="2551">
                  <c:v>42914</c:v>
                </c:pt>
                <c:pt idx="2552">
                  <c:v>42915</c:v>
                </c:pt>
                <c:pt idx="2553">
                  <c:v>42916</c:v>
                </c:pt>
                <c:pt idx="2554">
                  <c:v>42919</c:v>
                </c:pt>
                <c:pt idx="2555">
                  <c:v>42920</c:v>
                </c:pt>
                <c:pt idx="2556">
                  <c:v>42921</c:v>
                </c:pt>
                <c:pt idx="2557">
                  <c:v>42922</c:v>
                </c:pt>
                <c:pt idx="2558">
                  <c:v>42923</c:v>
                </c:pt>
                <c:pt idx="2559">
                  <c:v>42926</c:v>
                </c:pt>
                <c:pt idx="2560">
                  <c:v>42927</c:v>
                </c:pt>
                <c:pt idx="2561">
                  <c:v>42928</c:v>
                </c:pt>
                <c:pt idx="2562">
                  <c:v>42929</c:v>
                </c:pt>
                <c:pt idx="2563">
                  <c:v>42930</c:v>
                </c:pt>
                <c:pt idx="2564">
                  <c:v>42933</c:v>
                </c:pt>
                <c:pt idx="2565">
                  <c:v>42934</c:v>
                </c:pt>
                <c:pt idx="2566">
                  <c:v>42935</c:v>
                </c:pt>
                <c:pt idx="2567">
                  <c:v>42936</c:v>
                </c:pt>
                <c:pt idx="2568">
                  <c:v>42937</c:v>
                </c:pt>
                <c:pt idx="2569">
                  <c:v>42940</c:v>
                </c:pt>
                <c:pt idx="2570">
                  <c:v>42941</c:v>
                </c:pt>
                <c:pt idx="2571">
                  <c:v>42942</c:v>
                </c:pt>
                <c:pt idx="2572">
                  <c:v>42943</c:v>
                </c:pt>
                <c:pt idx="2573">
                  <c:v>42944</c:v>
                </c:pt>
                <c:pt idx="2574">
                  <c:v>42947</c:v>
                </c:pt>
                <c:pt idx="2575">
                  <c:v>42948</c:v>
                </c:pt>
                <c:pt idx="2576">
                  <c:v>42949</c:v>
                </c:pt>
                <c:pt idx="2577">
                  <c:v>42950</c:v>
                </c:pt>
                <c:pt idx="2578">
                  <c:v>42951</c:v>
                </c:pt>
                <c:pt idx="2579">
                  <c:v>42954</c:v>
                </c:pt>
                <c:pt idx="2580">
                  <c:v>42955</c:v>
                </c:pt>
                <c:pt idx="2581">
                  <c:v>42956</c:v>
                </c:pt>
                <c:pt idx="2582">
                  <c:v>42957</c:v>
                </c:pt>
                <c:pt idx="2583">
                  <c:v>42958</c:v>
                </c:pt>
                <c:pt idx="2584">
                  <c:v>42961</c:v>
                </c:pt>
                <c:pt idx="2585">
                  <c:v>42962</c:v>
                </c:pt>
                <c:pt idx="2586">
                  <c:v>42963</c:v>
                </c:pt>
                <c:pt idx="2587">
                  <c:v>42964</c:v>
                </c:pt>
                <c:pt idx="2588">
                  <c:v>42965</c:v>
                </c:pt>
                <c:pt idx="2589">
                  <c:v>42968</c:v>
                </c:pt>
                <c:pt idx="2590">
                  <c:v>42969</c:v>
                </c:pt>
                <c:pt idx="2591">
                  <c:v>42970</c:v>
                </c:pt>
                <c:pt idx="2592">
                  <c:v>42971</c:v>
                </c:pt>
                <c:pt idx="2593">
                  <c:v>42972</c:v>
                </c:pt>
                <c:pt idx="2594">
                  <c:v>42975</c:v>
                </c:pt>
                <c:pt idx="2595">
                  <c:v>42976</c:v>
                </c:pt>
                <c:pt idx="2596">
                  <c:v>42977</c:v>
                </c:pt>
                <c:pt idx="2597">
                  <c:v>42978</c:v>
                </c:pt>
                <c:pt idx="2598">
                  <c:v>42979</c:v>
                </c:pt>
                <c:pt idx="2599">
                  <c:v>42982</c:v>
                </c:pt>
                <c:pt idx="2600">
                  <c:v>42983</c:v>
                </c:pt>
                <c:pt idx="2601">
                  <c:v>42984</c:v>
                </c:pt>
                <c:pt idx="2602">
                  <c:v>42985</c:v>
                </c:pt>
                <c:pt idx="2603">
                  <c:v>42986</c:v>
                </c:pt>
                <c:pt idx="2604">
                  <c:v>42989</c:v>
                </c:pt>
                <c:pt idx="2605">
                  <c:v>42990</c:v>
                </c:pt>
                <c:pt idx="2606">
                  <c:v>42991</c:v>
                </c:pt>
                <c:pt idx="2607">
                  <c:v>42992</c:v>
                </c:pt>
                <c:pt idx="2608">
                  <c:v>42993</c:v>
                </c:pt>
                <c:pt idx="2609">
                  <c:v>42996</c:v>
                </c:pt>
                <c:pt idx="2610">
                  <c:v>42997</c:v>
                </c:pt>
                <c:pt idx="2611">
                  <c:v>42998</c:v>
                </c:pt>
                <c:pt idx="2612">
                  <c:v>42999</c:v>
                </c:pt>
                <c:pt idx="2613">
                  <c:v>43000</c:v>
                </c:pt>
                <c:pt idx="2614">
                  <c:v>43003</c:v>
                </c:pt>
                <c:pt idx="2615">
                  <c:v>43004</c:v>
                </c:pt>
                <c:pt idx="2616">
                  <c:v>43005</c:v>
                </c:pt>
                <c:pt idx="2617">
                  <c:v>43006</c:v>
                </c:pt>
                <c:pt idx="2618">
                  <c:v>43007</c:v>
                </c:pt>
                <c:pt idx="2619">
                  <c:v>43008</c:v>
                </c:pt>
                <c:pt idx="2620">
                  <c:v>43017</c:v>
                </c:pt>
                <c:pt idx="2621">
                  <c:v>43018</c:v>
                </c:pt>
                <c:pt idx="2622">
                  <c:v>43019</c:v>
                </c:pt>
                <c:pt idx="2623">
                  <c:v>43020</c:v>
                </c:pt>
                <c:pt idx="2624">
                  <c:v>43021</c:v>
                </c:pt>
                <c:pt idx="2625">
                  <c:v>43024</c:v>
                </c:pt>
                <c:pt idx="2626">
                  <c:v>43025</c:v>
                </c:pt>
                <c:pt idx="2627">
                  <c:v>43026</c:v>
                </c:pt>
                <c:pt idx="2628">
                  <c:v>43027</c:v>
                </c:pt>
                <c:pt idx="2629">
                  <c:v>43028</c:v>
                </c:pt>
                <c:pt idx="2630">
                  <c:v>43031</c:v>
                </c:pt>
                <c:pt idx="2631">
                  <c:v>43032</c:v>
                </c:pt>
                <c:pt idx="2632">
                  <c:v>43033</c:v>
                </c:pt>
                <c:pt idx="2633">
                  <c:v>43034</c:v>
                </c:pt>
                <c:pt idx="2634">
                  <c:v>43035</c:v>
                </c:pt>
                <c:pt idx="2635">
                  <c:v>43038</c:v>
                </c:pt>
                <c:pt idx="2636">
                  <c:v>43039</c:v>
                </c:pt>
                <c:pt idx="2637">
                  <c:v>43040</c:v>
                </c:pt>
                <c:pt idx="2638">
                  <c:v>43041</c:v>
                </c:pt>
                <c:pt idx="2639">
                  <c:v>43042</c:v>
                </c:pt>
                <c:pt idx="2640">
                  <c:v>43045</c:v>
                </c:pt>
                <c:pt idx="2641">
                  <c:v>43046</c:v>
                </c:pt>
                <c:pt idx="2642">
                  <c:v>43047</c:v>
                </c:pt>
                <c:pt idx="2643">
                  <c:v>43048</c:v>
                </c:pt>
                <c:pt idx="2644">
                  <c:v>43049</c:v>
                </c:pt>
                <c:pt idx="2645">
                  <c:v>43052</c:v>
                </c:pt>
                <c:pt idx="2646">
                  <c:v>43053</c:v>
                </c:pt>
                <c:pt idx="2647">
                  <c:v>43054</c:v>
                </c:pt>
                <c:pt idx="2648">
                  <c:v>43055</c:v>
                </c:pt>
                <c:pt idx="2649">
                  <c:v>43056</c:v>
                </c:pt>
                <c:pt idx="2650">
                  <c:v>43059</c:v>
                </c:pt>
                <c:pt idx="2651">
                  <c:v>43060</c:v>
                </c:pt>
                <c:pt idx="2652">
                  <c:v>43061</c:v>
                </c:pt>
                <c:pt idx="2653">
                  <c:v>43062</c:v>
                </c:pt>
                <c:pt idx="2654">
                  <c:v>43063</c:v>
                </c:pt>
                <c:pt idx="2655">
                  <c:v>43066</c:v>
                </c:pt>
                <c:pt idx="2656">
                  <c:v>43067</c:v>
                </c:pt>
                <c:pt idx="2657">
                  <c:v>43068</c:v>
                </c:pt>
                <c:pt idx="2658">
                  <c:v>43069</c:v>
                </c:pt>
                <c:pt idx="2659">
                  <c:v>43070</c:v>
                </c:pt>
                <c:pt idx="2660">
                  <c:v>43073</c:v>
                </c:pt>
                <c:pt idx="2661">
                  <c:v>43074</c:v>
                </c:pt>
                <c:pt idx="2662">
                  <c:v>43075</c:v>
                </c:pt>
                <c:pt idx="2663">
                  <c:v>43076</c:v>
                </c:pt>
                <c:pt idx="2664">
                  <c:v>43077</c:v>
                </c:pt>
                <c:pt idx="2665">
                  <c:v>43080</c:v>
                </c:pt>
                <c:pt idx="2666">
                  <c:v>43081</c:v>
                </c:pt>
                <c:pt idx="2667">
                  <c:v>43082</c:v>
                </c:pt>
                <c:pt idx="2668">
                  <c:v>43083</c:v>
                </c:pt>
                <c:pt idx="2669">
                  <c:v>43084</c:v>
                </c:pt>
                <c:pt idx="2670">
                  <c:v>43087</c:v>
                </c:pt>
                <c:pt idx="2671">
                  <c:v>43088</c:v>
                </c:pt>
                <c:pt idx="2672">
                  <c:v>43089</c:v>
                </c:pt>
                <c:pt idx="2673">
                  <c:v>43090</c:v>
                </c:pt>
                <c:pt idx="2674">
                  <c:v>43091</c:v>
                </c:pt>
                <c:pt idx="2675">
                  <c:v>43094</c:v>
                </c:pt>
                <c:pt idx="2676">
                  <c:v>43095</c:v>
                </c:pt>
                <c:pt idx="2677">
                  <c:v>43096</c:v>
                </c:pt>
                <c:pt idx="2678">
                  <c:v>43097</c:v>
                </c:pt>
                <c:pt idx="2679">
                  <c:v>43098</c:v>
                </c:pt>
                <c:pt idx="2680">
                  <c:v>43099</c:v>
                </c:pt>
                <c:pt idx="2681">
                  <c:v>43100</c:v>
                </c:pt>
                <c:pt idx="2682">
                  <c:v>43102</c:v>
                </c:pt>
                <c:pt idx="2683">
                  <c:v>43103</c:v>
                </c:pt>
                <c:pt idx="2684">
                  <c:v>43104</c:v>
                </c:pt>
                <c:pt idx="2685">
                  <c:v>43105</c:v>
                </c:pt>
                <c:pt idx="2686">
                  <c:v>43108</c:v>
                </c:pt>
                <c:pt idx="2687">
                  <c:v>43109</c:v>
                </c:pt>
                <c:pt idx="2688">
                  <c:v>43110</c:v>
                </c:pt>
                <c:pt idx="2689">
                  <c:v>43111</c:v>
                </c:pt>
                <c:pt idx="2690">
                  <c:v>43112</c:v>
                </c:pt>
                <c:pt idx="2691">
                  <c:v>43115</c:v>
                </c:pt>
                <c:pt idx="2692">
                  <c:v>43116</c:v>
                </c:pt>
                <c:pt idx="2693">
                  <c:v>43117</c:v>
                </c:pt>
                <c:pt idx="2694">
                  <c:v>43118</c:v>
                </c:pt>
                <c:pt idx="2695">
                  <c:v>43119</c:v>
                </c:pt>
                <c:pt idx="2696">
                  <c:v>43122</c:v>
                </c:pt>
                <c:pt idx="2697">
                  <c:v>43123</c:v>
                </c:pt>
                <c:pt idx="2698">
                  <c:v>43124</c:v>
                </c:pt>
                <c:pt idx="2699">
                  <c:v>43125</c:v>
                </c:pt>
                <c:pt idx="2700">
                  <c:v>43126</c:v>
                </c:pt>
                <c:pt idx="2701">
                  <c:v>43129</c:v>
                </c:pt>
                <c:pt idx="2702">
                  <c:v>43130</c:v>
                </c:pt>
                <c:pt idx="2703">
                  <c:v>43131</c:v>
                </c:pt>
                <c:pt idx="2704">
                  <c:v>43132</c:v>
                </c:pt>
                <c:pt idx="2705">
                  <c:v>43133</c:v>
                </c:pt>
                <c:pt idx="2706">
                  <c:v>43136</c:v>
                </c:pt>
                <c:pt idx="2707">
                  <c:v>43137</c:v>
                </c:pt>
                <c:pt idx="2708">
                  <c:v>43138</c:v>
                </c:pt>
                <c:pt idx="2709">
                  <c:v>43139</c:v>
                </c:pt>
                <c:pt idx="2710">
                  <c:v>43140</c:v>
                </c:pt>
                <c:pt idx="2711">
                  <c:v>43142</c:v>
                </c:pt>
                <c:pt idx="2712">
                  <c:v>43143</c:v>
                </c:pt>
                <c:pt idx="2713">
                  <c:v>43144</c:v>
                </c:pt>
                <c:pt idx="2714">
                  <c:v>43145</c:v>
                </c:pt>
                <c:pt idx="2715">
                  <c:v>43153</c:v>
                </c:pt>
                <c:pt idx="2716">
                  <c:v>43154</c:v>
                </c:pt>
                <c:pt idx="2717">
                  <c:v>43155</c:v>
                </c:pt>
                <c:pt idx="2718">
                  <c:v>43157</c:v>
                </c:pt>
                <c:pt idx="2719">
                  <c:v>43158</c:v>
                </c:pt>
                <c:pt idx="2720">
                  <c:v>43159</c:v>
                </c:pt>
                <c:pt idx="2721">
                  <c:v>43160</c:v>
                </c:pt>
                <c:pt idx="2722">
                  <c:v>43161</c:v>
                </c:pt>
                <c:pt idx="2723">
                  <c:v>43164</c:v>
                </c:pt>
                <c:pt idx="2724">
                  <c:v>43165</c:v>
                </c:pt>
                <c:pt idx="2725">
                  <c:v>43166</c:v>
                </c:pt>
                <c:pt idx="2726">
                  <c:v>43167</c:v>
                </c:pt>
                <c:pt idx="2727">
                  <c:v>43168</c:v>
                </c:pt>
                <c:pt idx="2728">
                  <c:v>43171</c:v>
                </c:pt>
                <c:pt idx="2729">
                  <c:v>43172</c:v>
                </c:pt>
                <c:pt idx="2730">
                  <c:v>43173</c:v>
                </c:pt>
                <c:pt idx="2731">
                  <c:v>43174</c:v>
                </c:pt>
                <c:pt idx="2732">
                  <c:v>43175</c:v>
                </c:pt>
                <c:pt idx="2733">
                  <c:v>43178</c:v>
                </c:pt>
                <c:pt idx="2734">
                  <c:v>43179</c:v>
                </c:pt>
                <c:pt idx="2735">
                  <c:v>43180</c:v>
                </c:pt>
                <c:pt idx="2736">
                  <c:v>43181</c:v>
                </c:pt>
                <c:pt idx="2737">
                  <c:v>43182</c:v>
                </c:pt>
                <c:pt idx="2738">
                  <c:v>43185</c:v>
                </c:pt>
                <c:pt idx="2739">
                  <c:v>43186</c:v>
                </c:pt>
                <c:pt idx="2740">
                  <c:v>43187</c:v>
                </c:pt>
                <c:pt idx="2741">
                  <c:v>43188</c:v>
                </c:pt>
                <c:pt idx="2742">
                  <c:v>43189</c:v>
                </c:pt>
                <c:pt idx="2743">
                  <c:v>43192</c:v>
                </c:pt>
                <c:pt idx="2744">
                  <c:v>43193</c:v>
                </c:pt>
                <c:pt idx="2745">
                  <c:v>43194</c:v>
                </c:pt>
                <c:pt idx="2746">
                  <c:v>43198</c:v>
                </c:pt>
                <c:pt idx="2747">
                  <c:v>43199</c:v>
                </c:pt>
                <c:pt idx="2748">
                  <c:v>43200</c:v>
                </c:pt>
                <c:pt idx="2749">
                  <c:v>43201</c:v>
                </c:pt>
                <c:pt idx="2750">
                  <c:v>43202</c:v>
                </c:pt>
                <c:pt idx="2751">
                  <c:v>43203</c:v>
                </c:pt>
                <c:pt idx="2752">
                  <c:v>43206</c:v>
                </c:pt>
                <c:pt idx="2753">
                  <c:v>43207</c:v>
                </c:pt>
                <c:pt idx="2754">
                  <c:v>43208</c:v>
                </c:pt>
                <c:pt idx="2755">
                  <c:v>43209</c:v>
                </c:pt>
                <c:pt idx="2756">
                  <c:v>43210</c:v>
                </c:pt>
                <c:pt idx="2757">
                  <c:v>43213</c:v>
                </c:pt>
                <c:pt idx="2758">
                  <c:v>43214</c:v>
                </c:pt>
                <c:pt idx="2759">
                  <c:v>43215</c:v>
                </c:pt>
                <c:pt idx="2760">
                  <c:v>43216</c:v>
                </c:pt>
                <c:pt idx="2761">
                  <c:v>43217</c:v>
                </c:pt>
                <c:pt idx="2762">
                  <c:v>43218</c:v>
                </c:pt>
                <c:pt idx="2763">
                  <c:v>43222</c:v>
                </c:pt>
                <c:pt idx="2764">
                  <c:v>43223</c:v>
                </c:pt>
                <c:pt idx="2765">
                  <c:v>43224</c:v>
                </c:pt>
                <c:pt idx="2766">
                  <c:v>43227</c:v>
                </c:pt>
                <c:pt idx="2767">
                  <c:v>43228</c:v>
                </c:pt>
                <c:pt idx="2768">
                  <c:v>43229</c:v>
                </c:pt>
                <c:pt idx="2769">
                  <c:v>43230</c:v>
                </c:pt>
                <c:pt idx="2770">
                  <c:v>43231</c:v>
                </c:pt>
                <c:pt idx="2771">
                  <c:v>43234</c:v>
                </c:pt>
                <c:pt idx="2772">
                  <c:v>43235</c:v>
                </c:pt>
                <c:pt idx="2773">
                  <c:v>43236</c:v>
                </c:pt>
                <c:pt idx="2774">
                  <c:v>43237</c:v>
                </c:pt>
                <c:pt idx="2775">
                  <c:v>43238</c:v>
                </c:pt>
                <c:pt idx="2776">
                  <c:v>43241</c:v>
                </c:pt>
                <c:pt idx="2777">
                  <c:v>43242</c:v>
                </c:pt>
                <c:pt idx="2778">
                  <c:v>43243</c:v>
                </c:pt>
                <c:pt idx="2779">
                  <c:v>43244</c:v>
                </c:pt>
                <c:pt idx="2780">
                  <c:v>43245</c:v>
                </c:pt>
                <c:pt idx="2781">
                  <c:v>43248</c:v>
                </c:pt>
                <c:pt idx="2782">
                  <c:v>43249</c:v>
                </c:pt>
                <c:pt idx="2783">
                  <c:v>43250</c:v>
                </c:pt>
                <c:pt idx="2784">
                  <c:v>43251</c:v>
                </c:pt>
                <c:pt idx="2785">
                  <c:v>43252</c:v>
                </c:pt>
                <c:pt idx="2786">
                  <c:v>43255</c:v>
                </c:pt>
                <c:pt idx="2787">
                  <c:v>43256</c:v>
                </c:pt>
                <c:pt idx="2788">
                  <c:v>43257</c:v>
                </c:pt>
                <c:pt idx="2789">
                  <c:v>43258</c:v>
                </c:pt>
                <c:pt idx="2790">
                  <c:v>43259</c:v>
                </c:pt>
                <c:pt idx="2791">
                  <c:v>43262</c:v>
                </c:pt>
                <c:pt idx="2792">
                  <c:v>43263</c:v>
                </c:pt>
                <c:pt idx="2793">
                  <c:v>43264</c:v>
                </c:pt>
                <c:pt idx="2794">
                  <c:v>43265</c:v>
                </c:pt>
                <c:pt idx="2795">
                  <c:v>43266</c:v>
                </c:pt>
                <c:pt idx="2796">
                  <c:v>43270</c:v>
                </c:pt>
                <c:pt idx="2797">
                  <c:v>43271</c:v>
                </c:pt>
                <c:pt idx="2798">
                  <c:v>43272</c:v>
                </c:pt>
                <c:pt idx="2799">
                  <c:v>43273</c:v>
                </c:pt>
                <c:pt idx="2800">
                  <c:v>43276</c:v>
                </c:pt>
                <c:pt idx="2801">
                  <c:v>43277</c:v>
                </c:pt>
                <c:pt idx="2802">
                  <c:v>43278</c:v>
                </c:pt>
                <c:pt idx="2803">
                  <c:v>43279</c:v>
                </c:pt>
                <c:pt idx="2804">
                  <c:v>43280</c:v>
                </c:pt>
                <c:pt idx="2805">
                  <c:v>43283</c:v>
                </c:pt>
                <c:pt idx="2806">
                  <c:v>43284</c:v>
                </c:pt>
                <c:pt idx="2807">
                  <c:v>43285</c:v>
                </c:pt>
                <c:pt idx="2808">
                  <c:v>43286</c:v>
                </c:pt>
                <c:pt idx="2809">
                  <c:v>43287</c:v>
                </c:pt>
                <c:pt idx="2810">
                  <c:v>43290</c:v>
                </c:pt>
                <c:pt idx="2811">
                  <c:v>43291</c:v>
                </c:pt>
                <c:pt idx="2812">
                  <c:v>43292</c:v>
                </c:pt>
                <c:pt idx="2813">
                  <c:v>43293</c:v>
                </c:pt>
                <c:pt idx="2814">
                  <c:v>43294</c:v>
                </c:pt>
                <c:pt idx="2815">
                  <c:v>43297</c:v>
                </c:pt>
                <c:pt idx="2816">
                  <c:v>43298</c:v>
                </c:pt>
                <c:pt idx="2817">
                  <c:v>43299</c:v>
                </c:pt>
                <c:pt idx="2818">
                  <c:v>43300</c:v>
                </c:pt>
                <c:pt idx="2819">
                  <c:v>43301</c:v>
                </c:pt>
                <c:pt idx="2820">
                  <c:v>43304</c:v>
                </c:pt>
                <c:pt idx="2821">
                  <c:v>43305</c:v>
                </c:pt>
                <c:pt idx="2822">
                  <c:v>43306</c:v>
                </c:pt>
                <c:pt idx="2823">
                  <c:v>43307</c:v>
                </c:pt>
                <c:pt idx="2824">
                  <c:v>43308</c:v>
                </c:pt>
                <c:pt idx="2825">
                  <c:v>43311</c:v>
                </c:pt>
                <c:pt idx="2826">
                  <c:v>43312</c:v>
                </c:pt>
                <c:pt idx="2827">
                  <c:v>43313</c:v>
                </c:pt>
                <c:pt idx="2828">
                  <c:v>43314</c:v>
                </c:pt>
                <c:pt idx="2829">
                  <c:v>43315</c:v>
                </c:pt>
                <c:pt idx="2830">
                  <c:v>43318</c:v>
                </c:pt>
                <c:pt idx="2831">
                  <c:v>43319</c:v>
                </c:pt>
                <c:pt idx="2832">
                  <c:v>43320</c:v>
                </c:pt>
                <c:pt idx="2833">
                  <c:v>43321</c:v>
                </c:pt>
                <c:pt idx="2834">
                  <c:v>43322</c:v>
                </c:pt>
                <c:pt idx="2835">
                  <c:v>43325</c:v>
                </c:pt>
                <c:pt idx="2836">
                  <c:v>43326</c:v>
                </c:pt>
                <c:pt idx="2837">
                  <c:v>43327</c:v>
                </c:pt>
                <c:pt idx="2838">
                  <c:v>43328</c:v>
                </c:pt>
                <c:pt idx="2839">
                  <c:v>43329</c:v>
                </c:pt>
                <c:pt idx="2840">
                  <c:v>43332</c:v>
                </c:pt>
                <c:pt idx="2841">
                  <c:v>43333</c:v>
                </c:pt>
                <c:pt idx="2842">
                  <c:v>43334</c:v>
                </c:pt>
                <c:pt idx="2843">
                  <c:v>43335</c:v>
                </c:pt>
                <c:pt idx="2844">
                  <c:v>43336</c:v>
                </c:pt>
                <c:pt idx="2845">
                  <c:v>43339</c:v>
                </c:pt>
                <c:pt idx="2846">
                  <c:v>43340</c:v>
                </c:pt>
                <c:pt idx="2847">
                  <c:v>43341</c:v>
                </c:pt>
                <c:pt idx="2848">
                  <c:v>43342</c:v>
                </c:pt>
                <c:pt idx="2849">
                  <c:v>43343</c:v>
                </c:pt>
                <c:pt idx="2850">
                  <c:v>43346</c:v>
                </c:pt>
                <c:pt idx="2851">
                  <c:v>43347</c:v>
                </c:pt>
                <c:pt idx="2852">
                  <c:v>43348</c:v>
                </c:pt>
                <c:pt idx="2853">
                  <c:v>43349</c:v>
                </c:pt>
                <c:pt idx="2854">
                  <c:v>43350</c:v>
                </c:pt>
                <c:pt idx="2855">
                  <c:v>43353</c:v>
                </c:pt>
                <c:pt idx="2856">
                  <c:v>43354</c:v>
                </c:pt>
                <c:pt idx="2857">
                  <c:v>43355</c:v>
                </c:pt>
                <c:pt idx="2858">
                  <c:v>43356</c:v>
                </c:pt>
                <c:pt idx="2859">
                  <c:v>43357</c:v>
                </c:pt>
                <c:pt idx="2860">
                  <c:v>43360</c:v>
                </c:pt>
                <c:pt idx="2861">
                  <c:v>43361</c:v>
                </c:pt>
                <c:pt idx="2862">
                  <c:v>43362</c:v>
                </c:pt>
                <c:pt idx="2863">
                  <c:v>43363</c:v>
                </c:pt>
                <c:pt idx="2864">
                  <c:v>43364</c:v>
                </c:pt>
                <c:pt idx="2865">
                  <c:v>43368</c:v>
                </c:pt>
                <c:pt idx="2866">
                  <c:v>43369</c:v>
                </c:pt>
                <c:pt idx="2867">
                  <c:v>43370</c:v>
                </c:pt>
                <c:pt idx="2868">
                  <c:v>43371</c:v>
                </c:pt>
                <c:pt idx="2869">
                  <c:v>43372</c:v>
                </c:pt>
                <c:pt idx="2870">
                  <c:v>43373</c:v>
                </c:pt>
                <c:pt idx="2871">
                  <c:v>43381</c:v>
                </c:pt>
                <c:pt idx="2872">
                  <c:v>43382</c:v>
                </c:pt>
                <c:pt idx="2873">
                  <c:v>43383</c:v>
                </c:pt>
                <c:pt idx="2874">
                  <c:v>43384</c:v>
                </c:pt>
                <c:pt idx="2875">
                  <c:v>43385</c:v>
                </c:pt>
                <c:pt idx="2876">
                  <c:v>43388</c:v>
                </c:pt>
                <c:pt idx="2877">
                  <c:v>43389</c:v>
                </c:pt>
                <c:pt idx="2878">
                  <c:v>43390</c:v>
                </c:pt>
                <c:pt idx="2879">
                  <c:v>43391</c:v>
                </c:pt>
                <c:pt idx="2880">
                  <c:v>43392</c:v>
                </c:pt>
                <c:pt idx="2881">
                  <c:v>43395</c:v>
                </c:pt>
                <c:pt idx="2882">
                  <c:v>43396</c:v>
                </c:pt>
                <c:pt idx="2883">
                  <c:v>43397</c:v>
                </c:pt>
                <c:pt idx="2884">
                  <c:v>43398</c:v>
                </c:pt>
                <c:pt idx="2885">
                  <c:v>43399</c:v>
                </c:pt>
                <c:pt idx="2886">
                  <c:v>43402</c:v>
                </c:pt>
                <c:pt idx="2887">
                  <c:v>43403</c:v>
                </c:pt>
                <c:pt idx="2888">
                  <c:v>43404</c:v>
                </c:pt>
                <c:pt idx="2889">
                  <c:v>43405</c:v>
                </c:pt>
                <c:pt idx="2890">
                  <c:v>43406</c:v>
                </c:pt>
                <c:pt idx="2891">
                  <c:v>43409</c:v>
                </c:pt>
                <c:pt idx="2892">
                  <c:v>43410</c:v>
                </c:pt>
                <c:pt idx="2893">
                  <c:v>43411</c:v>
                </c:pt>
                <c:pt idx="2894">
                  <c:v>43412</c:v>
                </c:pt>
                <c:pt idx="2895">
                  <c:v>43413</c:v>
                </c:pt>
                <c:pt idx="2896">
                  <c:v>43416</c:v>
                </c:pt>
                <c:pt idx="2897">
                  <c:v>43417</c:v>
                </c:pt>
                <c:pt idx="2898">
                  <c:v>43418</c:v>
                </c:pt>
                <c:pt idx="2899">
                  <c:v>43419</c:v>
                </c:pt>
                <c:pt idx="2900">
                  <c:v>43420</c:v>
                </c:pt>
                <c:pt idx="2901">
                  <c:v>43423</c:v>
                </c:pt>
                <c:pt idx="2902">
                  <c:v>43424</c:v>
                </c:pt>
                <c:pt idx="2903">
                  <c:v>43425</c:v>
                </c:pt>
                <c:pt idx="2904">
                  <c:v>43426</c:v>
                </c:pt>
                <c:pt idx="2905">
                  <c:v>43427</c:v>
                </c:pt>
                <c:pt idx="2906">
                  <c:v>43430</c:v>
                </c:pt>
                <c:pt idx="2907">
                  <c:v>43431</c:v>
                </c:pt>
                <c:pt idx="2908">
                  <c:v>43432</c:v>
                </c:pt>
                <c:pt idx="2909">
                  <c:v>43433</c:v>
                </c:pt>
                <c:pt idx="2910">
                  <c:v>43434</c:v>
                </c:pt>
                <c:pt idx="2911">
                  <c:v>43437</c:v>
                </c:pt>
                <c:pt idx="2912">
                  <c:v>43438</c:v>
                </c:pt>
                <c:pt idx="2913">
                  <c:v>43439</c:v>
                </c:pt>
                <c:pt idx="2914">
                  <c:v>43440</c:v>
                </c:pt>
                <c:pt idx="2915">
                  <c:v>43441</c:v>
                </c:pt>
                <c:pt idx="2916">
                  <c:v>43444</c:v>
                </c:pt>
                <c:pt idx="2917">
                  <c:v>43445</c:v>
                </c:pt>
                <c:pt idx="2918">
                  <c:v>43446</c:v>
                </c:pt>
                <c:pt idx="2919">
                  <c:v>43447</c:v>
                </c:pt>
                <c:pt idx="2920">
                  <c:v>43448</c:v>
                </c:pt>
                <c:pt idx="2921">
                  <c:v>43451</c:v>
                </c:pt>
                <c:pt idx="2922">
                  <c:v>43452</c:v>
                </c:pt>
                <c:pt idx="2923">
                  <c:v>43453</c:v>
                </c:pt>
                <c:pt idx="2924">
                  <c:v>43454</c:v>
                </c:pt>
                <c:pt idx="2925">
                  <c:v>43455</c:v>
                </c:pt>
                <c:pt idx="2926">
                  <c:v>43458</c:v>
                </c:pt>
                <c:pt idx="2927">
                  <c:v>43459</c:v>
                </c:pt>
                <c:pt idx="2928">
                  <c:v>43460</c:v>
                </c:pt>
                <c:pt idx="2929">
                  <c:v>43461</c:v>
                </c:pt>
                <c:pt idx="2930">
                  <c:v>43462</c:v>
                </c:pt>
                <c:pt idx="2931">
                  <c:v>43463</c:v>
                </c:pt>
                <c:pt idx="2932">
                  <c:v>43464</c:v>
                </c:pt>
                <c:pt idx="2933">
                  <c:v>43465</c:v>
                </c:pt>
                <c:pt idx="2934">
                  <c:v>43467</c:v>
                </c:pt>
                <c:pt idx="2935">
                  <c:v>43468</c:v>
                </c:pt>
                <c:pt idx="2936">
                  <c:v>43469</c:v>
                </c:pt>
                <c:pt idx="2937">
                  <c:v>43472</c:v>
                </c:pt>
                <c:pt idx="2938">
                  <c:v>43473</c:v>
                </c:pt>
                <c:pt idx="2939">
                  <c:v>43474</c:v>
                </c:pt>
                <c:pt idx="2940">
                  <c:v>43475</c:v>
                </c:pt>
                <c:pt idx="2941">
                  <c:v>43476</c:v>
                </c:pt>
                <c:pt idx="2942">
                  <c:v>43479</c:v>
                </c:pt>
                <c:pt idx="2943">
                  <c:v>43480</c:v>
                </c:pt>
                <c:pt idx="2944">
                  <c:v>43481</c:v>
                </c:pt>
                <c:pt idx="2945">
                  <c:v>43482</c:v>
                </c:pt>
                <c:pt idx="2946">
                  <c:v>43483</c:v>
                </c:pt>
                <c:pt idx="2947">
                  <c:v>43486</c:v>
                </c:pt>
                <c:pt idx="2948">
                  <c:v>43487</c:v>
                </c:pt>
                <c:pt idx="2949">
                  <c:v>43488</c:v>
                </c:pt>
                <c:pt idx="2950">
                  <c:v>43489</c:v>
                </c:pt>
                <c:pt idx="2951">
                  <c:v>43490</c:v>
                </c:pt>
                <c:pt idx="2952">
                  <c:v>43493</c:v>
                </c:pt>
                <c:pt idx="2953">
                  <c:v>43494</c:v>
                </c:pt>
                <c:pt idx="2954">
                  <c:v>43495</c:v>
                </c:pt>
                <c:pt idx="2955">
                  <c:v>43496</c:v>
                </c:pt>
                <c:pt idx="2956">
                  <c:v>43497</c:v>
                </c:pt>
                <c:pt idx="2957">
                  <c:v>43498</c:v>
                </c:pt>
                <c:pt idx="2958">
                  <c:v>43499</c:v>
                </c:pt>
                <c:pt idx="2959">
                  <c:v>43507</c:v>
                </c:pt>
                <c:pt idx="2960">
                  <c:v>43508</c:v>
                </c:pt>
                <c:pt idx="2961">
                  <c:v>43509</c:v>
                </c:pt>
                <c:pt idx="2962">
                  <c:v>43510</c:v>
                </c:pt>
                <c:pt idx="2963">
                  <c:v>43511</c:v>
                </c:pt>
                <c:pt idx="2964">
                  <c:v>43514</c:v>
                </c:pt>
                <c:pt idx="2965">
                  <c:v>43515</c:v>
                </c:pt>
                <c:pt idx="2966">
                  <c:v>43516</c:v>
                </c:pt>
                <c:pt idx="2967">
                  <c:v>43517</c:v>
                </c:pt>
                <c:pt idx="2968">
                  <c:v>43518</c:v>
                </c:pt>
                <c:pt idx="2969">
                  <c:v>43521</c:v>
                </c:pt>
                <c:pt idx="2970">
                  <c:v>43522</c:v>
                </c:pt>
                <c:pt idx="2971">
                  <c:v>43523</c:v>
                </c:pt>
                <c:pt idx="2972">
                  <c:v>43524</c:v>
                </c:pt>
                <c:pt idx="2973">
                  <c:v>43525</c:v>
                </c:pt>
                <c:pt idx="2974">
                  <c:v>43528</c:v>
                </c:pt>
                <c:pt idx="2975">
                  <c:v>43529</c:v>
                </c:pt>
                <c:pt idx="2976">
                  <c:v>43530</c:v>
                </c:pt>
                <c:pt idx="2977">
                  <c:v>43531</c:v>
                </c:pt>
                <c:pt idx="2978">
                  <c:v>43532</c:v>
                </c:pt>
                <c:pt idx="2979">
                  <c:v>43535</c:v>
                </c:pt>
                <c:pt idx="2980">
                  <c:v>43536</c:v>
                </c:pt>
                <c:pt idx="2981">
                  <c:v>43537</c:v>
                </c:pt>
                <c:pt idx="2982">
                  <c:v>43538</c:v>
                </c:pt>
                <c:pt idx="2983">
                  <c:v>43539</c:v>
                </c:pt>
                <c:pt idx="2984">
                  <c:v>43542</c:v>
                </c:pt>
                <c:pt idx="2985">
                  <c:v>43543</c:v>
                </c:pt>
                <c:pt idx="2986">
                  <c:v>43544</c:v>
                </c:pt>
                <c:pt idx="2987">
                  <c:v>43545</c:v>
                </c:pt>
                <c:pt idx="2988">
                  <c:v>43546</c:v>
                </c:pt>
                <c:pt idx="2989">
                  <c:v>43549</c:v>
                </c:pt>
                <c:pt idx="2990">
                  <c:v>43550</c:v>
                </c:pt>
                <c:pt idx="2991">
                  <c:v>43551</c:v>
                </c:pt>
                <c:pt idx="2992">
                  <c:v>43552</c:v>
                </c:pt>
                <c:pt idx="2993">
                  <c:v>43553</c:v>
                </c:pt>
                <c:pt idx="2994">
                  <c:v>43556</c:v>
                </c:pt>
                <c:pt idx="2995">
                  <c:v>43557</c:v>
                </c:pt>
                <c:pt idx="2996">
                  <c:v>43558</c:v>
                </c:pt>
                <c:pt idx="2997">
                  <c:v>43559</c:v>
                </c:pt>
                <c:pt idx="2998">
                  <c:v>43563</c:v>
                </c:pt>
                <c:pt idx="2999">
                  <c:v>43564</c:v>
                </c:pt>
                <c:pt idx="3000">
                  <c:v>43565</c:v>
                </c:pt>
                <c:pt idx="3001">
                  <c:v>43566</c:v>
                </c:pt>
                <c:pt idx="3002">
                  <c:v>43567</c:v>
                </c:pt>
                <c:pt idx="3003">
                  <c:v>43570</c:v>
                </c:pt>
                <c:pt idx="3004">
                  <c:v>43571</c:v>
                </c:pt>
                <c:pt idx="3005">
                  <c:v>43572</c:v>
                </c:pt>
                <c:pt idx="3006">
                  <c:v>43573</c:v>
                </c:pt>
                <c:pt idx="3007">
                  <c:v>43574</c:v>
                </c:pt>
                <c:pt idx="3008">
                  <c:v>43577</c:v>
                </c:pt>
                <c:pt idx="3009">
                  <c:v>43578</c:v>
                </c:pt>
                <c:pt idx="3010">
                  <c:v>43579</c:v>
                </c:pt>
                <c:pt idx="3011">
                  <c:v>43580</c:v>
                </c:pt>
                <c:pt idx="3012">
                  <c:v>43581</c:v>
                </c:pt>
                <c:pt idx="3013">
                  <c:v>43583</c:v>
                </c:pt>
                <c:pt idx="3014">
                  <c:v>43584</c:v>
                </c:pt>
                <c:pt idx="3015">
                  <c:v>43585</c:v>
                </c:pt>
                <c:pt idx="3016">
                  <c:v>43590</c:v>
                </c:pt>
                <c:pt idx="3017">
                  <c:v>43591</c:v>
                </c:pt>
                <c:pt idx="3018">
                  <c:v>43592</c:v>
                </c:pt>
                <c:pt idx="3019">
                  <c:v>43593</c:v>
                </c:pt>
                <c:pt idx="3020">
                  <c:v>43594</c:v>
                </c:pt>
                <c:pt idx="3021">
                  <c:v>43595</c:v>
                </c:pt>
                <c:pt idx="3022">
                  <c:v>43598</c:v>
                </c:pt>
                <c:pt idx="3023">
                  <c:v>43599</c:v>
                </c:pt>
                <c:pt idx="3024">
                  <c:v>43600</c:v>
                </c:pt>
                <c:pt idx="3025">
                  <c:v>43601</c:v>
                </c:pt>
                <c:pt idx="3026">
                  <c:v>43602</c:v>
                </c:pt>
                <c:pt idx="3027">
                  <c:v>43605</c:v>
                </c:pt>
                <c:pt idx="3028">
                  <c:v>43606</c:v>
                </c:pt>
                <c:pt idx="3029">
                  <c:v>43607</c:v>
                </c:pt>
                <c:pt idx="3030">
                  <c:v>43608</c:v>
                </c:pt>
                <c:pt idx="3031">
                  <c:v>43609</c:v>
                </c:pt>
                <c:pt idx="3032">
                  <c:v>43612</c:v>
                </c:pt>
                <c:pt idx="3033">
                  <c:v>43613</c:v>
                </c:pt>
                <c:pt idx="3034">
                  <c:v>43614</c:v>
                </c:pt>
                <c:pt idx="3035">
                  <c:v>43615</c:v>
                </c:pt>
                <c:pt idx="3036">
                  <c:v>43616</c:v>
                </c:pt>
                <c:pt idx="3037">
                  <c:v>43619</c:v>
                </c:pt>
                <c:pt idx="3038">
                  <c:v>43620</c:v>
                </c:pt>
                <c:pt idx="3039">
                  <c:v>43621</c:v>
                </c:pt>
                <c:pt idx="3040">
                  <c:v>43622</c:v>
                </c:pt>
                <c:pt idx="3041">
                  <c:v>43626</c:v>
                </c:pt>
                <c:pt idx="3042">
                  <c:v>43627</c:v>
                </c:pt>
                <c:pt idx="3043">
                  <c:v>43628</c:v>
                </c:pt>
                <c:pt idx="3044">
                  <c:v>43629</c:v>
                </c:pt>
                <c:pt idx="3045">
                  <c:v>43630</c:v>
                </c:pt>
                <c:pt idx="3046">
                  <c:v>43633</c:v>
                </c:pt>
                <c:pt idx="3047">
                  <c:v>43634</c:v>
                </c:pt>
                <c:pt idx="3048">
                  <c:v>43635</c:v>
                </c:pt>
                <c:pt idx="3049">
                  <c:v>43636</c:v>
                </c:pt>
                <c:pt idx="3050">
                  <c:v>43637</c:v>
                </c:pt>
                <c:pt idx="3051">
                  <c:v>43640</c:v>
                </c:pt>
                <c:pt idx="3052">
                  <c:v>43641</c:v>
                </c:pt>
                <c:pt idx="3053">
                  <c:v>43642</c:v>
                </c:pt>
                <c:pt idx="3054">
                  <c:v>43643</c:v>
                </c:pt>
                <c:pt idx="3055">
                  <c:v>43644</c:v>
                </c:pt>
                <c:pt idx="3056">
                  <c:v>43647</c:v>
                </c:pt>
                <c:pt idx="3057">
                  <c:v>43648</c:v>
                </c:pt>
                <c:pt idx="3058">
                  <c:v>43649</c:v>
                </c:pt>
                <c:pt idx="3059">
                  <c:v>43650</c:v>
                </c:pt>
                <c:pt idx="3060">
                  <c:v>43651</c:v>
                </c:pt>
                <c:pt idx="3061">
                  <c:v>43654</c:v>
                </c:pt>
                <c:pt idx="3062">
                  <c:v>43655</c:v>
                </c:pt>
                <c:pt idx="3063">
                  <c:v>43656</c:v>
                </c:pt>
                <c:pt idx="3064">
                  <c:v>43657</c:v>
                </c:pt>
                <c:pt idx="3065">
                  <c:v>43658</c:v>
                </c:pt>
                <c:pt idx="3066">
                  <c:v>43661</c:v>
                </c:pt>
                <c:pt idx="3067">
                  <c:v>43662</c:v>
                </c:pt>
                <c:pt idx="3068">
                  <c:v>43663</c:v>
                </c:pt>
                <c:pt idx="3069">
                  <c:v>43664</c:v>
                </c:pt>
                <c:pt idx="3070">
                  <c:v>43665</c:v>
                </c:pt>
                <c:pt idx="3071">
                  <c:v>43668</c:v>
                </c:pt>
                <c:pt idx="3072">
                  <c:v>43669</c:v>
                </c:pt>
                <c:pt idx="3073">
                  <c:v>43670</c:v>
                </c:pt>
                <c:pt idx="3074">
                  <c:v>43671</c:v>
                </c:pt>
                <c:pt idx="3075">
                  <c:v>43672</c:v>
                </c:pt>
                <c:pt idx="3076">
                  <c:v>43675</c:v>
                </c:pt>
              </c:numCache>
            </c:numRef>
          </c:cat>
          <c:val>
            <c:numRef>
              <c:f>'组合净值 测算'!$AI$4:$AI$3080</c:f>
              <c:numCache>
                <c:formatCode>0.000_);[Red]\(0.000\)</c:formatCode>
                <c:ptCount val="307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1.1260994648676359E-4</c:v>
                </c:pt>
                <c:pt idx="12">
                  <c:v>-1.9362740300010728E-8</c:v>
                </c:pt>
                <c:pt idx="13">
                  <c:v>2.2538459857979198E-4</c:v>
                </c:pt>
                <c:pt idx="14">
                  <c:v>2.2554512613570665E-4</c:v>
                </c:pt>
                <c:pt idx="15">
                  <c:v>2.256132886535589E-4</c:v>
                </c:pt>
                <c:pt idx="16">
                  <c:v>-8.6379765784627693E-8</c:v>
                </c:pt>
                <c:pt idx="17">
                  <c:v>-2.2572900811490548E-4</c:v>
                </c:pt>
                <c:pt idx="18">
                  <c:v>-9.0245705470026749E-4</c:v>
                </c:pt>
                <c:pt idx="19">
                  <c:v>-2.2549030733785003E-3</c:v>
                </c:pt>
                <c:pt idx="20">
                  <c:v>-2.2552311926646862E-3</c:v>
                </c:pt>
                <c:pt idx="21">
                  <c:v>-2.2554406356765089E-3</c:v>
                </c:pt>
                <c:pt idx="22">
                  <c:v>-2.2560064577596961E-3</c:v>
                </c:pt>
                <c:pt idx="23">
                  <c:v>-2.2550844526436631E-3</c:v>
                </c:pt>
                <c:pt idx="24">
                  <c:v>-2.2548213213577917E-3</c:v>
                </c:pt>
                <c:pt idx="25">
                  <c:v>-2.2557376683876029E-3</c:v>
                </c:pt>
                <c:pt idx="26">
                  <c:v>-2.2561855250162743E-3</c:v>
                </c:pt>
                <c:pt idx="27">
                  <c:v>-2.2563970532265554E-3</c:v>
                </c:pt>
                <c:pt idx="28">
                  <c:v>-2.2569809284189724E-3</c:v>
                </c:pt>
                <c:pt idx="29">
                  <c:v>-2.2567209613169048E-3</c:v>
                </c:pt>
                <c:pt idx="30">
                  <c:v>-2.2569339710445391E-3</c:v>
                </c:pt>
                <c:pt idx="31">
                  <c:v>-2.2571470008778682E-3</c:v>
                </c:pt>
                <c:pt idx="32">
                  <c:v>-2.2573600508188907E-3</c:v>
                </c:pt>
                <c:pt idx="33">
                  <c:v>-2.2577644955252829E-3</c:v>
                </c:pt>
                <c:pt idx="34">
                  <c:v>-2.257907127477532E-3</c:v>
                </c:pt>
                <c:pt idx="35">
                  <c:v>-2.2579551312016388E-3</c:v>
                </c:pt>
                <c:pt idx="36">
                  <c:v>-2.2580521366657447E-3</c:v>
                </c:pt>
                <c:pt idx="37">
                  <c:v>-3.8362234114466265E-3</c:v>
                </c:pt>
                <c:pt idx="38">
                  <c:v>-3.8365161625888433E-3</c:v>
                </c:pt>
                <c:pt idx="39">
                  <c:v>-3.8364842301610302E-3</c:v>
                </c:pt>
                <c:pt idx="40">
                  <c:v>-3.8366509700720197E-3</c:v>
                </c:pt>
                <c:pt idx="41">
                  <c:v>-3.8370196932531186E-3</c:v>
                </c:pt>
                <c:pt idx="42">
                  <c:v>-3.8365884332642874E-3</c:v>
                </c:pt>
                <c:pt idx="43">
                  <c:v>-3.837298317747706E-3</c:v>
                </c:pt>
                <c:pt idx="44">
                  <c:v>-3.8372713199885666E-3</c:v>
                </c:pt>
                <c:pt idx="45">
                  <c:v>-3.8372434971432057E-3</c:v>
                </c:pt>
                <c:pt idx="46">
                  <c:v>-3.8366162445004903E-3</c:v>
                </c:pt>
                <c:pt idx="47">
                  <c:v>-3.8359918378345625E-3</c:v>
                </c:pt>
                <c:pt idx="48">
                  <c:v>-3.8365304005789636E-3</c:v>
                </c:pt>
                <c:pt idx="49">
                  <c:v>-3.8358298291056858E-3</c:v>
                </c:pt>
                <c:pt idx="50">
                  <c:v>-3.8354929171371399E-3</c:v>
                </c:pt>
                <c:pt idx="51">
                  <c:v>-3.8358790829704503E-3</c:v>
                </c:pt>
                <c:pt idx="52">
                  <c:v>-3.8362652876839931E-3</c:v>
                </c:pt>
                <c:pt idx="53">
                  <c:v>-3.8370231287536694E-3</c:v>
                </c:pt>
                <c:pt idx="54">
                  <c:v>-3.8370114967918312E-3</c:v>
                </c:pt>
                <c:pt idx="55">
                  <c:v>-3.8365980719434756E-3</c:v>
                </c:pt>
                <c:pt idx="56">
                  <c:v>-3.8361888067857119E-3</c:v>
                </c:pt>
                <c:pt idx="57">
                  <c:v>-3.836581622009394E-3</c:v>
                </c:pt>
                <c:pt idx="58">
                  <c:v>-4.4234446127870974E-3</c:v>
                </c:pt>
                <c:pt idx="59">
                  <c:v>-5.0991082539387778E-3</c:v>
                </c:pt>
                <c:pt idx="60">
                  <c:v>-5.0985632221320909E-3</c:v>
                </c:pt>
                <c:pt idx="61">
                  <c:v>-5.1021204128645081E-3</c:v>
                </c:pt>
                <c:pt idx="62">
                  <c:v>-5.1015773166089851E-3</c:v>
                </c:pt>
                <c:pt idx="63">
                  <c:v>-5.1015434924526204E-3</c:v>
                </c:pt>
                <c:pt idx="64">
                  <c:v>-5.0962632761347715E-3</c:v>
                </c:pt>
                <c:pt idx="65">
                  <c:v>-5.1015383833461492E-3</c:v>
                </c:pt>
                <c:pt idx="66">
                  <c:v>-5.1025946393974397E-3</c:v>
                </c:pt>
                <c:pt idx="67">
                  <c:v>-5.1036496602530068E-3</c:v>
                </c:pt>
                <c:pt idx="68">
                  <c:v>-5.1025647781437478E-3</c:v>
                </c:pt>
                <c:pt idx="69">
                  <c:v>-5.1039088006963329E-3</c:v>
                </c:pt>
                <c:pt idx="70">
                  <c:v>-5.106276832596679E-3</c:v>
                </c:pt>
                <c:pt idx="71">
                  <c:v>-5.1078520000862326E-3</c:v>
                </c:pt>
                <c:pt idx="72">
                  <c:v>-5.1083827688827022E-3</c:v>
                </c:pt>
                <c:pt idx="73">
                  <c:v>-5.1098372304236861E-3</c:v>
                </c:pt>
                <c:pt idx="74">
                  <c:v>-5.1094027122648988E-3</c:v>
                </c:pt>
                <c:pt idx="75">
                  <c:v>-5.1098471113149024E-3</c:v>
                </c:pt>
                <c:pt idx="76">
                  <c:v>-5.1103581940230569E-3</c:v>
                </c:pt>
                <c:pt idx="77">
                  <c:v>-5.1109741251949004E-3</c:v>
                </c:pt>
                <c:pt idx="78">
                  <c:v>-5.1147277786218748E-3</c:v>
                </c:pt>
                <c:pt idx="79">
                  <c:v>-5.115412164230948E-3</c:v>
                </c:pt>
                <c:pt idx="80">
                  <c:v>-5.1145999278756626E-3</c:v>
                </c:pt>
                <c:pt idx="81">
                  <c:v>-5.1160444450339959E-3</c:v>
                </c:pt>
                <c:pt idx="82">
                  <c:v>-5.115575997578059E-3</c:v>
                </c:pt>
                <c:pt idx="83">
                  <c:v>-5.1172380131814243E-3</c:v>
                </c:pt>
                <c:pt idx="84">
                  <c:v>-5.1156409862866958E-3</c:v>
                </c:pt>
                <c:pt idx="85">
                  <c:v>-5.1137919203330107E-3</c:v>
                </c:pt>
                <c:pt idx="86">
                  <c:v>-5.1143253869030403E-3</c:v>
                </c:pt>
                <c:pt idx="87">
                  <c:v>-5.1153831274761696E-3</c:v>
                </c:pt>
                <c:pt idx="88">
                  <c:v>-5.1169797156311869E-3</c:v>
                </c:pt>
                <c:pt idx="89">
                  <c:v>-5.1159155801181466E-3</c:v>
                </c:pt>
                <c:pt idx="90">
                  <c:v>-5.1153011236164669E-3</c:v>
                </c:pt>
                <c:pt idx="91">
                  <c:v>-5.1158510675382018E-3</c:v>
                </c:pt>
                <c:pt idx="92">
                  <c:v>-5.1147690860613437E-3</c:v>
                </c:pt>
                <c:pt idx="93">
                  <c:v>-5.1159205116675377E-3</c:v>
                </c:pt>
                <c:pt idx="94">
                  <c:v>-5.115859786392063E-3</c:v>
                </c:pt>
                <c:pt idx="95">
                  <c:v>-5.1161383694855456E-3</c:v>
                </c:pt>
                <c:pt idx="96">
                  <c:v>-5.1164356101163211E-3</c:v>
                </c:pt>
                <c:pt idx="97">
                  <c:v>-5.1167514624050892E-3</c:v>
                </c:pt>
                <c:pt idx="98">
                  <c:v>-5.1183994278662936E-3</c:v>
                </c:pt>
                <c:pt idx="99">
                  <c:v>-5.1189489266083577E-3</c:v>
                </c:pt>
                <c:pt idx="100">
                  <c:v>-5.1194984843430102E-3</c:v>
                </c:pt>
                <c:pt idx="101">
                  <c:v>-5.1197409311678488E-3</c:v>
                </c:pt>
                <c:pt idx="102">
                  <c:v>-5.115522376854198E-3</c:v>
                </c:pt>
                <c:pt idx="103">
                  <c:v>-5.1172116344642138E-3</c:v>
                </c:pt>
                <c:pt idx="104">
                  <c:v>-5.1177749062774058E-3</c:v>
                </c:pt>
                <c:pt idx="105">
                  <c:v>-5.1183382400921129E-3</c:v>
                </c:pt>
                <c:pt idx="106">
                  <c:v>-5.1140699246168264E-3</c:v>
                </c:pt>
                <c:pt idx="107">
                  <c:v>-5.1103553724689554E-3</c:v>
                </c:pt>
                <c:pt idx="108">
                  <c:v>-5.1114739102517959E-3</c:v>
                </c:pt>
                <c:pt idx="109">
                  <c:v>-5.1113093417980426E-3</c:v>
                </c:pt>
                <c:pt idx="110">
                  <c:v>-5.1122253304427545E-3</c:v>
                </c:pt>
                <c:pt idx="111">
                  <c:v>-5.1096003778119403E-3</c:v>
                </c:pt>
                <c:pt idx="112">
                  <c:v>-5.1101995169531289E-3</c:v>
                </c:pt>
                <c:pt idx="113">
                  <c:v>-5.1113966966944702E-3</c:v>
                </c:pt>
                <c:pt idx="114">
                  <c:v>-5.1114584395657303E-3</c:v>
                </c:pt>
                <c:pt idx="115">
                  <c:v>-5.1127075189623117E-3</c:v>
                </c:pt>
                <c:pt idx="116">
                  <c:v>-5.1149163206698489E-3</c:v>
                </c:pt>
                <c:pt idx="117">
                  <c:v>-5.1167789699984034E-3</c:v>
                </c:pt>
                <c:pt idx="118">
                  <c:v>-5.1182090185997176E-3</c:v>
                </c:pt>
                <c:pt idx="119">
                  <c:v>-4.8935534383784951E-3</c:v>
                </c:pt>
                <c:pt idx="120">
                  <c:v>-4.7827713505326219E-3</c:v>
                </c:pt>
                <c:pt idx="121">
                  <c:v>-4.6710555841456003E-3</c:v>
                </c:pt>
                <c:pt idx="122">
                  <c:v>-4.6701874396710696E-3</c:v>
                </c:pt>
                <c:pt idx="123">
                  <c:v>-4.2179174279295406E-3</c:v>
                </c:pt>
                <c:pt idx="124">
                  <c:v>-4.4388518994720183E-3</c:v>
                </c:pt>
                <c:pt idx="125">
                  <c:v>-4.4373683621998783E-3</c:v>
                </c:pt>
                <c:pt idx="126">
                  <c:v>-4.4377056265099135E-3</c:v>
                </c:pt>
                <c:pt idx="127">
                  <c:v>-4.8864872664753367E-3</c:v>
                </c:pt>
                <c:pt idx="128">
                  <c:v>-4.8847142614680816E-3</c:v>
                </c:pt>
                <c:pt idx="129">
                  <c:v>-4.891431029252491E-3</c:v>
                </c:pt>
                <c:pt idx="130">
                  <c:v>-5.1100597363129552E-3</c:v>
                </c:pt>
                <c:pt idx="131">
                  <c:v>-5.1112523892551387E-3</c:v>
                </c:pt>
                <c:pt idx="132">
                  <c:v>-5.1135120949417079E-3</c:v>
                </c:pt>
                <c:pt idx="133">
                  <c:v>-5.1130863565334028E-3</c:v>
                </c:pt>
                <c:pt idx="134">
                  <c:v>-5.2254236174671398E-3</c:v>
                </c:pt>
                <c:pt idx="135">
                  <c:v>-5.1135957655175091E-3</c:v>
                </c:pt>
                <c:pt idx="136">
                  <c:v>-5.1153239927681504E-3</c:v>
                </c:pt>
                <c:pt idx="137">
                  <c:v>-5.2287866533795579E-3</c:v>
                </c:pt>
                <c:pt idx="138">
                  <c:v>-5.2291834824729211E-3</c:v>
                </c:pt>
                <c:pt idx="139">
                  <c:v>-5.3413017018379971E-3</c:v>
                </c:pt>
                <c:pt idx="140">
                  <c:v>-5.5681054552878528E-3</c:v>
                </c:pt>
                <c:pt idx="141">
                  <c:v>-5.5656091897093862E-3</c:v>
                </c:pt>
                <c:pt idx="142">
                  <c:v>-5.566336988412468E-3</c:v>
                </c:pt>
                <c:pt idx="143">
                  <c:v>-5.5600596471876429E-3</c:v>
                </c:pt>
                <c:pt idx="144">
                  <c:v>-5.5610977941054074E-3</c:v>
                </c:pt>
                <c:pt idx="145">
                  <c:v>-5.5624614514639958E-3</c:v>
                </c:pt>
                <c:pt idx="146">
                  <c:v>-5.5573745880863612E-3</c:v>
                </c:pt>
                <c:pt idx="147">
                  <c:v>-5.5569709856599925E-3</c:v>
                </c:pt>
                <c:pt idx="148">
                  <c:v>-5.5519083110496803E-3</c:v>
                </c:pt>
                <c:pt idx="149">
                  <c:v>-5.5515242558908939E-3</c:v>
                </c:pt>
                <c:pt idx="150">
                  <c:v>-5.5538792124800729E-3</c:v>
                </c:pt>
                <c:pt idx="151">
                  <c:v>-5.5546645310007303E-3</c:v>
                </c:pt>
                <c:pt idx="152">
                  <c:v>-5.5560332003410373E-3</c:v>
                </c:pt>
                <c:pt idx="153">
                  <c:v>-5.5498221793255365E-3</c:v>
                </c:pt>
                <c:pt idx="154">
                  <c:v>-5.5477163639207072E-3</c:v>
                </c:pt>
                <c:pt idx="155">
                  <c:v>-5.5501462180903571E-3</c:v>
                </c:pt>
                <c:pt idx="156">
                  <c:v>-5.5515365145121232E-3</c:v>
                </c:pt>
                <c:pt idx="157">
                  <c:v>-5.5511796115529366E-3</c:v>
                </c:pt>
                <c:pt idx="158">
                  <c:v>-5.5438564193658335E-3</c:v>
                </c:pt>
                <c:pt idx="159">
                  <c:v>-5.5476140528412099E-3</c:v>
                </c:pt>
                <c:pt idx="160">
                  <c:v>-5.5503826922271848E-3</c:v>
                </c:pt>
                <c:pt idx="161">
                  <c:v>-5.5504588008995492E-3</c:v>
                </c:pt>
                <c:pt idx="162">
                  <c:v>-5.5511697158281414E-3</c:v>
                </c:pt>
                <c:pt idx="163">
                  <c:v>-5.5528635982343699E-3</c:v>
                </c:pt>
                <c:pt idx="164">
                  <c:v>-5.5513904919817225E-3</c:v>
                </c:pt>
                <c:pt idx="165">
                  <c:v>-5.5528146441776727E-3</c:v>
                </c:pt>
                <c:pt idx="166">
                  <c:v>-5.5547102381783287E-3</c:v>
                </c:pt>
                <c:pt idx="167">
                  <c:v>-5.5558536866946451E-3</c:v>
                </c:pt>
                <c:pt idx="168">
                  <c:v>-5.5575521035557962E-3</c:v>
                </c:pt>
                <c:pt idx="169">
                  <c:v>-5.5588540781388307E-3</c:v>
                </c:pt>
                <c:pt idx="170">
                  <c:v>-4.4725235328559876E-3</c:v>
                </c:pt>
                <c:pt idx="171">
                  <c:v>-4.7036870886199011E-3</c:v>
                </c:pt>
                <c:pt idx="172">
                  <c:v>-4.7063927287374074E-3</c:v>
                </c:pt>
                <c:pt idx="173">
                  <c:v>-4.705092366523056E-3</c:v>
                </c:pt>
                <c:pt idx="174">
                  <c:v>-6.7059844899708398E-3</c:v>
                </c:pt>
                <c:pt idx="175">
                  <c:v>-6.7097334108892071E-3</c:v>
                </c:pt>
                <c:pt idx="176">
                  <c:v>-6.7121671874514899E-3</c:v>
                </c:pt>
                <c:pt idx="177">
                  <c:v>-6.7145979482272633E-3</c:v>
                </c:pt>
                <c:pt idx="178">
                  <c:v>-6.7173782056912934E-3</c:v>
                </c:pt>
                <c:pt idx="179">
                  <c:v>-6.7194494218432155E-3</c:v>
                </c:pt>
                <c:pt idx="180">
                  <c:v>-6.7204465881374187E-3</c:v>
                </c:pt>
                <c:pt idx="181">
                  <c:v>-6.7251482125705309E-3</c:v>
                </c:pt>
                <c:pt idx="182">
                  <c:v>-6.327546169612841E-3</c:v>
                </c:pt>
                <c:pt idx="183">
                  <c:v>-6.2230594341761147E-3</c:v>
                </c:pt>
                <c:pt idx="184">
                  <c:v>-6.4152563028150311E-3</c:v>
                </c:pt>
                <c:pt idx="185">
                  <c:v>-6.6359243253355515E-3</c:v>
                </c:pt>
                <c:pt idx="186">
                  <c:v>-6.6365391119083128E-3</c:v>
                </c:pt>
                <c:pt idx="187">
                  <c:v>-6.8617607234151556E-3</c:v>
                </c:pt>
                <c:pt idx="188">
                  <c:v>-7.7666600202872527E-3</c:v>
                </c:pt>
                <c:pt idx="189">
                  <c:v>-7.9977623862321767E-3</c:v>
                </c:pt>
                <c:pt idx="190">
                  <c:v>-8.0002701887087468E-3</c:v>
                </c:pt>
                <c:pt idx="191">
                  <c:v>-8.0023391900907459E-3</c:v>
                </c:pt>
                <c:pt idx="192">
                  <c:v>-8.0044063477731076E-3</c:v>
                </c:pt>
                <c:pt idx="193">
                  <c:v>-8.0064716600498631E-3</c:v>
                </c:pt>
                <c:pt idx="194">
                  <c:v>-8.0074498424991258E-3</c:v>
                </c:pt>
                <c:pt idx="195">
                  <c:v>-8.0086518923498939E-3</c:v>
                </c:pt>
                <c:pt idx="196">
                  <c:v>-7.1080237876637309E-3</c:v>
                </c:pt>
                <c:pt idx="197">
                  <c:v>-6.4328654008203312E-3</c:v>
                </c:pt>
                <c:pt idx="198">
                  <c:v>-6.4317276207981333E-3</c:v>
                </c:pt>
                <c:pt idx="199">
                  <c:v>-5.9880965665626285E-3</c:v>
                </c:pt>
                <c:pt idx="200">
                  <c:v>-6.4471695699470644E-3</c:v>
                </c:pt>
                <c:pt idx="201">
                  <c:v>-6.2211765331892099E-3</c:v>
                </c:pt>
                <c:pt idx="202">
                  <c:v>-5.7687315927177352E-3</c:v>
                </c:pt>
                <c:pt idx="203">
                  <c:v>-4.861196807107282E-3</c:v>
                </c:pt>
                <c:pt idx="204">
                  <c:v>-4.637381048914424E-3</c:v>
                </c:pt>
                <c:pt idx="205">
                  <c:v>-4.6390490449994548E-3</c:v>
                </c:pt>
                <c:pt idx="206">
                  <c:v>-4.4119871076120365E-3</c:v>
                </c:pt>
                <c:pt idx="207">
                  <c:v>-4.1886389174774497E-3</c:v>
                </c:pt>
                <c:pt idx="208">
                  <c:v>-3.9643255634118635E-3</c:v>
                </c:pt>
                <c:pt idx="209">
                  <c:v>-3.965742044088616E-3</c:v>
                </c:pt>
                <c:pt idx="210">
                  <c:v>-4.4235751901795517E-3</c:v>
                </c:pt>
                <c:pt idx="211">
                  <c:v>-4.8812220270453288E-3</c:v>
                </c:pt>
                <c:pt idx="212">
                  <c:v>-5.566869934690688E-3</c:v>
                </c:pt>
                <c:pt idx="213">
                  <c:v>-4.4260486106058039E-3</c:v>
                </c:pt>
                <c:pt idx="214">
                  <c:v>-4.4256250680692055E-3</c:v>
                </c:pt>
                <c:pt idx="215">
                  <c:v>-4.1979513087564424E-3</c:v>
                </c:pt>
                <c:pt idx="216">
                  <c:v>-3.9715140551066508E-3</c:v>
                </c:pt>
                <c:pt idx="217">
                  <c:v>-3.9725055626320671E-3</c:v>
                </c:pt>
                <c:pt idx="218">
                  <c:v>-3.5156623788104024E-3</c:v>
                </c:pt>
                <c:pt idx="219">
                  <c:v>-3.2838964933838977E-3</c:v>
                </c:pt>
                <c:pt idx="220">
                  <c:v>-3.282093310317924E-3</c:v>
                </c:pt>
                <c:pt idx="221">
                  <c:v>-3.2834123566434226E-3</c:v>
                </c:pt>
                <c:pt idx="222">
                  <c:v>-3.5110097702699683E-3</c:v>
                </c:pt>
                <c:pt idx="223">
                  <c:v>-3.9698672449168804E-3</c:v>
                </c:pt>
                <c:pt idx="224">
                  <c:v>-3.9702258381308919E-3</c:v>
                </c:pt>
                <c:pt idx="225">
                  <c:v>-3.9709185609595465E-3</c:v>
                </c:pt>
                <c:pt idx="226">
                  <c:v>-3.9711119446934617E-3</c:v>
                </c:pt>
                <c:pt idx="227">
                  <c:v>-3.9716518636012665E-3</c:v>
                </c:pt>
                <c:pt idx="228">
                  <c:v>-3.9727261573458961E-3</c:v>
                </c:pt>
                <c:pt idx="229">
                  <c:v>-3.9737576784135697E-3</c:v>
                </c:pt>
                <c:pt idx="230">
                  <c:v>-3.9752392531375857E-3</c:v>
                </c:pt>
                <c:pt idx="231">
                  <c:v>-3.9775673656201604E-3</c:v>
                </c:pt>
                <c:pt idx="232">
                  <c:v>-3.9781433446182124E-3</c:v>
                </c:pt>
                <c:pt idx="233">
                  <c:v>-3.9787194070219911E-3</c:v>
                </c:pt>
                <c:pt idx="234">
                  <c:v>-3.9800912967249413E-3</c:v>
                </c:pt>
                <c:pt idx="235">
                  <c:v>-3.980864464898648E-3</c:v>
                </c:pt>
                <c:pt idx="236">
                  <c:v>-3.9827846975857284E-3</c:v>
                </c:pt>
                <c:pt idx="237">
                  <c:v>-3.9833581585675404E-3</c:v>
                </c:pt>
                <c:pt idx="238">
                  <c:v>-3.9833341983954718E-3</c:v>
                </c:pt>
                <c:pt idx="239">
                  <c:v>-3.0708693412773158E-3</c:v>
                </c:pt>
                <c:pt idx="240">
                  <c:v>-2.1572383726879973E-3</c:v>
                </c:pt>
                <c:pt idx="241">
                  <c:v>-2.2179374002455621E-3</c:v>
                </c:pt>
                <c:pt idx="242">
                  <c:v>-2.4712176263512742E-3</c:v>
                </c:pt>
                <c:pt idx="243">
                  <c:v>-2.5635350317487759E-3</c:v>
                </c:pt>
                <c:pt idx="244">
                  <c:v>-2.4031104367769895E-3</c:v>
                </c:pt>
                <c:pt idx="245">
                  <c:v>-2.4737906920433428E-3</c:v>
                </c:pt>
                <c:pt idx="246">
                  <c:v>-2.5663320283253466E-3</c:v>
                </c:pt>
                <c:pt idx="247">
                  <c:v>-2.5667271907248157E-3</c:v>
                </c:pt>
                <c:pt idx="248">
                  <c:v>-2.45209406557656E-3</c:v>
                </c:pt>
                <c:pt idx="249">
                  <c:v>-2.5679486462883983E-3</c:v>
                </c:pt>
                <c:pt idx="250">
                  <c:v>-2.5693104575974512E-3</c:v>
                </c:pt>
                <c:pt idx="251">
                  <c:v>-2.5695498223028412E-3</c:v>
                </c:pt>
                <c:pt idx="252">
                  <c:v>-2.5696610838101819E-3</c:v>
                </c:pt>
                <c:pt idx="253">
                  <c:v>-2.5700300202602389E-3</c:v>
                </c:pt>
                <c:pt idx="254">
                  <c:v>-2.5709130156839066E-3</c:v>
                </c:pt>
                <c:pt idx="255">
                  <c:v>-2.5713605552912799E-3</c:v>
                </c:pt>
                <c:pt idx="256">
                  <c:v>-2.5718715480369525E-3</c:v>
                </c:pt>
                <c:pt idx="257">
                  <c:v>-2.5724156891173688E-3</c:v>
                </c:pt>
                <c:pt idx="258">
                  <c:v>-2.5728668591145087E-3</c:v>
                </c:pt>
                <c:pt idx="259">
                  <c:v>-2.5727209775634474E-3</c:v>
                </c:pt>
                <c:pt idx="260">
                  <c:v>-2.5735739473442543E-3</c:v>
                </c:pt>
                <c:pt idx="261">
                  <c:v>-2.5739448557571265E-3</c:v>
                </c:pt>
                <c:pt idx="262">
                  <c:v>-2.5744445148689898E-3</c:v>
                </c:pt>
                <c:pt idx="263">
                  <c:v>-2.5757985175116627E-3</c:v>
                </c:pt>
                <c:pt idx="264">
                  <c:v>-2.5763500524300653E-3</c:v>
                </c:pt>
                <c:pt idx="265">
                  <c:v>-2.5767466303465714E-3</c:v>
                </c:pt>
                <c:pt idx="266">
                  <c:v>-2.5771689661788777E-3</c:v>
                </c:pt>
                <c:pt idx="267">
                  <c:v>-2.5776685450873416E-3</c:v>
                </c:pt>
                <c:pt idx="268">
                  <c:v>-2.5775440719448817E-3</c:v>
                </c:pt>
                <c:pt idx="269">
                  <c:v>-2.5785099059556504E-3</c:v>
                </c:pt>
                <c:pt idx="270">
                  <c:v>-2.5791400831800537E-3</c:v>
                </c:pt>
                <c:pt idx="271">
                  <c:v>-2.5795530600365435E-3</c:v>
                </c:pt>
                <c:pt idx="272">
                  <c:v>-2.5809565383183575E-3</c:v>
                </c:pt>
                <c:pt idx="273">
                  <c:v>-2.5821334085376346E-3</c:v>
                </c:pt>
                <c:pt idx="274">
                  <c:v>-2.5834925763577044E-3</c:v>
                </c:pt>
                <c:pt idx="275">
                  <c:v>-2.5845695070076946E-3</c:v>
                </c:pt>
                <c:pt idx="276">
                  <c:v>-2.585727645522784E-3</c:v>
                </c:pt>
                <c:pt idx="277">
                  <c:v>-2.5862195961467993E-3</c:v>
                </c:pt>
                <c:pt idx="278">
                  <c:v>-2.5868405970705943E-3</c:v>
                </c:pt>
                <c:pt idx="279">
                  <c:v>-2.5875016269771844E-3</c:v>
                </c:pt>
                <c:pt idx="280">
                  <c:v>-2.588092339420367E-3</c:v>
                </c:pt>
                <c:pt idx="281">
                  <c:v>-2.5881960013818262E-3</c:v>
                </c:pt>
                <c:pt idx="282">
                  <c:v>-2.5000925934917095E-3</c:v>
                </c:pt>
                <c:pt idx="283">
                  <c:v>-2.3864381738163409E-3</c:v>
                </c:pt>
                <c:pt idx="284">
                  <c:v>-2.3713533379021712E-3</c:v>
                </c:pt>
                <c:pt idx="285">
                  <c:v>-2.2790011763946794E-3</c:v>
                </c:pt>
                <c:pt idx="286">
                  <c:v>-2.2820073913223382E-3</c:v>
                </c:pt>
                <c:pt idx="287">
                  <c:v>-2.2846445176576413E-3</c:v>
                </c:pt>
                <c:pt idx="288">
                  <c:v>-2.3447866119417071E-3</c:v>
                </c:pt>
                <c:pt idx="289">
                  <c:v>-3.274286199553611E-3</c:v>
                </c:pt>
                <c:pt idx="290">
                  <c:v>-3.519580632385555E-3</c:v>
                </c:pt>
                <c:pt idx="291">
                  <c:v>-3.5209803021041264E-3</c:v>
                </c:pt>
                <c:pt idx="292">
                  <c:v>-3.5220118962768776E-3</c:v>
                </c:pt>
                <c:pt idx="293">
                  <c:v>-3.5235535580786514E-3</c:v>
                </c:pt>
                <c:pt idx="294">
                  <c:v>-3.5251128946387489E-3</c:v>
                </c:pt>
                <c:pt idx="295">
                  <c:v>-3.5258239968301019E-3</c:v>
                </c:pt>
                <c:pt idx="296">
                  <c:v>-3.5261468222411718E-3</c:v>
                </c:pt>
                <c:pt idx="297">
                  <c:v>-3.5266464675851594E-3</c:v>
                </c:pt>
                <c:pt idx="298">
                  <c:v>-3.5292600362959448E-3</c:v>
                </c:pt>
                <c:pt idx="299">
                  <c:v>-3.5299335303067281E-3</c:v>
                </c:pt>
                <c:pt idx="300">
                  <c:v>-3.5304548821470938E-3</c:v>
                </c:pt>
                <c:pt idx="301">
                  <c:v>-3.5310221391942065E-3</c:v>
                </c:pt>
                <c:pt idx="302">
                  <c:v>-3.531215005558197E-3</c:v>
                </c:pt>
                <c:pt idx="303">
                  <c:v>-3.5322234093062566E-3</c:v>
                </c:pt>
                <c:pt idx="304">
                  <c:v>-3.5325456593704452E-3</c:v>
                </c:pt>
                <c:pt idx="305">
                  <c:v>-3.5330662453012529E-3</c:v>
                </c:pt>
                <c:pt idx="306">
                  <c:v>-3.5333960642949247E-3</c:v>
                </c:pt>
                <c:pt idx="307">
                  <c:v>-3.5339489826957671E-3</c:v>
                </c:pt>
                <c:pt idx="308">
                  <c:v>-3.5345367752321888E-3</c:v>
                </c:pt>
                <c:pt idx="309">
                  <c:v>-3.5349791200887104E-3</c:v>
                </c:pt>
                <c:pt idx="310">
                  <c:v>-3.5354641046965174E-3</c:v>
                </c:pt>
                <c:pt idx="311">
                  <c:v>-3.5369320632945289E-3</c:v>
                </c:pt>
                <c:pt idx="312">
                  <c:v>-3.4951142701862281E-3</c:v>
                </c:pt>
                <c:pt idx="313">
                  <c:v>-3.1895102090333527E-3</c:v>
                </c:pt>
                <c:pt idx="314">
                  <c:v>-3.381678885561179E-3</c:v>
                </c:pt>
                <c:pt idx="315">
                  <c:v>-3.0737203748520958E-3</c:v>
                </c:pt>
                <c:pt idx="316">
                  <c:v>-2.7656112633207552E-3</c:v>
                </c:pt>
                <c:pt idx="317">
                  <c:v>-2.4572453595388399E-3</c:v>
                </c:pt>
                <c:pt idx="318">
                  <c:v>-2.3415632236252204E-3</c:v>
                </c:pt>
                <c:pt idx="319">
                  <c:v>-2.2295919742594261E-3</c:v>
                </c:pt>
                <c:pt idx="320">
                  <c:v>-2.2323581283985039E-3</c:v>
                </c:pt>
                <c:pt idx="321">
                  <c:v>-2.2351070901580616E-3</c:v>
                </c:pt>
                <c:pt idx="322">
                  <c:v>-2.7011429484062877E-3</c:v>
                </c:pt>
                <c:pt idx="323">
                  <c:v>-2.7744366523303476E-3</c:v>
                </c:pt>
                <c:pt idx="324">
                  <c:v>-2.9133629815751849E-3</c:v>
                </c:pt>
                <c:pt idx="325">
                  <c:v>-2.7995128796114432E-3</c:v>
                </c:pt>
                <c:pt idx="326">
                  <c:v>-2.9151896044332659E-3</c:v>
                </c:pt>
                <c:pt idx="327">
                  <c:v>-3.2734599974109102E-3</c:v>
                </c:pt>
                <c:pt idx="328">
                  <c:v>-3.2907722403403561E-3</c:v>
                </c:pt>
                <c:pt idx="329">
                  <c:v>-3.1771350549056887E-3</c:v>
                </c:pt>
                <c:pt idx="330">
                  <c:v>-3.5100803383434354E-3</c:v>
                </c:pt>
                <c:pt idx="331">
                  <c:v>-5.3849727172368134E-3</c:v>
                </c:pt>
                <c:pt idx="332">
                  <c:v>-5.3844072655948594E-3</c:v>
                </c:pt>
                <c:pt idx="333">
                  <c:v>-5.3866687018946369E-3</c:v>
                </c:pt>
                <c:pt idx="334">
                  <c:v>-5.3890155184890265E-3</c:v>
                </c:pt>
                <c:pt idx="335">
                  <c:v>-5.3905183155973369E-3</c:v>
                </c:pt>
                <c:pt idx="336">
                  <c:v>-5.3931407067622228E-3</c:v>
                </c:pt>
                <c:pt idx="337">
                  <c:v>-5.3946967977771543E-3</c:v>
                </c:pt>
                <c:pt idx="338">
                  <c:v>-4.9282925429785518E-3</c:v>
                </c:pt>
                <c:pt idx="339">
                  <c:v>-4.4585532384553428E-3</c:v>
                </c:pt>
                <c:pt idx="340">
                  <c:v>-3.9902524633910197E-3</c:v>
                </c:pt>
                <c:pt idx="341">
                  <c:v>-3.5213432524245913E-3</c:v>
                </c:pt>
                <c:pt idx="342">
                  <c:v>-3.5240996626966226E-3</c:v>
                </c:pt>
                <c:pt idx="343">
                  <c:v>-3.2868741247733535E-3</c:v>
                </c:pt>
                <c:pt idx="344">
                  <c:v>-2.5847284507449775E-3</c:v>
                </c:pt>
                <c:pt idx="345">
                  <c:v>-2.1616725171353934E-3</c:v>
                </c:pt>
                <c:pt idx="346">
                  <c:v>-1.409303183973698E-3</c:v>
                </c:pt>
                <c:pt idx="347">
                  <c:v>-4.6694549980963451E-4</c:v>
                </c:pt>
                <c:pt idx="348">
                  <c:v>2.4072612608128097E-4</c:v>
                </c:pt>
                <c:pt idx="349">
                  <c:v>3.7076512556843966E-4</c:v>
                </c:pt>
                <c:pt idx="350">
                  <c:v>3.3059886488873147E-4</c:v>
                </c:pt>
                <c:pt idx="351">
                  <c:v>2.9986176704266398E-4</c:v>
                </c:pt>
                <c:pt idx="352">
                  <c:v>5.9548102228079713E-4</c:v>
                </c:pt>
                <c:pt idx="353">
                  <c:v>5.7191605080397778E-4</c:v>
                </c:pt>
                <c:pt idx="354">
                  <c:v>1.281709325265501E-3</c:v>
                </c:pt>
                <c:pt idx="355">
                  <c:v>2.466232169680671E-3</c:v>
                </c:pt>
                <c:pt idx="356">
                  <c:v>3.178163214253793E-3</c:v>
                </c:pt>
                <c:pt idx="357">
                  <c:v>5.3404639897836059E-3</c:v>
                </c:pt>
                <c:pt idx="358">
                  <c:v>9.4238300044466872E-3</c:v>
                </c:pt>
                <c:pt idx="359">
                  <c:v>1.3116861404359303E-2</c:v>
                </c:pt>
                <c:pt idx="360">
                  <c:v>1.230000270438536E-2</c:v>
                </c:pt>
                <c:pt idx="361">
                  <c:v>1.1913765519960373E-2</c:v>
                </c:pt>
                <c:pt idx="362">
                  <c:v>1.3122757776690586E-2</c:v>
                </c:pt>
                <c:pt idx="363">
                  <c:v>1.3605016209794707E-2</c:v>
                </c:pt>
                <c:pt idx="364">
                  <c:v>1.4329116099357053E-2</c:v>
                </c:pt>
                <c:pt idx="365">
                  <c:v>1.5047869683417758E-2</c:v>
                </c:pt>
                <c:pt idx="366">
                  <c:v>1.4086433296741641E-2</c:v>
                </c:pt>
                <c:pt idx="367">
                  <c:v>1.2637773343111114E-2</c:v>
                </c:pt>
                <c:pt idx="368">
                  <c:v>1.2177619655712624E-2</c:v>
                </c:pt>
                <c:pt idx="369">
                  <c:v>1.2770009474329269E-2</c:v>
                </c:pt>
                <c:pt idx="370">
                  <c:v>1.2769074884567244E-2</c:v>
                </c:pt>
                <c:pt idx="371">
                  <c:v>1.7952957363817967E-2</c:v>
                </c:pt>
                <c:pt idx="372">
                  <c:v>2.3610798954859735E-2</c:v>
                </c:pt>
                <c:pt idx="373">
                  <c:v>2.4515105833005979E-2</c:v>
                </c:pt>
                <c:pt idx="374">
                  <c:v>2.2568421569263197E-2</c:v>
                </c:pt>
                <c:pt idx="375">
                  <c:v>2.223655591143836E-2</c:v>
                </c:pt>
                <c:pt idx="376">
                  <c:v>2.2681528817873442E-2</c:v>
                </c:pt>
                <c:pt idx="377">
                  <c:v>2.3974936960329263E-2</c:v>
                </c:pt>
                <c:pt idx="378">
                  <c:v>2.2647407847483869E-2</c:v>
                </c:pt>
                <c:pt idx="379">
                  <c:v>2.2518037370362398E-2</c:v>
                </c:pt>
                <c:pt idx="380">
                  <c:v>2.252160882261256E-2</c:v>
                </c:pt>
                <c:pt idx="381">
                  <c:v>2.2287895501621913E-2</c:v>
                </c:pt>
                <c:pt idx="382">
                  <c:v>2.2294604768795079E-2</c:v>
                </c:pt>
                <c:pt idx="383">
                  <c:v>2.229559739789666E-2</c:v>
                </c:pt>
                <c:pt idx="384">
                  <c:v>2.228605848615639E-2</c:v>
                </c:pt>
                <c:pt idx="385">
                  <c:v>2.2283247145671536E-2</c:v>
                </c:pt>
                <c:pt idx="386">
                  <c:v>2.2274367790608984E-2</c:v>
                </c:pt>
                <c:pt idx="387">
                  <c:v>2.2279511888029679E-2</c:v>
                </c:pt>
                <c:pt idx="388">
                  <c:v>2.228175412252198E-2</c:v>
                </c:pt>
                <c:pt idx="389">
                  <c:v>2.2286234708569497E-2</c:v>
                </c:pt>
                <c:pt idx="390">
                  <c:v>2.2281490793485403E-2</c:v>
                </c:pt>
                <c:pt idx="391">
                  <c:v>2.2284388547147094E-2</c:v>
                </c:pt>
                <c:pt idx="392">
                  <c:v>2.2285436584993157E-2</c:v>
                </c:pt>
                <c:pt idx="393">
                  <c:v>2.2287425239664538E-2</c:v>
                </c:pt>
                <c:pt idx="394">
                  <c:v>2.2300529757213861E-2</c:v>
                </c:pt>
                <c:pt idx="395">
                  <c:v>2.2295974217214409E-2</c:v>
                </c:pt>
                <c:pt idx="396">
                  <c:v>2.230419281873508E-2</c:v>
                </c:pt>
                <c:pt idx="397">
                  <c:v>2.2310414344169249E-2</c:v>
                </c:pt>
                <c:pt idx="398">
                  <c:v>2.2307547669861316E-2</c:v>
                </c:pt>
                <c:pt idx="399">
                  <c:v>2.231907138228828E-2</c:v>
                </c:pt>
                <c:pt idx="400">
                  <c:v>2.2314468822880462E-2</c:v>
                </c:pt>
                <c:pt idx="401">
                  <c:v>2.2315131165223434E-2</c:v>
                </c:pt>
                <c:pt idx="402">
                  <c:v>2.2314348729473688E-2</c:v>
                </c:pt>
                <c:pt idx="403">
                  <c:v>2.2314847898397883E-2</c:v>
                </c:pt>
                <c:pt idx="404">
                  <c:v>2.2314221737652185E-2</c:v>
                </c:pt>
                <c:pt idx="405">
                  <c:v>2.2317540748879816E-2</c:v>
                </c:pt>
                <c:pt idx="406">
                  <c:v>2.2328558337880056E-2</c:v>
                </c:pt>
                <c:pt idx="407">
                  <c:v>2.2360636951793245E-2</c:v>
                </c:pt>
                <c:pt idx="408">
                  <c:v>2.2356434622334609E-2</c:v>
                </c:pt>
                <c:pt idx="409">
                  <c:v>2.237440313197081E-2</c:v>
                </c:pt>
                <c:pt idx="410">
                  <c:v>2.2377126127481883E-2</c:v>
                </c:pt>
                <c:pt idx="411">
                  <c:v>2.2377566864905774E-2</c:v>
                </c:pt>
                <c:pt idx="412">
                  <c:v>2.2379065487493133E-2</c:v>
                </c:pt>
                <c:pt idx="413">
                  <c:v>2.2384998514972665E-2</c:v>
                </c:pt>
                <c:pt idx="414">
                  <c:v>2.2403872503131472E-2</c:v>
                </c:pt>
                <c:pt idx="415">
                  <c:v>2.2412686002432958E-2</c:v>
                </c:pt>
                <c:pt idx="416">
                  <c:v>2.2412588246279341E-2</c:v>
                </c:pt>
                <c:pt idx="417">
                  <c:v>2.2414694415531011E-2</c:v>
                </c:pt>
                <c:pt idx="418">
                  <c:v>2.2424849131842839E-2</c:v>
                </c:pt>
                <c:pt idx="419">
                  <c:v>2.2458786038387801E-2</c:v>
                </c:pt>
                <c:pt idx="420">
                  <c:v>2.2471855636650773E-2</c:v>
                </c:pt>
                <c:pt idx="421">
                  <c:v>2.2485600654892801E-2</c:v>
                </c:pt>
                <c:pt idx="422">
                  <c:v>2.2485742036957079E-2</c:v>
                </c:pt>
                <c:pt idx="423">
                  <c:v>2.3069877649178228E-2</c:v>
                </c:pt>
                <c:pt idx="424">
                  <c:v>2.1833839086670137E-2</c:v>
                </c:pt>
                <c:pt idx="425">
                  <c:v>2.2646740100380702E-2</c:v>
                </c:pt>
                <c:pt idx="426">
                  <c:v>2.2269484609822365E-2</c:v>
                </c:pt>
                <c:pt idx="427">
                  <c:v>2.1115187821509673E-2</c:v>
                </c:pt>
                <c:pt idx="428">
                  <c:v>2.1133637115631432E-2</c:v>
                </c:pt>
                <c:pt idx="429">
                  <c:v>2.1145512251077747E-2</c:v>
                </c:pt>
                <c:pt idx="430">
                  <c:v>2.1161919720261935E-2</c:v>
                </c:pt>
                <c:pt idx="431">
                  <c:v>2.1173137277049614E-2</c:v>
                </c:pt>
                <c:pt idx="432">
                  <c:v>2.1193158711676041E-2</c:v>
                </c:pt>
                <c:pt idx="433">
                  <c:v>2.1198295584966997E-2</c:v>
                </c:pt>
                <c:pt idx="434">
                  <c:v>2.1204294354152387E-2</c:v>
                </c:pt>
                <c:pt idx="435">
                  <c:v>2.1211450193510339E-2</c:v>
                </c:pt>
                <c:pt idx="436">
                  <c:v>2.1222412445310868E-2</c:v>
                </c:pt>
                <c:pt idx="437">
                  <c:v>2.1224484857493842E-2</c:v>
                </c:pt>
                <c:pt idx="438">
                  <c:v>2.1251162406779933E-2</c:v>
                </c:pt>
                <c:pt idx="439">
                  <c:v>2.1263572386956975E-2</c:v>
                </c:pt>
                <c:pt idx="440">
                  <c:v>2.1273898327246243E-2</c:v>
                </c:pt>
                <c:pt idx="441">
                  <c:v>2.1274356386333793E-2</c:v>
                </c:pt>
                <c:pt idx="442">
                  <c:v>2.1284179077249776E-2</c:v>
                </c:pt>
                <c:pt idx="443">
                  <c:v>2.130910454202084E-2</c:v>
                </c:pt>
                <c:pt idx="444">
                  <c:v>2.1310920194490102E-2</c:v>
                </c:pt>
                <c:pt idx="445">
                  <c:v>2.1328570015367365E-2</c:v>
                </c:pt>
                <c:pt idx="446">
                  <c:v>2.1346041737145161E-2</c:v>
                </c:pt>
                <c:pt idx="447">
                  <c:v>2.1354220546139446E-2</c:v>
                </c:pt>
                <c:pt idx="448">
                  <c:v>2.1362747842198271E-2</c:v>
                </c:pt>
                <c:pt idx="449">
                  <c:v>2.137846263067944E-2</c:v>
                </c:pt>
                <c:pt idx="450">
                  <c:v>2.1380155336350626E-2</c:v>
                </c:pt>
                <c:pt idx="451">
                  <c:v>2.1395980458724484E-2</c:v>
                </c:pt>
                <c:pt idx="452">
                  <c:v>2.1380326455991305E-2</c:v>
                </c:pt>
                <c:pt idx="453">
                  <c:v>2.1383695643983236E-2</c:v>
                </c:pt>
                <c:pt idx="454">
                  <c:v>2.1408979081272594E-2</c:v>
                </c:pt>
                <c:pt idx="455">
                  <c:v>2.1428997415189333E-2</c:v>
                </c:pt>
                <c:pt idx="456">
                  <c:v>2.1441735104800852E-2</c:v>
                </c:pt>
                <c:pt idx="457">
                  <c:v>2.1456593992250417E-2</c:v>
                </c:pt>
                <c:pt idx="458">
                  <c:v>2.1472456646440818E-2</c:v>
                </c:pt>
                <c:pt idx="459">
                  <c:v>2.1504095458294126E-2</c:v>
                </c:pt>
                <c:pt idx="460">
                  <c:v>2.2143994029206304E-2</c:v>
                </c:pt>
                <c:pt idx="461">
                  <c:v>1.9567202581563858E-2</c:v>
                </c:pt>
                <c:pt idx="462">
                  <c:v>1.9583907397256128E-2</c:v>
                </c:pt>
                <c:pt idx="463">
                  <c:v>1.9591379650537144E-2</c:v>
                </c:pt>
                <c:pt idx="464">
                  <c:v>1.9592999347721518E-2</c:v>
                </c:pt>
                <c:pt idx="465">
                  <c:v>1.9609630690759605E-2</c:v>
                </c:pt>
                <c:pt idx="466">
                  <c:v>1.9616215336120568E-2</c:v>
                </c:pt>
                <c:pt idx="467">
                  <c:v>1.9618707132898816E-2</c:v>
                </c:pt>
                <c:pt idx="468">
                  <c:v>1.9618252731391728E-2</c:v>
                </c:pt>
                <c:pt idx="469">
                  <c:v>1.9620294212145728E-2</c:v>
                </c:pt>
                <c:pt idx="470">
                  <c:v>1.9636378983095115E-2</c:v>
                </c:pt>
                <c:pt idx="471">
                  <c:v>1.9646710946338297E-2</c:v>
                </c:pt>
                <c:pt idx="472">
                  <c:v>1.9649773411048788E-2</c:v>
                </c:pt>
                <c:pt idx="473">
                  <c:v>1.9646012444417771E-2</c:v>
                </c:pt>
                <c:pt idx="474">
                  <c:v>1.9651833046570477E-2</c:v>
                </c:pt>
                <c:pt idx="475">
                  <c:v>1.9658413287883869E-2</c:v>
                </c:pt>
                <c:pt idx="476">
                  <c:v>1.9655604989292863E-2</c:v>
                </c:pt>
                <c:pt idx="477">
                  <c:v>1.9665917989050374E-2</c:v>
                </c:pt>
                <c:pt idx="478">
                  <c:v>1.9666673106421895E-2</c:v>
                </c:pt>
                <c:pt idx="479">
                  <c:v>1.9670143061895962E-2</c:v>
                </c:pt>
                <c:pt idx="480">
                  <c:v>1.9678784236579094E-2</c:v>
                </c:pt>
                <c:pt idx="481">
                  <c:v>1.967961732308332E-2</c:v>
                </c:pt>
                <c:pt idx="482">
                  <c:v>1.9680411624788618E-2</c:v>
                </c:pt>
                <c:pt idx="483">
                  <c:v>1.9685536296137673E-2</c:v>
                </c:pt>
                <c:pt idx="484">
                  <c:v>1.9688229762899745E-2</c:v>
                </c:pt>
                <c:pt idx="485">
                  <c:v>1.9691355768322705E-2</c:v>
                </c:pt>
                <c:pt idx="486">
                  <c:v>1.9702512512858705E-2</c:v>
                </c:pt>
                <c:pt idx="487">
                  <c:v>1.9698201009346494E-2</c:v>
                </c:pt>
                <c:pt idx="488">
                  <c:v>1.9697746115822312E-2</c:v>
                </c:pt>
                <c:pt idx="489">
                  <c:v>1.9707400170076106E-2</c:v>
                </c:pt>
                <c:pt idx="490">
                  <c:v>1.9713405419854668E-2</c:v>
                </c:pt>
                <c:pt idx="491">
                  <c:v>1.971540597944399E-2</c:v>
                </c:pt>
                <c:pt idx="492">
                  <c:v>1.9714781784289315E-2</c:v>
                </c:pt>
                <c:pt idx="493">
                  <c:v>1.9712762234451064E-2</c:v>
                </c:pt>
                <c:pt idx="494">
                  <c:v>1.9711421334558388E-2</c:v>
                </c:pt>
                <c:pt idx="495">
                  <c:v>1.9716964294245409E-2</c:v>
                </c:pt>
                <c:pt idx="496">
                  <c:v>1.9715250538924201E-2</c:v>
                </c:pt>
                <c:pt idx="497">
                  <c:v>1.9713485186777957E-2</c:v>
                </c:pt>
                <c:pt idx="498">
                  <c:v>1.9711451565249893E-2</c:v>
                </c:pt>
                <c:pt idx="499">
                  <c:v>1.9711881058878111E-2</c:v>
                </c:pt>
                <c:pt idx="500">
                  <c:v>1.9705309603779586E-2</c:v>
                </c:pt>
                <c:pt idx="501">
                  <c:v>1.9700633128906908E-2</c:v>
                </c:pt>
                <c:pt idx="502">
                  <c:v>1.9700386358236566E-2</c:v>
                </c:pt>
                <c:pt idx="503">
                  <c:v>2.0359032075366823E-2</c:v>
                </c:pt>
                <c:pt idx="504">
                  <c:v>1.9838063172719522E-2</c:v>
                </c:pt>
                <c:pt idx="505">
                  <c:v>2.0251820005544152E-2</c:v>
                </c:pt>
                <c:pt idx="506">
                  <c:v>2.0254768756832409E-2</c:v>
                </c:pt>
                <c:pt idx="507">
                  <c:v>2.0298462171473908E-2</c:v>
                </c:pt>
                <c:pt idx="508">
                  <c:v>1.9552977287600415E-2</c:v>
                </c:pt>
                <c:pt idx="509">
                  <c:v>2.0091862986376885E-2</c:v>
                </c:pt>
                <c:pt idx="510">
                  <c:v>2.0331605559773758E-2</c:v>
                </c:pt>
                <c:pt idx="511">
                  <c:v>2.1176068035966944E-2</c:v>
                </c:pt>
                <c:pt idx="512">
                  <c:v>2.0968610965439449E-2</c:v>
                </c:pt>
                <c:pt idx="513">
                  <c:v>2.0625789623804236E-2</c:v>
                </c:pt>
                <c:pt idx="514">
                  <c:v>2.046402588561258E-2</c:v>
                </c:pt>
                <c:pt idx="515">
                  <c:v>2.0509609687154873E-2</c:v>
                </c:pt>
                <c:pt idx="516">
                  <c:v>2.136387304954912E-2</c:v>
                </c:pt>
                <c:pt idx="517">
                  <c:v>2.1195531547393509E-2</c:v>
                </c:pt>
                <c:pt idx="518">
                  <c:v>2.1026519101950525E-2</c:v>
                </c:pt>
                <c:pt idx="519">
                  <c:v>2.1058776254002431E-2</c:v>
                </c:pt>
                <c:pt idx="520">
                  <c:v>2.1749804047886734E-2</c:v>
                </c:pt>
                <c:pt idx="521">
                  <c:v>2.168699746529601E-2</c:v>
                </c:pt>
                <c:pt idx="522">
                  <c:v>2.1722394582650351E-2</c:v>
                </c:pt>
                <c:pt idx="523">
                  <c:v>2.1945438330637668E-2</c:v>
                </c:pt>
                <c:pt idx="524">
                  <c:v>2.1874207927226941E-2</c:v>
                </c:pt>
                <c:pt idx="525">
                  <c:v>2.2134533307295312E-2</c:v>
                </c:pt>
                <c:pt idx="526">
                  <c:v>2.1856985102455484E-2</c:v>
                </c:pt>
                <c:pt idx="527">
                  <c:v>2.1624980878639954E-2</c:v>
                </c:pt>
                <c:pt idx="528">
                  <c:v>2.1578188821224975E-2</c:v>
                </c:pt>
                <c:pt idx="529">
                  <c:v>2.1741960416201689E-2</c:v>
                </c:pt>
                <c:pt idx="530">
                  <c:v>2.1637638676519355E-2</c:v>
                </c:pt>
                <c:pt idx="531">
                  <c:v>2.1671545422370597E-2</c:v>
                </c:pt>
                <c:pt idx="532">
                  <c:v>2.1661956549871464E-2</c:v>
                </c:pt>
                <c:pt idx="533">
                  <c:v>2.1663240243351423E-2</c:v>
                </c:pt>
                <c:pt idx="534">
                  <c:v>2.1657981595647247E-2</c:v>
                </c:pt>
                <c:pt idx="535">
                  <c:v>2.1652958605351325E-2</c:v>
                </c:pt>
                <c:pt idx="536">
                  <c:v>2.1662223283445359E-2</c:v>
                </c:pt>
                <c:pt idx="537">
                  <c:v>2.1665116941036233E-2</c:v>
                </c:pt>
                <c:pt idx="538">
                  <c:v>2.1665961227675501E-2</c:v>
                </c:pt>
                <c:pt idx="539">
                  <c:v>2.1666980002723601E-2</c:v>
                </c:pt>
                <c:pt idx="540">
                  <c:v>2.1672549544454522E-2</c:v>
                </c:pt>
                <c:pt idx="541">
                  <c:v>2.1670284911469162E-2</c:v>
                </c:pt>
                <c:pt idx="542">
                  <c:v>2.1672773788219191E-2</c:v>
                </c:pt>
                <c:pt idx="543">
                  <c:v>2.1673014623206921E-2</c:v>
                </c:pt>
                <c:pt idx="544">
                  <c:v>2.1672911483408663E-2</c:v>
                </c:pt>
                <c:pt idx="545">
                  <c:v>2.1674069113771122E-2</c:v>
                </c:pt>
                <c:pt idx="546">
                  <c:v>2.167626745818918E-2</c:v>
                </c:pt>
                <c:pt idx="547">
                  <c:v>2.1680276023606115E-2</c:v>
                </c:pt>
                <c:pt idx="548">
                  <c:v>2.1681192713194797E-2</c:v>
                </c:pt>
                <c:pt idx="549">
                  <c:v>2.1682197116722257E-2</c:v>
                </c:pt>
                <c:pt idx="550">
                  <c:v>2.1683375737196142E-2</c:v>
                </c:pt>
                <c:pt idx="551">
                  <c:v>2.168334039032338E-2</c:v>
                </c:pt>
                <c:pt idx="552">
                  <c:v>2.1691397979018756E-2</c:v>
                </c:pt>
                <c:pt idx="553">
                  <c:v>2.1687688690535722E-2</c:v>
                </c:pt>
                <c:pt idx="554">
                  <c:v>2.1688491699491275E-2</c:v>
                </c:pt>
                <c:pt idx="555">
                  <c:v>2.1687419337272917E-2</c:v>
                </c:pt>
                <c:pt idx="556">
                  <c:v>2.1687572456395188E-2</c:v>
                </c:pt>
                <c:pt idx="557">
                  <c:v>2.1684032450390189E-2</c:v>
                </c:pt>
                <c:pt idx="558">
                  <c:v>2.1686262935317169E-2</c:v>
                </c:pt>
                <c:pt idx="559">
                  <c:v>2.1687890385375219E-2</c:v>
                </c:pt>
                <c:pt idx="560">
                  <c:v>2.1683495943432218E-2</c:v>
                </c:pt>
                <c:pt idx="561">
                  <c:v>2.168356601379795E-2</c:v>
                </c:pt>
                <c:pt idx="562">
                  <c:v>2.1687640207334269E-2</c:v>
                </c:pt>
                <c:pt idx="563">
                  <c:v>2.168445625378812E-2</c:v>
                </c:pt>
                <c:pt idx="564">
                  <c:v>2.168557832043283E-2</c:v>
                </c:pt>
                <c:pt idx="565">
                  <c:v>2.1683219315693059E-2</c:v>
                </c:pt>
                <c:pt idx="566">
                  <c:v>2.1668877380970786E-2</c:v>
                </c:pt>
                <c:pt idx="567">
                  <c:v>2.1655959791395674E-2</c:v>
                </c:pt>
                <c:pt idx="568">
                  <c:v>2.1660194985154257E-2</c:v>
                </c:pt>
                <c:pt idx="569">
                  <c:v>2.1666623731025902E-2</c:v>
                </c:pt>
                <c:pt idx="570">
                  <c:v>2.1669688994358172E-2</c:v>
                </c:pt>
                <c:pt idx="571">
                  <c:v>2.1668919542291887E-2</c:v>
                </c:pt>
                <c:pt idx="572">
                  <c:v>2.1672569241378836E-2</c:v>
                </c:pt>
                <c:pt idx="573">
                  <c:v>2.1674344937322454E-2</c:v>
                </c:pt>
                <c:pt idx="574">
                  <c:v>2.1673646518670431E-2</c:v>
                </c:pt>
                <c:pt idx="575">
                  <c:v>2.1674670494553627E-2</c:v>
                </c:pt>
                <c:pt idx="576">
                  <c:v>2.1677472613770066E-2</c:v>
                </c:pt>
                <c:pt idx="577">
                  <c:v>2.1676846164506713E-2</c:v>
                </c:pt>
                <c:pt idx="578">
                  <c:v>2.1680789242212617E-2</c:v>
                </c:pt>
                <c:pt idx="579">
                  <c:v>2.1679471139325779E-2</c:v>
                </c:pt>
                <c:pt idx="580">
                  <c:v>2.1681852228308651E-2</c:v>
                </c:pt>
                <c:pt idx="581">
                  <c:v>2.1681841981405992E-2</c:v>
                </c:pt>
                <c:pt idx="582">
                  <c:v>2.1681971597239391E-2</c:v>
                </c:pt>
                <c:pt idx="583">
                  <c:v>2.1682875438441718E-2</c:v>
                </c:pt>
                <c:pt idx="584">
                  <c:v>2.1685645648548357E-2</c:v>
                </c:pt>
                <c:pt idx="585">
                  <c:v>2.1685696892026041E-2</c:v>
                </c:pt>
                <c:pt idx="586">
                  <c:v>2.1686741073184468E-2</c:v>
                </c:pt>
                <c:pt idx="587">
                  <c:v>2.1692001563579977E-2</c:v>
                </c:pt>
                <c:pt idx="588">
                  <c:v>2.1692278508038454E-2</c:v>
                </c:pt>
                <c:pt idx="589">
                  <c:v>2.1696822980955099E-2</c:v>
                </c:pt>
                <c:pt idx="590">
                  <c:v>2.169489523309398E-2</c:v>
                </c:pt>
                <c:pt idx="591">
                  <c:v>2.1696434144141907E-2</c:v>
                </c:pt>
                <c:pt idx="592">
                  <c:v>2.1699863042649703E-2</c:v>
                </c:pt>
                <c:pt idx="593">
                  <c:v>2.1700674231091677E-2</c:v>
                </c:pt>
                <c:pt idx="594">
                  <c:v>2.1704905386935591E-2</c:v>
                </c:pt>
                <c:pt idx="595">
                  <c:v>2.1703759605793183E-2</c:v>
                </c:pt>
                <c:pt idx="596">
                  <c:v>2.1705925581539498E-2</c:v>
                </c:pt>
                <c:pt idx="597">
                  <c:v>2.170851188717382E-2</c:v>
                </c:pt>
                <c:pt idx="598">
                  <c:v>2.1709495163811487E-2</c:v>
                </c:pt>
                <c:pt idx="599">
                  <c:v>2.1708959950408113E-2</c:v>
                </c:pt>
                <c:pt idx="600">
                  <c:v>2.1708640442098748E-2</c:v>
                </c:pt>
                <c:pt idx="601">
                  <c:v>2.1708969669986811E-2</c:v>
                </c:pt>
                <c:pt idx="602">
                  <c:v>2.1711057269934608E-2</c:v>
                </c:pt>
                <c:pt idx="603">
                  <c:v>2.1712756799601385E-2</c:v>
                </c:pt>
                <c:pt idx="604">
                  <c:v>2.1713748180282044E-2</c:v>
                </c:pt>
                <c:pt idx="605">
                  <c:v>2.1716293388507113E-2</c:v>
                </c:pt>
                <c:pt idx="606">
                  <c:v>2.1716312546442573E-2</c:v>
                </c:pt>
                <c:pt idx="607">
                  <c:v>2.1722285633082539E-2</c:v>
                </c:pt>
                <c:pt idx="608">
                  <c:v>2.1724090755018688E-2</c:v>
                </c:pt>
                <c:pt idx="609">
                  <c:v>2.1724871721201744E-2</c:v>
                </c:pt>
                <c:pt idx="610">
                  <c:v>2.172538347585129E-2</c:v>
                </c:pt>
                <c:pt idx="611">
                  <c:v>2.1725323329276014E-2</c:v>
                </c:pt>
                <c:pt idx="612">
                  <c:v>2.1730051979822029E-2</c:v>
                </c:pt>
                <c:pt idx="613">
                  <c:v>2.1730840363968218E-2</c:v>
                </c:pt>
                <c:pt idx="614">
                  <c:v>2.1731261674356794E-2</c:v>
                </c:pt>
                <c:pt idx="615">
                  <c:v>2.1731611279750096E-2</c:v>
                </c:pt>
                <c:pt idx="616">
                  <c:v>2.1732737126060941E-2</c:v>
                </c:pt>
                <c:pt idx="617">
                  <c:v>2.1734620550556194E-2</c:v>
                </c:pt>
                <c:pt idx="618">
                  <c:v>2.1736326152573815E-2</c:v>
                </c:pt>
                <c:pt idx="619">
                  <c:v>2.1737920586536674E-2</c:v>
                </c:pt>
                <c:pt idx="620">
                  <c:v>2.1739404422951525E-2</c:v>
                </c:pt>
                <c:pt idx="621">
                  <c:v>2.1747573019053501E-2</c:v>
                </c:pt>
                <c:pt idx="622">
                  <c:v>2.1750506915609868E-2</c:v>
                </c:pt>
                <c:pt idx="623">
                  <c:v>2.1753540217468226E-2</c:v>
                </c:pt>
                <c:pt idx="624">
                  <c:v>2.1754352369502516E-2</c:v>
                </c:pt>
                <c:pt idx="625">
                  <c:v>2.1755286465632739E-2</c:v>
                </c:pt>
                <c:pt idx="626">
                  <c:v>2.1752393280748628E-2</c:v>
                </c:pt>
                <c:pt idx="627">
                  <c:v>2.1752644535789845E-2</c:v>
                </c:pt>
                <c:pt idx="628">
                  <c:v>2.1752751302536844E-2</c:v>
                </c:pt>
                <c:pt idx="629">
                  <c:v>2.1756040884701289E-2</c:v>
                </c:pt>
                <c:pt idx="630">
                  <c:v>2.1755904238882851E-2</c:v>
                </c:pt>
                <c:pt idx="631">
                  <c:v>2.1757330830148858E-2</c:v>
                </c:pt>
                <c:pt idx="632">
                  <c:v>2.1758288897819389E-2</c:v>
                </c:pt>
                <c:pt idx="633">
                  <c:v>2.1762930835017569E-2</c:v>
                </c:pt>
                <c:pt idx="634">
                  <c:v>2.1763842880692996E-2</c:v>
                </c:pt>
                <c:pt idx="635">
                  <c:v>2.1764746050359163E-2</c:v>
                </c:pt>
                <c:pt idx="636">
                  <c:v>2.1765738343890728E-2</c:v>
                </c:pt>
                <c:pt idx="637">
                  <c:v>2.1767319908034377E-2</c:v>
                </c:pt>
                <c:pt idx="638">
                  <c:v>2.1770949802447648E-2</c:v>
                </c:pt>
                <c:pt idx="639">
                  <c:v>2.17716603108149E-2</c:v>
                </c:pt>
                <c:pt idx="640">
                  <c:v>2.1772395715746296E-2</c:v>
                </c:pt>
                <c:pt idx="641">
                  <c:v>2.1773264762412481E-2</c:v>
                </c:pt>
                <c:pt idx="642">
                  <c:v>2.1774778421882912E-2</c:v>
                </c:pt>
                <c:pt idx="643">
                  <c:v>2.1773763389095313E-2</c:v>
                </c:pt>
                <c:pt idx="644">
                  <c:v>2.1773386404718043E-2</c:v>
                </c:pt>
                <c:pt idx="645">
                  <c:v>2.1774597243614746E-2</c:v>
                </c:pt>
                <c:pt idx="646">
                  <c:v>2.1775493014751568E-2</c:v>
                </c:pt>
                <c:pt idx="647">
                  <c:v>2.1777512587325631E-2</c:v>
                </c:pt>
                <c:pt idx="648">
                  <c:v>2.177977112420626E-2</c:v>
                </c:pt>
                <c:pt idx="649">
                  <c:v>2.178050068686832E-2</c:v>
                </c:pt>
                <c:pt idx="650">
                  <c:v>2.1781516702471082E-2</c:v>
                </c:pt>
                <c:pt idx="651">
                  <c:v>2.1782948344872377E-2</c:v>
                </c:pt>
                <c:pt idx="652">
                  <c:v>2.1785359776933522E-2</c:v>
                </c:pt>
                <c:pt idx="653">
                  <c:v>2.1787087236591951E-2</c:v>
                </c:pt>
                <c:pt idx="654">
                  <c:v>2.1787969583779709E-2</c:v>
                </c:pt>
                <c:pt idx="655">
                  <c:v>2.1789148611399467E-2</c:v>
                </c:pt>
                <c:pt idx="656">
                  <c:v>2.1787430641500016E-2</c:v>
                </c:pt>
                <c:pt idx="657">
                  <c:v>2.1789052163563971E-2</c:v>
                </c:pt>
                <c:pt idx="658">
                  <c:v>2.1789195463892019E-2</c:v>
                </c:pt>
                <c:pt idx="659">
                  <c:v>2.1790107296949968E-2</c:v>
                </c:pt>
                <c:pt idx="660">
                  <c:v>2.1791054420380984E-2</c:v>
                </c:pt>
                <c:pt idx="661">
                  <c:v>2.1791916808822309E-2</c:v>
                </c:pt>
                <c:pt idx="662">
                  <c:v>2.179374094151898E-2</c:v>
                </c:pt>
                <c:pt idx="663">
                  <c:v>2.1797920801905013E-2</c:v>
                </c:pt>
                <c:pt idx="664">
                  <c:v>2.1799263374665534E-2</c:v>
                </c:pt>
                <c:pt idx="665">
                  <c:v>2.1801031354649281E-2</c:v>
                </c:pt>
                <c:pt idx="666">
                  <c:v>2.1796736700794517E-2</c:v>
                </c:pt>
                <c:pt idx="667">
                  <c:v>2.1799089315148068E-2</c:v>
                </c:pt>
                <c:pt idx="668">
                  <c:v>2.1802753652476747E-2</c:v>
                </c:pt>
                <c:pt idx="669">
                  <c:v>2.180382942423531E-2</c:v>
                </c:pt>
                <c:pt idx="670">
                  <c:v>2.180493980664977E-2</c:v>
                </c:pt>
                <c:pt idx="671">
                  <c:v>2.1806008308439928E-2</c:v>
                </c:pt>
                <c:pt idx="672">
                  <c:v>2.1805039912572433E-2</c:v>
                </c:pt>
                <c:pt idx="673">
                  <c:v>2.1810514530826275E-2</c:v>
                </c:pt>
                <c:pt idx="674">
                  <c:v>2.1811144735186527E-2</c:v>
                </c:pt>
                <c:pt idx="675">
                  <c:v>2.180429809734119E-2</c:v>
                </c:pt>
                <c:pt idx="676">
                  <c:v>2.1806852993569104E-2</c:v>
                </c:pt>
                <c:pt idx="677">
                  <c:v>2.1808715358559549E-2</c:v>
                </c:pt>
                <c:pt idx="678">
                  <c:v>2.1811537675201498E-2</c:v>
                </c:pt>
                <c:pt idx="679">
                  <c:v>2.181273079619106E-2</c:v>
                </c:pt>
                <c:pt idx="680">
                  <c:v>2.1820360291814334E-2</c:v>
                </c:pt>
                <c:pt idx="681">
                  <c:v>2.1824041984413567E-2</c:v>
                </c:pt>
                <c:pt idx="682">
                  <c:v>2.1826860843447315E-2</c:v>
                </c:pt>
                <c:pt idx="683">
                  <c:v>2.1826749466657303E-2</c:v>
                </c:pt>
                <c:pt idx="684">
                  <c:v>2.1829298591797608E-2</c:v>
                </c:pt>
                <c:pt idx="685">
                  <c:v>2.1828796846864673E-2</c:v>
                </c:pt>
                <c:pt idx="686">
                  <c:v>2.183631698698818E-2</c:v>
                </c:pt>
                <c:pt idx="687">
                  <c:v>2.1841720488321226E-2</c:v>
                </c:pt>
                <c:pt idx="688">
                  <c:v>2.1842445753122108E-2</c:v>
                </c:pt>
                <c:pt idx="689">
                  <c:v>2.1843087502130931E-2</c:v>
                </c:pt>
                <c:pt idx="690">
                  <c:v>2.1847435982099928E-2</c:v>
                </c:pt>
                <c:pt idx="691">
                  <c:v>2.1852883565442127E-2</c:v>
                </c:pt>
                <c:pt idx="692">
                  <c:v>2.1866596399556792E-2</c:v>
                </c:pt>
                <c:pt idx="693">
                  <c:v>2.1871974414055639E-2</c:v>
                </c:pt>
                <c:pt idx="694">
                  <c:v>2.1871393398537942E-2</c:v>
                </c:pt>
                <c:pt idx="695">
                  <c:v>2.1871358673955843E-2</c:v>
                </c:pt>
                <c:pt idx="696">
                  <c:v>2.187158296024494E-2</c:v>
                </c:pt>
                <c:pt idx="697">
                  <c:v>2.1873302126587779E-2</c:v>
                </c:pt>
                <c:pt idx="698">
                  <c:v>2.1878237073145179E-2</c:v>
                </c:pt>
                <c:pt idx="699">
                  <c:v>2.1877880877463562E-2</c:v>
                </c:pt>
                <c:pt idx="700">
                  <c:v>2.1881001622306995E-2</c:v>
                </c:pt>
                <c:pt idx="701">
                  <c:v>2.1879835364920552E-2</c:v>
                </c:pt>
                <c:pt idx="702">
                  <c:v>2.1883838985151449E-2</c:v>
                </c:pt>
                <c:pt idx="703">
                  <c:v>2.1885225131495156E-2</c:v>
                </c:pt>
                <c:pt idx="704">
                  <c:v>2.1884958851262848E-2</c:v>
                </c:pt>
                <c:pt idx="705">
                  <c:v>2.1886692979427025E-2</c:v>
                </c:pt>
                <c:pt idx="706">
                  <c:v>2.1892736884757236E-2</c:v>
                </c:pt>
                <c:pt idx="707">
                  <c:v>2.1894793002621427E-2</c:v>
                </c:pt>
                <c:pt idx="708">
                  <c:v>2.1897003506921697E-2</c:v>
                </c:pt>
                <c:pt idx="709">
                  <c:v>2.1897829983822392E-2</c:v>
                </c:pt>
                <c:pt idx="710">
                  <c:v>2.1897695807118867E-2</c:v>
                </c:pt>
                <c:pt idx="711">
                  <c:v>2.1898511331305048E-2</c:v>
                </c:pt>
                <c:pt idx="712">
                  <c:v>2.1906022820671334E-2</c:v>
                </c:pt>
                <c:pt idx="713">
                  <c:v>2.1903771091583035E-2</c:v>
                </c:pt>
                <c:pt idx="714">
                  <c:v>2.1904660744751281E-2</c:v>
                </c:pt>
                <c:pt idx="715">
                  <c:v>2.1906922235938042E-2</c:v>
                </c:pt>
                <c:pt idx="716">
                  <c:v>2.1909080637958489E-2</c:v>
                </c:pt>
                <c:pt idx="717">
                  <c:v>2.1912615322976503E-2</c:v>
                </c:pt>
                <c:pt idx="718">
                  <c:v>2.1920926717934108E-2</c:v>
                </c:pt>
                <c:pt idx="719">
                  <c:v>2.193091584401019E-2</c:v>
                </c:pt>
                <c:pt idx="720">
                  <c:v>2.1931991991046562E-2</c:v>
                </c:pt>
                <c:pt idx="721">
                  <c:v>2.1932948826773879E-2</c:v>
                </c:pt>
                <c:pt idx="722">
                  <c:v>2.1933666364696958E-2</c:v>
                </c:pt>
                <c:pt idx="723">
                  <c:v>2.1934760043403223E-2</c:v>
                </c:pt>
                <c:pt idx="724">
                  <c:v>2.1941378932365252E-2</c:v>
                </c:pt>
                <c:pt idx="725">
                  <c:v>2.1942229145770487E-2</c:v>
                </c:pt>
                <c:pt idx="726">
                  <c:v>2.194324642358314E-2</c:v>
                </c:pt>
                <c:pt idx="727">
                  <c:v>2.1944583488712199E-2</c:v>
                </c:pt>
                <c:pt idx="728">
                  <c:v>2.1951812575612628E-2</c:v>
                </c:pt>
                <c:pt idx="729">
                  <c:v>2.1954509040042147E-2</c:v>
                </c:pt>
                <c:pt idx="730">
                  <c:v>2.1959464714076615E-2</c:v>
                </c:pt>
                <c:pt idx="731">
                  <c:v>2.196212854755375E-2</c:v>
                </c:pt>
                <c:pt idx="732">
                  <c:v>2.1963028032100596E-2</c:v>
                </c:pt>
                <c:pt idx="733">
                  <c:v>2.1964214998377196E-2</c:v>
                </c:pt>
                <c:pt idx="734">
                  <c:v>2.1965888250328636E-2</c:v>
                </c:pt>
                <c:pt idx="735">
                  <c:v>2.1969294738332756E-2</c:v>
                </c:pt>
                <c:pt idx="736">
                  <c:v>2.1968823421723238E-2</c:v>
                </c:pt>
                <c:pt idx="737">
                  <c:v>2.19713273559905E-2</c:v>
                </c:pt>
                <c:pt idx="738">
                  <c:v>2.1972934934808119E-2</c:v>
                </c:pt>
                <c:pt idx="739">
                  <c:v>2.1971994974791409E-2</c:v>
                </c:pt>
                <c:pt idx="740">
                  <c:v>2.1967134588911419E-2</c:v>
                </c:pt>
                <c:pt idx="741">
                  <c:v>2.1970091365226985E-2</c:v>
                </c:pt>
                <c:pt idx="742">
                  <c:v>2.1960324245102525E-2</c:v>
                </c:pt>
                <c:pt idx="743">
                  <c:v>2.1965064546545454E-2</c:v>
                </c:pt>
                <c:pt idx="744">
                  <c:v>2.1960801037249622E-2</c:v>
                </c:pt>
                <c:pt idx="745">
                  <c:v>2.1953506381144017E-2</c:v>
                </c:pt>
                <c:pt idx="746">
                  <c:v>2.1941935860789075E-2</c:v>
                </c:pt>
                <c:pt idx="747">
                  <c:v>2.1949233989115857E-2</c:v>
                </c:pt>
                <c:pt idx="748">
                  <c:v>2.1953574525305886E-2</c:v>
                </c:pt>
                <c:pt idx="749">
                  <c:v>2.1959085413832735E-2</c:v>
                </c:pt>
                <c:pt idx="750">
                  <c:v>2.1965817046668779E-2</c:v>
                </c:pt>
                <c:pt idx="751">
                  <c:v>2.1963421207922496E-2</c:v>
                </c:pt>
                <c:pt idx="752">
                  <c:v>2.1964419249851597E-2</c:v>
                </c:pt>
                <c:pt idx="753">
                  <c:v>2.1971197349279104E-2</c:v>
                </c:pt>
                <c:pt idx="754">
                  <c:v>2.1976301950666688E-2</c:v>
                </c:pt>
                <c:pt idx="755">
                  <c:v>2.249245918161269E-2</c:v>
                </c:pt>
                <c:pt idx="756">
                  <c:v>2.3276271673041693E-2</c:v>
                </c:pt>
                <c:pt idx="757">
                  <c:v>2.3795076000167281E-2</c:v>
                </c:pt>
                <c:pt idx="758">
                  <c:v>2.4432348853518748E-2</c:v>
                </c:pt>
                <c:pt idx="759">
                  <c:v>2.4273205897533234E-2</c:v>
                </c:pt>
                <c:pt idx="760">
                  <c:v>2.4531588352431077E-2</c:v>
                </c:pt>
                <c:pt idx="761">
                  <c:v>2.4184320841634355E-2</c:v>
                </c:pt>
                <c:pt idx="762">
                  <c:v>2.436582108166796E-2</c:v>
                </c:pt>
                <c:pt idx="763">
                  <c:v>2.3969400593983003E-2</c:v>
                </c:pt>
                <c:pt idx="764">
                  <c:v>2.4258028224866113E-2</c:v>
                </c:pt>
                <c:pt idx="765">
                  <c:v>2.4228281991500511E-2</c:v>
                </c:pt>
                <c:pt idx="766">
                  <c:v>2.5638410931397182E-2</c:v>
                </c:pt>
                <c:pt idx="767">
                  <c:v>2.542614075574523E-2</c:v>
                </c:pt>
                <c:pt idx="768">
                  <c:v>2.4792300269327772E-2</c:v>
                </c:pt>
                <c:pt idx="769">
                  <c:v>2.4892746842219315E-2</c:v>
                </c:pt>
                <c:pt idx="770">
                  <c:v>2.5707700062109318E-2</c:v>
                </c:pt>
                <c:pt idx="771">
                  <c:v>2.5456921579962266E-2</c:v>
                </c:pt>
                <c:pt idx="772">
                  <c:v>2.5365833582578379E-2</c:v>
                </c:pt>
                <c:pt idx="773">
                  <c:v>2.6664887106401691E-2</c:v>
                </c:pt>
                <c:pt idx="774">
                  <c:v>2.7444953469283995E-2</c:v>
                </c:pt>
                <c:pt idx="775">
                  <c:v>2.7313156218480739E-2</c:v>
                </c:pt>
                <c:pt idx="776">
                  <c:v>2.7466264162684384E-2</c:v>
                </c:pt>
                <c:pt idx="777">
                  <c:v>2.704711260763748E-2</c:v>
                </c:pt>
                <c:pt idx="778">
                  <c:v>2.7086166178533544E-2</c:v>
                </c:pt>
                <c:pt idx="779">
                  <c:v>2.7051164914230208E-2</c:v>
                </c:pt>
                <c:pt idx="780">
                  <c:v>2.6572351439775987E-2</c:v>
                </c:pt>
                <c:pt idx="781">
                  <c:v>2.6568112676515154E-2</c:v>
                </c:pt>
                <c:pt idx="782">
                  <c:v>2.6576412846072817E-2</c:v>
                </c:pt>
                <c:pt idx="783">
                  <c:v>2.6567268958187951E-2</c:v>
                </c:pt>
                <c:pt idx="784">
                  <c:v>2.6567829563956646E-2</c:v>
                </c:pt>
                <c:pt idx="785">
                  <c:v>2.6572459426792427E-2</c:v>
                </c:pt>
                <c:pt idx="786">
                  <c:v>2.6571449964539307E-2</c:v>
                </c:pt>
                <c:pt idx="787">
                  <c:v>2.6580271977121539E-2</c:v>
                </c:pt>
                <c:pt idx="788">
                  <c:v>2.658298571365636E-2</c:v>
                </c:pt>
                <c:pt idx="789">
                  <c:v>2.6585724780806341E-2</c:v>
                </c:pt>
                <c:pt idx="790">
                  <c:v>2.6578519466689876E-2</c:v>
                </c:pt>
                <c:pt idx="791">
                  <c:v>2.6569215455701345E-2</c:v>
                </c:pt>
                <c:pt idx="792">
                  <c:v>2.657498432390426E-2</c:v>
                </c:pt>
                <c:pt idx="793">
                  <c:v>2.6576891315655882E-2</c:v>
                </c:pt>
                <c:pt idx="794">
                  <c:v>2.6581626152673898E-2</c:v>
                </c:pt>
                <c:pt idx="795">
                  <c:v>2.6567596588869646E-2</c:v>
                </c:pt>
                <c:pt idx="796">
                  <c:v>2.6563416086561542E-2</c:v>
                </c:pt>
                <c:pt idx="797">
                  <c:v>2.6558608399355865E-2</c:v>
                </c:pt>
                <c:pt idx="798">
                  <c:v>2.6561204303227726E-2</c:v>
                </c:pt>
                <c:pt idx="799">
                  <c:v>2.6546428632740593E-2</c:v>
                </c:pt>
                <c:pt idx="800">
                  <c:v>2.6541662857866521E-2</c:v>
                </c:pt>
                <c:pt idx="801">
                  <c:v>2.6545554520093662E-2</c:v>
                </c:pt>
                <c:pt idx="802">
                  <c:v>2.6539118277671969E-2</c:v>
                </c:pt>
                <c:pt idx="803">
                  <c:v>2.6540032532119229E-2</c:v>
                </c:pt>
                <c:pt idx="804">
                  <c:v>2.6549105042140031E-2</c:v>
                </c:pt>
                <c:pt idx="805">
                  <c:v>2.7174320580410694E-2</c:v>
                </c:pt>
                <c:pt idx="806">
                  <c:v>2.7460666526722299E-2</c:v>
                </c:pt>
                <c:pt idx="807">
                  <c:v>2.7889337591824548E-2</c:v>
                </c:pt>
                <c:pt idx="808">
                  <c:v>2.7843255562416847E-2</c:v>
                </c:pt>
                <c:pt idx="809">
                  <c:v>2.7230134020716612E-2</c:v>
                </c:pt>
                <c:pt idx="810">
                  <c:v>2.7248304470442353E-2</c:v>
                </c:pt>
                <c:pt idx="811">
                  <c:v>2.718861097304015E-2</c:v>
                </c:pt>
                <c:pt idx="812">
                  <c:v>2.7338517306887411E-2</c:v>
                </c:pt>
                <c:pt idx="813">
                  <c:v>2.7756762371110355E-2</c:v>
                </c:pt>
                <c:pt idx="814">
                  <c:v>2.8056478800449369E-2</c:v>
                </c:pt>
                <c:pt idx="815">
                  <c:v>2.8000700629093211E-2</c:v>
                </c:pt>
                <c:pt idx="816">
                  <c:v>2.8208521228800576E-2</c:v>
                </c:pt>
                <c:pt idx="817">
                  <c:v>2.8082209978978145E-2</c:v>
                </c:pt>
                <c:pt idx="818">
                  <c:v>2.8268688635214145E-2</c:v>
                </c:pt>
                <c:pt idx="819">
                  <c:v>2.839183747939944E-2</c:v>
                </c:pt>
                <c:pt idx="820">
                  <c:v>2.8247542160026562E-2</c:v>
                </c:pt>
                <c:pt idx="821">
                  <c:v>2.7697541826404271E-2</c:v>
                </c:pt>
                <c:pt idx="822">
                  <c:v>2.7446566580634935E-2</c:v>
                </c:pt>
                <c:pt idx="823">
                  <c:v>2.7454016405961568E-2</c:v>
                </c:pt>
                <c:pt idx="824">
                  <c:v>2.7453053033243302E-2</c:v>
                </c:pt>
                <c:pt idx="825">
                  <c:v>2.7459071494606579E-2</c:v>
                </c:pt>
                <c:pt idx="826">
                  <c:v>2.7466088603904204E-2</c:v>
                </c:pt>
                <c:pt idx="827">
                  <c:v>2.7462897420656107E-2</c:v>
                </c:pt>
                <c:pt idx="828">
                  <c:v>2.7465186547207088E-2</c:v>
                </c:pt>
                <c:pt idx="829">
                  <c:v>2.7464179891684815E-2</c:v>
                </c:pt>
                <c:pt idx="830">
                  <c:v>2.7464582825063699E-2</c:v>
                </c:pt>
                <c:pt idx="831">
                  <c:v>2.7469349698451495E-2</c:v>
                </c:pt>
                <c:pt idx="832">
                  <c:v>2.748066850043851E-2</c:v>
                </c:pt>
                <c:pt idx="833">
                  <c:v>2.7481716831474712E-2</c:v>
                </c:pt>
                <c:pt idx="834">
                  <c:v>2.7484637196819373E-2</c:v>
                </c:pt>
                <c:pt idx="835">
                  <c:v>2.7225637589654683E-2</c:v>
                </c:pt>
                <c:pt idx="836">
                  <c:v>2.7215915924396539E-2</c:v>
                </c:pt>
                <c:pt idx="837">
                  <c:v>2.7345837188259337E-2</c:v>
                </c:pt>
                <c:pt idx="838">
                  <c:v>2.7484514290931239E-2</c:v>
                </c:pt>
                <c:pt idx="839">
                  <c:v>2.7355530684411322E-2</c:v>
                </c:pt>
                <c:pt idx="840">
                  <c:v>2.7353350338257032E-2</c:v>
                </c:pt>
                <c:pt idx="841">
                  <c:v>2.735465003684201E-2</c:v>
                </c:pt>
                <c:pt idx="842">
                  <c:v>2.733559944199393E-2</c:v>
                </c:pt>
                <c:pt idx="843">
                  <c:v>2.7055904566637867E-2</c:v>
                </c:pt>
                <c:pt idx="844">
                  <c:v>2.7056592972626081E-2</c:v>
                </c:pt>
                <c:pt idx="845">
                  <c:v>2.7048789702957654E-2</c:v>
                </c:pt>
                <c:pt idx="846">
                  <c:v>2.7056547740482051E-2</c:v>
                </c:pt>
                <c:pt idx="847">
                  <c:v>2.7055776369425244E-2</c:v>
                </c:pt>
                <c:pt idx="848">
                  <c:v>2.7062237066445949E-2</c:v>
                </c:pt>
                <c:pt idx="849">
                  <c:v>2.7064168272168843E-2</c:v>
                </c:pt>
                <c:pt idx="850">
                  <c:v>2.7070809522469208E-2</c:v>
                </c:pt>
                <c:pt idx="851">
                  <c:v>2.707426969109239E-2</c:v>
                </c:pt>
                <c:pt idx="852">
                  <c:v>2.7074059995310318E-2</c:v>
                </c:pt>
                <c:pt idx="853">
                  <c:v>2.7069389682873535E-2</c:v>
                </c:pt>
                <c:pt idx="854">
                  <c:v>2.7066038344105481E-2</c:v>
                </c:pt>
                <c:pt idx="855">
                  <c:v>2.7054447554183625E-2</c:v>
                </c:pt>
                <c:pt idx="856">
                  <c:v>2.7053784090183441E-2</c:v>
                </c:pt>
                <c:pt idx="857">
                  <c:v>2.7057488235004978E-2</c:v>
                </c:pt>
                <c:pt idx="858">
                  <c:v>2.7054965809930609E-2</c:v>
                </c:pt>
                <c:pt idx="859">
                  <c:v>2.7037089593356711E-2</c:v>
                </c:pt>
                <c:pt idx="860">
                  <c:v>2.7041315675645716E-2</c:v>
                </c:pt>
                <c:pt idx="861">
                  <c:v>2.7043106773858794E-2</c:v>
                </c:pt>
                <c:pt idx="862">
                  <c:v>2.703808794369511E-2</c:v>
                </c:pt>
                <c:pt idx="863">
                  <c:v>2.7020842014127355E-2</c:v>
                </c:pt>
                <c:pt idx="864">
                  <c:v>2.7032666408622452E-2</c:v>
                </c:pt>
                <c:pt idx="865">
                  <c:v>2.7025636285989973E-2</c:v>
                </c:pt>
                <c:pt idx="866">
                  <c:v>2.7021795906052359E-2</c:v>
                </c:pt>
                <c:pt idx="867">
                  <c:v>2.7014514531491951E-2</c:v>
                </c:pt>
                <c:pt idx="868">
                  <c:v>2.7019985673802038E-2</c:v>
                </c:pt>
                <c:pt idx="869">
                  <c:v>2.7025206601280383E-2</c:v>
                </c:pt>
                <c:pt idx="870">
                  <c:v>2.704581557958452E-2</c:v>
                </c:pt>
                <c:pt idx="871">
                  <c:v>2.7050491097166063E-2</c:v>
                </c:pt>
                <c:pt idx="872">
                  <c:v>2.7050742777899872E-2</c:v>
                </c:pt>
                <c:pt idx="873">
                  <c:v>2.7055723597817272E-2</c:v>
                </c:pt>
                <c:pt idx="874">
                  <c:v>2.7069626904109523E-2</c:v>
                </c:pt>
                <c:pt idx="875">
                  <c:v>2.7068238788474641E-2</c:v>
                </c:pt>
                <c:pt idx="876">
                  <c:v>2.707276215073473E-2</c:v>
                </c:pt>
                <c:pt idx="877">
                  <c:v>2.7085911502569227E-2</c:v>
                </c:pt>
                <c:pt idx="878">
                  <c:v>2.7090822660676528E-2</c:v>
                </c:pt>
                <c:pt idx="879">
                  <c:v>2.7054387359733534E-2</c:v>
                </c:pt>
                <c:pt idx="880">
                  <c:v>2.7061259174122831E-2</c:v>
                </c:pt>
                <c:pt idx="881">
                  <c:v>2.7062519190834244E-2</c:v>
                </c:pt>
                <c:pt idx="882">
                  <c:v>2.7072209500445643E-2</c:v>
                </c:pt>
                <c:pt idx="883">
                  <c:v>2.7080371215331578E-2</c:v>
                </c:pt>
                <c:pt idx="884">
                  <c:v>2.7084349581537825E-2</c:v>
                </c:pt>
                <c:pt idx="885">
                  <c:v>2.7085778596343868E-2</c:v>
                </c:pt>
                <c:pt idx="886">
                  <c:v>2.7083852018305654E-2</c:v>
                </c:pt>
                <c:pt idx="887">
                  <c:v>2.7093357411531294E-2</c:v>
                </c:pt>
                <c:pt idx="888">
                  <c:v>2.7090759863725111E-2</c:v>
                </c:pt>
                <c:pt idx="889">
                  <c:v>2.7095274371858658E-2</c:v>
                </c:pt>
                <c:pt idx="890">
                  <c:v>2.7072336700313615E-2</c:v>
                </c:pt>
                <c:pt idx="891">
                  <c:v>2.7077968265542651E-2</c:v>
                </c:pt>
                <c:pt idx="892">
                  <c:v>2.7071635730279153E-2</c:v>
                </c:pt>
                <c:pt idx="893">
                  <c:v>2.7063815810165259E-2</c:v>
                </c:pt>
                <c:pt idx="894">
                  <c:v>2.7053915792194516E-2</c:v>
                </c:pt>
                <c:pt idx="895">
                  <c:v>2.7047597850473393E-2</c:v>
                </c:pt>
                <c:pt idx="896">
                  <c:v>2.7041360155688032E-2</c:v>
                </c:pt>
                <c:pt idx="897">
                  <c:v>2.7033487415586643E-2</c:v>
                </c:pt>
                <c:pt idx="898">
                  <c:v>2.7029781605880432E-2</c:v>
                </c:pt>
                <c:pt idx="899">
                  <c:v>2.7026661702595378E-2</c:v>
                </c:pt>
                <c:pt idx="900">
                  <c:v>2.7035693346525669E-2</c:v>
                </c:pt>
                <c:pt idx="901">
                  <c:v>2.7035626979453609E-2</c:v>
                </c:pt>
                <c:pt idx="902">
                  <c:v>2.576687605017236E-2</c:v>
                </c:pt>
                <c:pt idx="903">
                  <c:v>2.5044029792669287E-2</c:v>
                </c:pt>
                <c:pt idx="904">
                  <c:v>2.5040447604429916E-2</c:v>
                </c:pt>
                <c:pt idx="905">
                  <c:v>2.5024062370389011E-2</c:v>
                </c:pt>
                <c:pt idx="906">
                  <c:v>2.5019726625927774E-2</c:v>
                </c:pt>
                <c:pt idx="907">
                  <c:v>2.5025819854748166E-2</c:v>
                </c:pt>
                <c:pt idx="908">
                  <c:v>2.5028641601641644E-2</c:v>
                </c:pt>
                <c:pt idx="909">
                  <c:v>2.5028284892069985E-2</c:v>
                </c:pt>
                <c:pt idx="910">
                  <c:v>2.5024758166731331E-2</c:v>
                </c:pt>
                <c:pt idx="911">
                  <c:v>2.5022550503134067E-2</c:v>
                </c:pt>
                <c:pt idx="912">
                  <c:v>2.5013466974526777E-2</c:v>
                </c:pt>
                <c:pt idx="913">
                  <c:v>2.5008720583505895E-2</c:v>
                </c:pt>
                <c:pt idx="914">
                  <c:v>2.5012598922190543E-2</c:v>
                </c:pt>
                <c:pt idx="915">
                  <c:v>2.5017925851956502E-2</c:v>
                </c:pt>
                <c:pt idx="916">
                  <c:v>2.5022821894316705E-2</c:v>
                </c:pt>
                <c:pt idx="917">
                  <c:v>2.5027111765768772E-2</c:v>
                </c:pt>
                <c:pt idx="918">
                  <c:v>2.5024657874601841E-2</c:v>
                </c:pt>
                <c:pt idx="919">
                  <c:v>2.5014611331473979E-2</c:v>
                </c:pt>
                <c:pt idx="920">
                  <c:v>2.5005179589404847E-2</c:v>
                </c:pt>
                <c:pt idx="921">
                  <c:v>2.5013713959959549E-2</c:v>
                </c:pt>
                <c:pt idx="922">
                  <c:v>2.5014791537050662E-2</c:v>
                </c:pt>
                <c:pt idx="923">
                  <c:v>2.5022809840010263E-2</c:v>
                </c:pt>
                <c:pt idx="924">
                  <c:v>2.5027363717178508E-2</c:v>
                </c:pt>
                <c:pt idx="925">
                  <c:v>2.5017573355332834E-2</c:v>
                </c:pt>
                <c:pt idx="926">
                  <c:v>2.5018779407992353E-2</c:v>
                </c:pt>
                <c:pt idx="927">
                  <c:v>2.5002247204193306E-2</c:v>
                </c:pt>
                <c:pt idx="928">
                  <c:v>2.4997676656405732E-2</c:v>
                </c:pt>
                <c:pt idx="929">
                  <c:v>2.5007926457189633E-2</c:v>
                </c:pt>
                <c:pt idx="930">
                  <c:v>2.5017485582919496E-2</c:v>
                </c:pt>
                <c:pt idx="931">
                  <c:v>2.5032634458661995E-2</c:v>
                </c:pt>
                <c:pt idx="932">
                  <c:v>2.505886420170822E-2</c:v>
                </c:pt>
                <c:pt idx="933">
                  <c:v>2.5083413169514346E-2</c:v>
                </c:pt>
                <c:pt idx="934">
                  <c:v>2.4545983324275822E-2</c:v>
                </c:pt>
                <c:pt idx="935">
                  <c:v>2.4814021672314501E-2</c:v>
                </c:pt>
                <c:pt idx="936">
                  <c:v>2.4312708072245393E-2</c:v>
                </c:pt>
                <c:pt idx="937">
                  <c:v>2.3664726650526768E-2</c:v>
                </c:pt>
                <c:pt idx="938">
                  <c:v>2.3666592987023671E-2</c:v>
                </c:pt>
                <c:pt idx="939">
                  <c:v>2.3667562344736437E-2</c:v>
                </c:pt>
                <c:pt idx="940">
                  <c:v>2.3664181579351462E-2</c:v>
                </c:pt>
                <c:pt idx="941">
                  <c:v>2.3659225651394999E-2</c:v>
                </c:pt>
                <c:pt idx="942">
                  <c:v>2.3649131847894633E-2</c:v>
                </c:pt>
                <c:pt idx="943">
                  <c:v>2.364482420712255E-2</c:v>
                </c:pt>
                <c:pt idx="944">
                  <c:v>2.3637344669032112E-2</c:v>
                </c:pt>
                <c:pt idx="945">
                  <c:v>2.362753186824218E-2</c:v>
                </c:pt>
                <c:pt idx="946">
                  <c:v>2.3629208710942207E-2</c:v>
                </c:pt>
                <c:pt idx="947">
                  <c:v>2.3626352360403224E-2</c:v>
                </c:pt>
                <c:pt idx="948">
                  <c:v>2.3624220810312124E-2</c:v>
                </c:pt>
                <c:pt idx="949">
                  <c:v>2.3630749638809512E-2</c:v>
                </c:pt>
                <c:pt idx="950">
                  <c:v>2.362734538654232E-2</c:v>
                </c:pt>
                <c:pt idx="951">
                  <c:v>2.3630259512116725E-2</c:v>
                </c:pt>
                <c:pt idx="952">
                  <c:v>2.3638293865091198E-2</c:v>
                </c:pt>
                <c:pt idx="953">
                  <c:v>2.3652391937839745E-2</c:v>
                </c:pt>
                <c:pt idx="954">
                  <c:v>2.3649219601271865E-2</c:v>
                </c:pt>
                <c:pt idx="955">
                  <c:v>2.3655135016206419E-2</c:v>
                </c:pt>
                <c:pt idx="956">
                  <c:v>2.3657755681123271E-2</c:v>
                </c:pt>
                <c:pt idx="957">
                  <c:v>2.365495985292787E-2</c:v>
                </c:pt>
                <c:pt idx="958">
                  <c:v>2.3661748113516623E-2</c:v>
                </c:pt>
                <c:pt idx="959">
                  <c:v>2.3653475512589228E-2</c:v>
                </c:pt>
                <c:pt idx="960">
                  <c:v>2.3649872602238498E-2</c:v>
                </c:pt>
                <c:pt idx="961">
                  <c:v>2.3650166832571484E-2</c:v>
                </c:pt>
                <c:pt idx="962">
                  <c:v>2.3659337265754532E-2</c:v>
                </c:pt>
                <c:pt idx="963">
                  <c:v>2.3652431461717249E-2</c:v>
                </c:pt>
                <c:pt idx="964">
                  <c:v>2.365072550579761E-2</c:v>
                </c:pt>
                <c:pt idx="965">
                  <c:v>2.3663270368977862E-2</c:v>
                </c:pt>
                <c:pt idx="966">
                  <c:v>2.5771536744607193E-2</c:v>
                </c:pt>
                <c:pt idx="967">
                  <c:v>2.4723173957018174E-2</c:v>
                </c:pt>
                <c:pt idx="968">
                  <c:v>2.5335384886897794E-2</c:v>
                </c:pt>
                <c:pt idx="969">
                  <c:v>2.5477011635744562E-2</c:v>
                </c:pt>
                <c:pt idx="970">
                  <c:v>2.5582070329686957E-2</c:v>
                </c:pt>
                <c:pt idx="971">
                  <c:v>2.5191190147483944E-2</c:v>
                </c:pt>
                <c:pt idx="972">
                  <c:v>2.4406444628636281E-2</c:v>
                </c:pt>
                <c:pt idx="973">
                  <c:v>2.3968350232637547E-2</c:v>
                </c:pt>
                <c:pt idx="974">
                  <c:v>2.4099732248330952E-2</c:v>
                </c:pt>
                <c:pt idx="975">
                  <c:v>2.449831109066003E-2</c:v>
                </c:pt>
                <c:pt idx="976">
                  <c:v>2.396004287617437E-2</c:v>
                </c:pt>
                <c:pt idx="977">
                  <c:v>2.3702969969514154E-2</c:v>
                </c:pt>
                <c:pt idx="978">
                  <c:v>2.3961872663286421E-2</c:v>
                </c:pt>
                <c:pt idx="979">
                  <c:v>2.4656843627069325E-2</c:v>
                </c:pt>
                <c:pt idx="980">
                  <c:v>2.476437892742922E-2</c:v>
                </c:pt>
                <c:pt idx="981">
                  <c:v>2.583642843644518E-2</c:v>
                </c:pt>
                <c:pt idx="982">
                  <c:v>2.5282500064377933E-2</c:v>
                </c:pt>
                <c:pt idx="983">
                  <c:v>2.4899694328761157E-2</c:v>
                </c:pt>
                <c:pt idx="984">
                  <c:v>2.5166738268124433E-2</c:v>
                </c:pt>
                <c:pt idx="985">
                  <c:v>2.521600624340059E-2</c:v>
                </c:pt>
                <c:pt idx="986">
                  <c:v>2.5445306814283475E-2</c:v>
                </c:pt>
                <c:pt idx="987">
                  <c:v>2.5295010866956957E-2</c:v>
                </c:pt>
                <c:pt idx="988">
                  <c:v>2.4794946467783019E-2</c:v>
                </c:pt>
                <c:pt idx="989">
                  <c:v>2.4683084798427624E-2</c:v>
                </c:pt>
                <c:pt idx="990">
                  <c:v>2.3984529797419052E-2</c:v>
                </c:pt>
                <c:pt idx="991">
                  <c:v>2.3715677012200675E-2</c:v>
                </c:pt>
                <c:pt idx="992">
                  <c:v>2.3710244367854516E-2</c:v>
                </c:pt>
                <c:pt idx="993">
                  <c:v>2.3711214084369381E-2</c:v>
                </c:pt>
                <c:pt idx="994">
                  <c:v>2.3722489643656752E-2</c:v>
                </c:pt>
                <c:pt idx="995">
                  <c:v>2.3733952935590663E-2</c:v>
                </c:pt>
                <c:pt idx="996">
                  <c:v>2.3738325900162893E-2</c:v>
                </c:pt>
                <c:pt idx="997">
                  <c:v>2.3748041314070489E-2</c:v>
                </c:pt>
                <c:pt idx="998">
                  <c:v>2.3758775558870626E-2</c:v>
                </c:pt>
                <c:pt idx="999">
                  <c:v>2.3774910436269003E-2</c:v>
                </c:pt>
                <c:pt idx="1000">
                  <c:v>2.4089856848353852E-2</c:v>
                </c:pt>
                <c:pt idx="1001">
                  <c:v>2.4320016767882535E-2</c:v>
                </c:pt>
                <c:pt idx="1002">
                  <c:v>2.3816876467344539E-2</c:v>
                </c:pt>
                <c:pt idx="1003">
                  <c:v>2.3817965725076995E-2</c:v>
                </c:pt>
                <c:pt idx="1004">
                  <c:v>2.4443496924475117E-2</c:v>
                </c:pt>
                <c:pt idx="1005">
                  <c:v>2.4652976253838776E-2</c:v>
                </c:pt>
                <c:pt idx="1006">
                  <c:v>2.4710756913746135E-2</c:v>
                </c:pt>
                <c:pt idx="1007">
                  <c:v>2.4641262293521482E-2</c:v>
                </c:pt>
                <c:pt idx="1008">
                  <c:v>2.4625669293161456E-2</c:v>
                </c:pt>
                <c:pt idx="1009">
                  <c:v>2.3989881581806261E-2</c:v>
                </c:pt>
                <c:pt idx="1010">
                  <c:v>2.372469683881806E-2</c:v>
                </c:pt>
                <c:pt idx="1011">
                  <c:v>2.3682459411272561E-2</c:v>
                </c:pt>
                <c:pt idx="1012">
                  <c:v>2.3676871846713521E-2</c:v>
                </c:pt>
                <c:pt idx="1013">
                  <c:v>2.3681513681222066E-2</c:v>
                </c:pt>
                <c:pt idx="1014">
                  <c:v>2.3687454172708788E-2</c:v>
                </c:pt>
                <c:pt idx="1015">
                  <c:v>2.369760421437328E-2</c:v>
                </c:pt>
                <c:pt idx="1016">
                  <c:v>2.3700068310736899E-2</c:v>
                </c:pt>
                <c:pt idx="1017">
                  <c:v>2.3876464167178257E-2</c:v>
                </c:pt>
                <c:pt idx="1018">
                  <c:v>2.3841656318504656E-2</c:v>
                </c:pt>
                <c:pt idx="1019">
                  <c:v>2.423965326232036E-2</c:v>
                </c:pt>
                <c:pt idx="1020">
                  <c:v>2.4079032908281617E-2</c:v>
                </c:pt>
                <c:pt idx="1021">
                  <c:v>2.4056162148532678E-2</c:v>
                </c:pt>
                <c:pt idx="1022">
                  <c:v>2.4050830777735399E-2</c:v>
                </c:pt>
                <c:pt idx="1023">
                  <c:v>2.3874754916672236E-2</c:v>
                </c:pt>
                <c:pt idx="1024">
                  <c:v>2.3649568722519332E-2</c:v>
                </c:pt>
                <c:pt idx="1025">
                  <c:v>2.364910337675874E-2</c:v>
                </c:pt>
                <c:pt idx="1026">
                  <c:v>2.3532554380625736E-2</c:v>
                </c:pt>
                <c:pt idx="1027">
                  <c:v>2.353334726652645E-2</c:v>
                </c:pt>
                <c:pt idx="1028">
                  <c:v>2.3534169644182201E-2</c:v>
                </c:pt>
                <c:pt idx="1029">
                  <c:v>2.3541634553838842E-2</c:v>
                </c:pt>
                <c:pt idx="1030">
                  <c:v>2.3549136595546027E-2</c:v>
                </c:pt>
                <c:pt idx="1031">
                  <c:v>2.3561180269182858E-2</c:v>
                </c:pt>
                <c:pt idx="1032">
                  <c:v>2.3564237800318688E-2</c:v>
                </c:pt>
                <c:pt idx="1033">
                  <c:v>2.3569086287505092E-2</c:v>
                </c:pt>
                <c:pt idx="1034">
                  <c:v>2.3566082036163838E-2</c:v>
                </c:pt>
                <c:pt idx="1035">
                  <c:v>2.3566629350348478E-2</c:v>
                </c:pt>
                <c:pt idx="1036">
                  <c:v>2.3428375058149653E-2</c:v>
                </c:pt>
                <c:pt idx="1037">
                  <c:v>2.3337327908172556E-2</c:v>
                </c:pt>
                <c:pt idx="1038">
                  <c:v>2.3103823236776844E-2</c:v>
                </c:pt>
                <c:pt idx="1039">
                  <c:v>2.3101874856549243E-2</c:v>
                </c:pt>
                <c:pt idx="1040">
                  <c:v>2.3103763197470872E-2</c:v>
                </c:pt>
                <c:pt idx="1041">
                  <c:v>2.3090433908555585E-2</c:v>
                </c:pt>
                <c:pt idx="1042">
                  <c:v>2.3070206688451611E-2</c:v>
                </c:pt>
                <c:pt idx="1043">
                  <c:v>2.3043416553148344E-2</c:v>
                </c:pt>
                <c:pt idx="1044">
                  <c:v>2.3041533937582459E-2</c:v>
                </c:pt>
                <c:pt idx="1045">
                  <c:v>2.3039614483114201E-2</c:v>
                </c:pt>
                <c:pt idx="1046">
                  <c:v>2.3039620290359553E-2</c:v>
                </c:pt>
                <c:pt idx="1047">
                  <c:v>2.3030580237702436E-2</c:v>
                </c:pt>
                <c:pt idx="1048">
                  <c:v>2.3013401380866938E-2</c:v>
                </c:pt>
                <c:pt idx="1049">
                  <c:v>2.3018591186605208E-2</c:v>
                </c:pt>
                <c:pt idx="1050">
                  <c:v>2.301534222282231E-2</c:v>
                </c:pt>
                <c:pt idx="1051">
                  <c:v>2.3024613748505507E-2</c:v>
                </c:pt>
                <c:pt idx="1052">
                  <c:v>2.3292224908227244E-2</c:v>
                </c:pt>
                <c:pt idx="1053">
                  <c:v>2.3551513569925797E-2</c:v>
                </c:pt>
                <c:pt idx="1054">
                  <c:v>2.3643430436379065E-2</c:v>
                </c:pt>
                <c:pt idx="1055">
                  <c:v>2.3168374594779495E-2</c:v>
                </c:pt>
                <c:pt idx="1056">
                  <c:v>2.296444851059487E-2</c:v>
                </c:pt>
                <c:pt idx="1057">
                  <c:v>2.2431770408932517E-2</c:v>
                </c:pt>
                <c:pt idx="1058">
                  <c:v>2.2217804930556362E-2</c:v>
                </c:pt>
                <c:pt idx="1059">
                  <c:v>2.3004107649612138E-2</c:v>
                </c:pt>
                <c:pt idx="1060">
                  <c:v>2.2895547536215366E-2</c:v>
                </c:pt>
                <c:pt idx="1061">
                  <c:v>2.2991288319479608E-2</c:v>
                </c:pt>
                <c:pt idx="1062">
                  <c:v>2.2921979114098656E-2</c:v>
                </c:pt>
                <c:pt idx="1063">
                  <c:v>2.2128792928046481E-2</c:v>
                </c:pt>
                <c:pt idx="1064">
                  <c:v>2.2030700469959141E-2</c:v>
                </c:pt>
                <c:pt idx="1065">
                  <c:v>2.1283603546765839E-2</c:v>
                </c:pt>
                <c:pt idx="1066">
                  <c:v>2.1278353144171369E-2</c:v>
                </c:pt>
                <c:pt idx="1067">
                  <c:v>2.1254210899584569E-2</c:v>
                </c:pt>
                <c:pt idx="1068">
                  <c:v>2.1206621440304607E-2</c:v>
                </c:pt>
                <c:pt idx="1069">
                  <c:v>2.1207989412638462E-2</c:v>
                </c:pt>
                <c:pt idx="1070">
                  <c:v>2.1212111025594726E-2</c:v>
                </c:pt>
                <c:pt idx="1071">
                  <c:v>2.1209260175988121E-2</c:v>
                </c:pt>
                <c:pt idx="1072">
                  <c:v>2.1204306215778956E-2</c:v>
                </c:pt>
                <c:pt idx="1073">
                  <c:v>2.1201539489522636E-2</c:v>
                </c:pt>
                <c:pt idx="1074">
                  <c:v>2.1202055471098769E-2</c:v>
                </c:pt>
                <c:pt idx="1075">
                  <c:v>2.1208271797587219E-2</c:v>
                </c:pt>
                <c:pt idx="1076">
                  <c:v>2.1225732887334869E-2</c:v>
                </c:pt>
                <c:pt idx="1077">
                  <c:v>2.1220925753133724E-2</c:v>
                </c:pt>
                <c:pt idx="1078">
                  <c:v>2.1227517030812049E-2</c:v>
                </c:pt>
                <c:pt idx="1079">
                  <c:v>2.1252315306995451E-2</c:v>
                </c:pt>
                <c:pt idx="1080">
                  <c:v>2.1271217582033763E-2</c:v>
                </c:pt>
                <c:pt idx="1081">
                  <c:v>2.1651992904701212E-2</c:v>
                </c:pt>
                <c:pt idx="1082">
                  <c:v>2.1969201454000276E-2</c:v>
                </c:pt>
                <c:pt idx="1083">
                  <c:v>2.2886298154745521E-2</c:v>
                </c:pt>
                <c:pt idx="1084">
                  <c:v>2.2961630203205852E-2</c:v>
                </c:pt>
                <c:pt idx="1085">
                  <c:v>2.359606083582988E-2</c:v>
                </c:pt>
                <c:pt idx="1086">
                  <c:v>2.299248201648374E-2</c:v>
                </c:pt>
                <c:pt idx="1087">
                  <c:v>2.3436303026296512E-2</c:v>
                </c:pt>
                <c:pt idx="1088">
                  <c:v>2.3232352938730827E-2</c:v>
                </c:pt>
                <c:pt idx="1089">
                  <c:v>2.3763126270971213E-2</c:v>
                </c:pt>
                <c:pt idx="1090">
                  <c:v>2.3761162437793137E-2</c:v>
                </c:pt>
                <c:pt idx="1091">
                  <c:v>2.3643509743636049E-2</c:v>
                </c:pt>
                <c:pt idx="1092">
                  <c:v>2.324369832506834E-2</c:v>
                </c:pt>
                <c:pt idx="1093">
                  <c:v>2.2572488251298317E-2</c:v>
                </c:pt>
                <c:pt idx="1094">
                  <c:v>2.2771042192747393E-2</c:v>
                </c:pt>
                <c:pt idx="1095">
                  <c:v>1.9846660929545124E-2</c:v>
                </c:pt>
                <c:pt idx="1096">
                  <c:v>1.9816798229775667E-2</c:v>
                </c:pt>
                <c:pt idx="1097">
                  <c:v>1.9810514784544209E-2</c:v>
                </c:pt>
                <c:pt idx="1098">
                  <c:v>1.9834451368217598E-2</c:v>
                </c:pt>
                <c:pt idx="1099">
                  <c:v>1.9820953127435592E-2</c:v>
                </c:pt>
                <c:pt idx="1100">
                  <c:v>1.9823597242582869E-2</c:v>
                </c:pt>
                <c:pt idx="1101">
                  <c:v>1.9814575442010929E-2</c:v>
                </c:pt>
                <c:pt idx="1102">
                  <c:v>1.9810902471162128E-2</c:v>
                </c:pt>
                <c:pt idx="1103">
                  <c:v>1.9811469768566514E-2</c:v>
                </c:pt>
                <c:pt idx="1104">
                  <c:v>1.9828033242852872E-2</c:v>
                </c:pt>
                <c:pt idx="1105">
                  <c:v>1.984397601372434E-2</c:v>
                </c:pt>
                <c:pt idx="1106">
                  <c:v>1.9847508948226622E-2</c:v>
                </c:pt>
                <c:pt idx="1107">
                  <c:v>1.9851002925452388E-2</c:v>
                </c:pt>
                <c:pt idx="1108">
                  <c:v>1.9844651637856092E-2</c:v>
                </c:pt>
                <c:pt idx="1109">
                  <c:v>1.984443862047236E-2</c:v>
                </c:pt>
                <c:pt idx="1110">
                  <c:v>1.9847076789074158E-2</c:v>
                </c:pt>
                <c:pt idx="1111">
                  <c:v>1.9842255526305586E-2</c:v>
                </c:pt>
                <c:pt idx="1112">
                  <c:v>1.985089180007038E-2</c:v>
                </c:pt>
                <c:pt idx="1113">
                  <c:v>1.985654054808661E-2</c:v>
                </c:pt>
                <c:pt idx="1114">
                  <c:v>2.183742694840296E-2</c:v>
                </c:pt>
                <c:pt idx="1115">
                  <c:v>2.1443536762101534E-2</c:v>
                </c:pt>
                <c:pt idx="1116">
                  <c:v>2.0946800669982224E-2</c:v>
                </c:pt>
                <c:pt idx="1117">
                  <c:v>2.1434446525752993E-2</c:v>
                </c:pt>
                <c:pt idx="1118">
                  <c:v>2.2054970569227894E-2</c:v>
                </c:pt>
                <c:pt idx="1119">
                  <c:v>2.208694350033924E-2</c:v>
                </c:pt>
                <c:pt idx="1120">
                  <c:v>2.2882185998273963E-2</c:v>
                </c:pt>
                <c:pt idx="1121">
                  <c:v>2.3662462353460256E-2</c:v>
                </c:pt>
                <c:pt idx="1122">
                  <c:v>2.5260393473768072E-2</c:v>
                </c:pt>
                <c:pt idx="1123">
                  <c:v>2.5271651672448048E-2</c:v>
                </c:pt>
                <c:pt idx="1124">
                  <c:v>2.4345979938236617E-2</c:v>
                </c:pt>
                <c:pt idx="1125">
                  <c:v>2.5272818703236055E-2</c:v>
                </c:pt>
                <c:pt idx="1126">
                  <c:v>2.591530137281195E-2</c:v>
                </c:pt>
                <c:pt idx="1127">
                  <c:v>2.6669388732549981E-2</c:v>
                </c:pt>
                <c:pt idx="1128">
                  <c:v>2.7125035339875536E-2</c:v>
                </c:pt>
                <c:pt idx="1129">
                  <c:v>2.9791725008722514E-2</c:v>
                </c:pt>
                <c:pt idx="1130">
                  <c:v>3.1126507958136207E-2</c:v>
                </c:pt>
                <c:pt idx="1131">
                  <c:v>3.0726388770760948E-2</c:v>
                </c:pt>
                <c:pt idx="1132">
                  <c:v>2.9809863076260212E-2</c:v>
                </c:pt>
                <c:pt idx="1133">
                  <c:v>3.0995160608804362E-2</c:v>
                </c:pt>
                <c:pt idx="1134">
                  <c:v>2.990039672360445E-2</c:v>
                </c:pt>
                <c:pt idx="1135">
                  <c:v>2.9511871477245766E-2</c:v>
                </c:pt>
                <c:pt idx="1136">
                  <c:v>3.0700802357905843E-2</c:v>
                </c:pt>
                <c:pt idx="1137">
                  <c:v>3.1309995254651612E-2</c:v>
                </c:pt>
                <c:pt idx="1138">
                  <c:v>3.2444097905227176E-2</c:v>
                </c:pt>
                <c:pt idx="1139">
                  <c:v>3.2951460697626223E-2</c:v>
                </c:pt>
                <c:pt idx="1140">
                  <c:v>3.3311581512319277E-2</c:v>
                </c:pt>
                <c:pt idx="1141">
                  <c:v>3.2976186599061208E-2</c:v>
                </c:pt>
                <c:pt idx="1142">
                  <c:v>3.3872163296134072E-2</c:v>
                </c:pt>
                <c:pt idx="1143">
                  <c:v>3.535883864986733E-2</c:v>
                </c:pt>
                <c:pt idx="1144">
                  <c:v>3.6905584736266261E-2</c:v>
                </c:pt>
                <c:pt idx="1145">
                  <c:v>3.6236076969613285E-2</c:v>
                </c:pt>
                <c:pt idx="1146">
                  <c:v>3.6166244806495218E-2</c:v>
                </c:pt>
                <c:pt idx="1147">
                  <c:v>3.606239626079466E-2</c:v>
                </c:pt>
                <c:pt idx="1148">
                  <c:v>3.5525936508765676E-2</c:v>
                </c:pt>
                <c:pt idx="1149">
                  <c:v>3.5496010141170098E-2</c:v>
                </c:pt>
                <c:pt idx="1150">
                  <c:v>3.5492544271840121E-2</c:v>
                </c:pt>
                <c:pt idx="1151">
                  <c:v>3.5486233600228623E-2</c:v>
                </c:pt>
                <c:pt idx="1152">
                  <c:v>3.5477677042915712E-2</c:v>
                </c:pt>
                <c:pt idx="1153">
                  <c:v>3.5481720914904091E-2</c:v>
                </c:pt>
                <c:pt idx="1154">
                  <c:v>3.5491092366474186E-2</c:v>
                </c:pt>
                <c:pt idx="1155">
                  <c:v>3.548799919622958E-2</c:v>
                </c:pt>
                <c:pt idx="1156">
                  <c:v>3.548880132223875E-2</c:v>
                </c:pt>
                <c:pt idx="1157">
                  <c:v>3.547694183990302E-2</c:v>
                </c:pt>
                <c:pt idx="1158">
                  <c:v>3.5487130623205188E-2</c:v>
                </c:pt>
                <c:pt idx="1159">
                  <c:v>3.5601287958394234E-2</c:v>
                </c:pt>
                <c:pt idx="1160">
                  <c:v>3.560038046693359E-2</c:v>
                </c:pt>
                <c:pt idx="1161">
                  <c:v>3.5467547878873518E-2</c:v>
                </c:pt>
                <c:pt idx="1162">
                  <c:v>3.5802749433655245E-2</c:v>
                </c:pt>
                <c:pt idx="1163">
                  <c:v>3.580135273406837E-2</c:v>
                </c:pt>
                <c:pt idx="1164">
                  <c:v>3.6063581364334851E-2</c:v>
                </c:pt>
                <c:pt idx="1165">
                  <c:v>3.567439079627599E-2</c:v>
                </c:pt>
                <c:pt idx="1166">
                  <c:v>3.5464810226141674E-2</c:v>
                </c:pt>
                <c:pt idx="1167">
                  <c:v>3.5602211100850489E-2</c:v>
                </c:pt>
                <c:pt idx="1168">
                  <c:v>3.5382108054968331E-2</c:v>
                </c:pt>
                <c:pt idx="1169">
                  <c:v>3.5657676967436824E-2</c:v>
                </c:pt>
                <c:pt idx="1170">
                  <c:v>3.5665828117007026E-2</c:v>
                </c:pt>
                <c:pt idx="1171">
                  <c:v>3.5687201719508677E-2</c:v>
                </c:pt>
                <c:pt idx="1172">
                  <c:v>3.5687528281847625E-2</c:v>
                </c:pt>
                <c:pt idx="1173">
                  <c:v>3.5672060622671919E-2</c:v>
                </c:pt>
                <c:pt idx="1174">
                  <c:v>3.5672710733760216E-2</c:v>
                </c:pt>
                <c:pt idx="1175">
                  <c:v>3.5677192496763377E-2</c:v>
                </c:pt>
                <c:pt idx="1176">
                  <c:v>3.5700427634923537E-2</c:v>
                </c:pt>
                <c:pt idx="1177">
                  <c:v>3.5710329368599192E-2</c:v>
                </c:pt>
                <c:pt idx="1178">
                  <c:v>3.571958039847245E-2</c:v>
                </c:pt>
                <c:pt idx="1179">
                  <c:v>3.5732718353728599E-2</c:v>
                </c:pt>
                <c:pt idx="1180">
                  <c:v>3.5740124326724354E-2</c:v>
                </c:pt>
                <c:pt idx="1181">
                  <c:v>3.5747778098828453E-2</c:v>
                </c:pt>
                <c:pt idx="1182">
                  <c:v>3.5783600506535285E-2</c:v>
                </c:pt>
                <c:pt idx="1183">
                  <c:v>3.5792550230115294E-2</c:v>
                </c:pt>
                <c:pt idx="1184">
                  <c:v>3.5829698484473926E-2</c:v>
                </c:pt>
                <c:pt idx="1185">
                  <c:v>3.5875935385160318E-2</c:v>
                </c:pt>
                <c:pt idx="1186">
                  <c:v>3.5919176502644756E-2</c:v>
                </c:pt>
                <c:pt idx="1187">
                  <c:v>3.5951914519422479E-2</c:v>
                </c:pt>
                <c:pt idx="1188">
                  <c:v>3.5143047933565263E-2</c:v>
                </c:pt>
                <c:pt idx="1189">
                  <c:v>3.515953175612796E-2</c:v>
                </c:pt>
                <c:pt idx="1190">
                  <c:v>3.5169888598253429E-2</c:v>
                </c:pt>
                <c:pt idx="1191">
                  <c:v>3.5159043939015255E-2</c:v>
                </c:pt>
                <c:pt idx="1192">
                  <c:v>3.5158162073132271E-2</c:v>
                </c:pt>
                <c:pt idx="1193">
                  <c:v>3.5185107770163704E-2</c:v>
                </c:pt>
                <c:pt idx="1194">
                  <c:v>3.521345790565622E-2</c:v>
                </c:pt>
                <c:pt idx="1195">
                  <c:v>3.5218984971419065E-2</c:v>
                </c:pt>
                <c:pt idx="1196">
                  <c:v>3.527958217801852E-2</c:v>
                </c:pt>
                <c:pt idx="1197">
                  <c:v>3.5296148986527331E-2</c:v>
                </c:pt>
                <c:pt idx="1198">
                  <c:v>3.531018679683906E-2</c:v>
                </c:pt>
                <c:pt idx="1199">
                  <c:v>3.532837289740276E-2</c:v>
                </c:pt>
                <c:pt idx="1200">
                  <c:v>3.5331907089753312E-2</c:v>
                </c:pt>
                <c:pt idx="1201">
                  <c:v>3.5361274002928988E-2</c:v>
                </c:pt>
                <c:pt idx="1202">
                  <c:v>3.5392813159173198E-2</c:v>
                </c:pt>
                <c:pt idx="1203">
                  <c:v>3.5391683110284067E-2</c:v>
                </c:pt>
                <c:pt idx="1204">
                  <c:v>3.5383668978775207E-2</c:v>
                </c:pt>
                <c:pt idx="1205">
                  <c:v>3.5389103231739272E-2</c:v>
                </c:pt>
                <c:pt idx="1206">
                  <c:v>3.5410250499396723E-2</c:v>
                </c:pt>
                <c:pt idx="1207">
                  <c:v>3.5440313608041896E-2</c:v>
                </c:pt>
                <c:pt idx="1208">
                  <c:v>3.5468531477026888E-2</c:v>
                </c:pt>
                <c:pt idx="1209">
                  <c:v>3.5487805951598173E-2</c:v>
                </c:pt>
                <c:pt idx="1210">
                  <c:v>3.549236005798373E-2</c:v>
                </c:pt>
                <c:pt idx="1211">
                  <c:v>3.5487262188207414E-2</c:v>
                </c:pt>
                <c:pt idx="1212">
                  <c:v>3.5519110304577106E-2</c:v>
                </c:pt>
                <c:pt idx="1213">
                  <c:v>3.5507526403611323E-2</c:v>
                </c:pt>
                <c:pt idx="1214">
                  <c:v>3.553469501175921E-2</c:v>
                </c:pt>
                <c:pt idx="1215">
                  <c:v>3.5546081983081512E-2</c:v>
                </c:pt>
                <c:pt idx="1216">
                  <c:v>3.5558166092771293E-2</c:v>
                </c:pt>
                <c:pt idx="1217">
                  <c:v>3.5559383351087215E-2</c:v>
                </c:pt>
                <c:pt idx="1218">
                  <c:v>3.5578175462247064E-2</c:v>
                </c:pt>
                <c:pt idx="1219">
                  <c:v>3.5588436597948192E-2</c:v>
                </c:pt>
                <c:pt idx="1220">
                  <c:v>3.5608152786828606E-2</c:v>
                </c:pt>
                <c:pt idx="1221">
                  <c:v>3.562086031221412E-2</c:v>
                </c:pt>
                <c:pt idx="1222">
                  <c:v>3.5636812114193006E-2</c:v>
                </c:pt>
                <c:pt idx="1223">
                  <c:v>3.5654850882674616E-2</c:v>
                </c:pt>
                <c:pt idx="1224">
                  <c:v>3.566755026139834E-2</c:v>
                </c:pt>
                <c:pt idx="1225">
                  <c:v>3.5695284469007715E-2</c:v>
                </c:pt>
                <c:pt idx="1226">
                  <c:v>3.5730723431995681E-2</c:v>
                </c:pt>
                <c:pt idx="1227">
                  <c:v>3.6033050523830878E-2</c:v>
                </c:pt>
                <c:pt idx="1228">
                  <c:v>3.5460732835003617E-2</c:v>
                </c:pt>
                <c:pt idx="1229">
                  <c:v>3.4912348516358049E-2</c:v>
                </c:pt>
                <c:pt idx="1230">
                  <c:v>3.4477409761326072E-2</c:v>
                </c:pt>
                <c:pt idx="1231">
                  <c:v>3.4740055141854631E-2</c:v>
                </c:pt>
                <c:pt idx="1232">
                  <c:v>3.4473645384288876E-2</c:v>
                </c:pt>
                <c:pt idx="1233">
                  <c:v>3.3069452939102906E-2</c:v>
                </c:pt>
                <c:pt idx="1234">
                  <c:v>3.3071478692248801E-2</c:v>
                </c:pt>
                <c:pt idx="1235">
                  <c:v>3.3083432264963575E-2</c:v>
                </c:pt>
                <c:pt idx="1236">
                  <c:v>3.3070291978865685E-2</c:v>
                </c:pt>
                <c:pt idx="1237">
                  <c:v>3.3082454326220034E-2</c:v>
                </c:pt>
                <c:pt idx="1238">
                  <c:v>3.3088585456693798E-2</c:v>
                </c:pt>
                <c:pt idx="1239">
                  <c:v>3.3090477489206238E-2</c:v>
                </c:pt>
                <c:pt idx="1240">
                  <c:v>3.3090490181444165E-2</c:v>
                </c:pt>
                <c:pt idx="1241">
                  <c:v>3.2707390132231007E-2</c:v>
                </c:pt>
                <c:pt idx="1242">
                  <c:v>3.2943881857959711E-2</c:v>
                </c:pt>
                <c:pt idx="1243">
                  <c:v>3.2657324825229761E-2</c:v>
                </c:pt>
                <c:pt idx="1244">
                  <c:v>3.2367311150481637E-2</c:v>
                </c:pt>
                <c:pt idx="1245">
                  <c:v>3.186960007111872E-2</c:v>
                </c:pt>
                <c:pt idx="1246">
                  <c:v>3.1193556807389333E-2</c:v>
                </c:pt>
                <c:pt idx="1247">
                  <c:v>3.1213880136074623E-2</c:v>
                </c:pt>
                <c:pt idx="1248">
                  <c:v>3.1216536480032975E-2</c:v>
                </c:pt>
                <c:pt idx="1249">
                  <c:v>3.1228593161669149E-2</c:v>
                </c:pt>
                <c:pt idx="1250">
                  <c:v>3.123117041896184E-2</c:v>
                </c:pt>
                <c:pt idx="1251">
                  <c:v>3.1238883919101346E-2</c:v>
                </c:pt>
                <c:pt idx="1252">
                  <c:v>3.1250631536760443E-2</c:v>
                </c:pt>
                <c:pt idx="1253">
                  <c:v>3.1263362615957524E-2</c:v>
                </c:pt>
                <c:pt idx="1254">
                  <c:v>3.127410556388277E-2</c:v>
                </c:pt>
                <c:pt idx="1255">
                  <c:v>3.1280048929177129E-2</c:v>
                </c:pt>
                <c:pt idx="1256">
                  <c:v>3.1301557776411082E-2</c:v>
                </c:pt>
                <c:pt idx="1257">
                  <c:v>3.1312139246578052E-2</c:v>
                </c:pt>
                <c:pt idx="1258">
                  <c:v>3.1325493058993237E-2</c:v>
                </c:pt>
                <c:pt idx="1259">
                  <c:v>3.1381352780196492E-2</c:v>
                </c:pt>
                <c:pt idx="1260">
                  <c:v>3.1411815719293745E-2</c:v>
                </c:pt>
                <c:pt idx="1261">
                  <c:v>3.1406422279080859E-2</c:v>
                </c:pt>
                <c:pt idx="1262">
                  <c:v>3.1544912979805106E-2</c:v>
                </c:pt>
                <c:pt idx="1263">
                  <c:v>3.1266094679675227E-2</c:v>
                </c:pt>
                <c:pt idx="1264">
                  <c:v>3.1448660812301021E-2</c:v>
                </c:pt>
                <c:pt idx="1265">
                  <c:v>3.1179623815558388E-2</c:v>
                </c:pt>
                <c:pt idx="1266">
                  <c:v>3.0401836734842425E-2</c:v>
                </c:pt>
                <c:pt idx="1267">
                  <c:v>3.0921437250575501E-2</c:v>
                </c:pt>
                <c:pt idx="1268">
                  <c:v>3.2102760396472974E-2</c:v>
                </c:pt>
                <c:pt idx="1269">
                  <c:v>3.3874498691761179E-2</c:v>
                </c:pt>
                <c:pt idx="1270">
                  <c:v>3.6102917280685265E-2</c:v>
                </c:pt>
                <c:pt idx="1271">
                  <c:v>3.7826443122501496E-2</c:v>
                </c:pt>
                <c:pt idx="1272">
                  <c:v>3.8971133744406972E-2</c:v>
                </c:pt>
                <c:pt idx="1273">
                  <c:v>3.865718976201471E-2</c:v>
                </c:pt>
                <c:pt idx="1274">
                  <c:v>3.9938728558870817E-2</c:v>
                </c:pt>
                <c:pt idx="1275">
                  <c:v>3.9911483215426369E-2</c:v>
                </c:pt>
                <c:pt idx="1276">
                  <c:v>3.9357826413729979E-2</c:v>
                </c:pt>
                <c:pt idx="1277">
                  <c:v>3.9654755065646752E-2</c:v>
                </c:pt>
                <c:pt idx="1278">
                  <c:v>4.0500087248337868E-2</c:v>
                </c:pt>
                <c:pt idx="1279">
                  <c:v>4.2060472023838447E-2</c:v>
                </c:pt>
                <c:pt idx="1280">
                  <c:v>4.257446866141823E-2</c:v>
                </c:pt>
                <c:pt idx="1281">
                  <c:v>4.0758948747340318E-2</c:v>
                </c:pt>
                <c:pt idx="1282">
                  <c:v>4.0436043222605855E-2</c:v>
                </c:pt>
                <c:pt idx="1283">
                  <c:v>4.0744166732242348E-2</c:v>
                </c:pt>
                <c:pt idx="1284">
                  <c:v>4.0884432791945313E-2</c:v>
                </c:pt>
                <c:pt idx="1285">
                  <c:v>4.0835774787615353E-2</c:v>
                </c:pt>
                <c:pt idx="1286">
                  <c:v>4.0552295024979923E-2</c:v>
                </c:pt>
                <c:pt idx="1287">
                  <c:v>4.0569879722226698E-2</c:v>
                </c:pt>
                <c:pt idx="1288">
                  <c:v>4.0598835167861891E-2</c:v>
                </c:pt>
                <c:pt idx="1289">
                  <c:v>4.0644307309235961E-2</c:v>
                </c:pt>
                <c:pt idx="1290">
                  <c:v>4.0661081493248208E-2</c:v>
                </c:pt>
                <c:pt idx="1291">
                  <c:v>4.0660792298268467E-2</c:v>
                </c:pt>
                <c:pt idx="1292">
                  <c:v>4.0657058300742177E-2</c:v>
                </c:pt>
                <c:pt idx="1293">
                  <c:v>4.0656476069389491E-2</c:v>
                </c:pt>
                <c:pt idx="1294">
                  <c:v>4.0655418221298367E-2</c:v>
                </c:pt>
                <c:pt idx="1295">
                  <c:v>4.0637852852932754E-2</c:v>
                </c:pt>
                <c:pt idx="1296">
                  <c:v>4.0618358485241091E-2</c:v>
                </c:pt>
                <c:pt idx="1297">
                  <c:v>4.0599709539670403E-2</c:v>
                </c:pt>
                <c:pt idx="1298">
                  <c:v>4.059404204268291E-2</c:v>
                </c:pt>
                <c:pt idx="1299">
                  <c:v>4.0610209148205234E-2</c:v>
                </c:pt>
                <c:pt idx="1300">
                  <c:v>4.059486227201603E-2</c:v>
                </c:pt>
                <c:pt idx="1301">
                  <c:v>4.0586191543091177E-2</c:v>
                </c:pt>
                <c:pt idx="1302">
                  <c:v>4.0576665018777991E-2</c:v>
                </c:pt>
                <c:pt idx="1303">
                  <c:v>4.0572737419942051E-2</c:v>
                </c:pt>
                <c:pt idx="1304">
                  <c:v>4.0576765347923427E-2</c:v>
                </c:pt>
                <c:pt idx="1305">
                  <c:v>4.0586477646840313E-2</c:v>
                </c:pt>
                <c:pt idx="1306">
                  <c:v>4.0594594608782231E-2</c:v>
                </c:pt>
                <c:pt idx="1307">
                  <c:v>4.0243761963923763E-2</c:v>
                </c:pt>
                <c:pt idx="1308">
                  <c:v>4.0275497974094687E-2</c:v>
                </c:pt>
                <c:pt idx="1309">
                  <c:v>4.050365760798802E-2</c:v>
                </c:pt>
                <c:pt idx="1310">
                  <c:v>4.0853725808313479E-2</c:v>
                </c:pt>
                <c:pt idx="1311">
                  <c:v>4.1420437098266039E-2</c:v>
                </c:pt>
                <c:pt idx="1312">
                  <c:v>4.1212919706691942E-2</c:v>
                </c:pt>
                <c:pt idx="1313">
                  <c:v>4.1255231281368765E-2</c:v>
                </c:pt>
                <c:pt idx="1314">
                  <c:v>4.0398723568134454E-2</c:v>
                </c:pt>
                <c:pt idx="1315">
                  <c:v>3.9693758530176426E-2</c:v>
                </c:pt>
                <c:pt idx="1316">
                  <c:v>3.9136468054813411E-2</c:v>
                </c:pt>
                <c:pt idx="1317">
                  <c:v>3.9144772491664925E-2</c:v>
                </c:pt>
                <c:pt idx="1318">
                  <c:v>3.9139131783571868E-2</c:v>
                </c:pt>
                <c:pt idx="1319">
                  <c:v>3.9148280904125476E-2</c:v>
                </c:pt>
                <c:pt idx="1320">
                  <c:v>3.9143811028490738E-2</c:v>
                </c:pt>
                <c:pt idx="1321">
                  <c:v>3.9133180641848675E-2</c:v>
                </c:pt>
                <c:pt idx="1322">
                  <c:v>3.9134020665055003E-2</c:v>
                </c:pt>
                <c:pt idx="1323">
                  <c:v>3.9143753456819086E-2</c:v>
                </c:pt>
                <c:pt idx="1324">
                  <c:v>3.9151854712380363E-2</c:v>
                </c:pt>
                <c:pt idx="1325">
                  <c:v>3.9152741260542578E-2</c:v>
                </c:pt>
                <c:pt idx="1326">
                  <c:v>3.9137075444255931E-2</c:v>
                </c:pt>
                <c:pt idx="1327">
                  <c:v>3.9144365662775016E-2</c:v>
                </c:pt>
                <c:pt idx="1328">
                  <c:v>3.9135913053667926E-2</c:v>
                </c:pt>
                <c:pt idx="1329">
                  <c:v>3.9142717877563626E-2</c:v>
                </c:pt>
                <c:pt idx="1330">
                  <c:v>3.9124845098100103E-2</c:v>
                </c:pt>
                <c:pt idx="1331">
                  <c:v>3.9115727079747753E-2</c:v>
                </c:pt>
                <c:pt idx="1332">
                  <c:v>3.9113102360877505E-2</c:v>
                </c:pt>
                <c:pt idx="1333">
                  <c:v>3.9108932689847498E-2</c:v>
                </c:pt>
                <c:pt idx="1334">
                  <c:v>3.9127665868605943E-2</c:v>
                </c:pt>
                <c:pt idx="1335">
                  <c:v>3.9128238418916661E-2</c:v>
                </c:pt>
                <c:pt idx="1336">
                  <c:v>3.9132030213221203E-2</c:v>
                </c:pt>
                <c:pt idx="1337">
                  <c:v>3.9118254023209564E-2</c:v>
                </c:pt>
                <c:pt idx="1338">
                  <c:v>3.9111065481372886E-2</c:v>
                </c:pt>
                <c:pt idx="1339">
                  <c:v>3.910915578984131E-2</c:v>
                </c:pt>
                <c:pt idx="1340">
                  <c:v>3.9111821212743703E-2</c:v>
                </c:pt>
                <c:pt idx="1341">
                  <c:v>3.9099590571205711E-2</c:v>
                </c:pt>
                <c:pt idx="1342">
                  <c:v>3.9089755899394341E-2</c:v>
                </c:pt>
                <c:pt idx="1343">
                  <c:v>3.9094465733051864E-2</c:v>
                </c:pt>
                <c:pt idx="1344">
                  <c:v>3.9091004426874854E-2</c:v>
                </c:pt>
                <c:pt idx="1345">
                  <c:v>3.9074301643923226E-2</c:v>
                </c:pt>
                <c:pt idx="1346">
                  <c:v>3.9071184478127963E-2</c:v>
                </c:pt>
                <c:pt idx="1347">
                  <c:v>3.9074067182232053E-2</c:v>
                </c:pt>
                <c:pt idx="1348">
                  <c:v>3.9080862858354548E-2</c:v>
                </c:pt>
                <c:pt idx="1349">
                  <c:v>3.9093421199189349E-2</c:v>
                </c:pt>
                <c:pt idx="1350">
                  <c:v>3.9106709749239021E-2</c:v>
                </c:pt>
                <c:pt idx="1351">
                  <c:v>3.9107035352775821E-2</c:v>
                </c:pt>
                <c:pt idx="1352">
                  <c:v>3.9109172204044418E-2</c:v>
                </c:pt>
                <c:pt idx="1353">
                  <c:v>3.8489951184975668E-2</c:v>
                </c:pt>
                <c:pt idx="1354">
                  <c:v>3.6847886080116465E-2</c:v>
                </c:pt>
                <c:pt idx="1355">
                  <c:v>3.6845130564909567E-2</c:v>
                </c:pt>
                <c:pt idx="1356">
                  <c:v>3.6842395444874887E-2</c:v>
                </c:pt>
                <c:pt idx="1357">
                  <c:v>3.6841817574425839E-2</c:v>
                </c:pt>
                <c:pt idx="1358">
                  <c:v>3.6817012130057725E-2</c:v>
                </c:pt>
                <c:pt idx="1359">
                  <c:v>3.6810999458068538E-2</c:v>
                </c:pt>
                <c:pt idx="1360">
                  <c:v>3.6796289883537225E-2</c:v>
                </c:pt>
                <c:pt idx="1361">
                  <c:v>3.6782669913257404E-2</c:v>
                </c:pt>
                <c:pt idx="1362">
                  <c:v>3.6795993704818786E-2</c:v>
                </c:pt>
                <c:pt idx="1363">
                  <c:v>3.6813530776229397E-2</c:v>
                </c:pt>
                <c:pt idx="1364">
                  <c:v>3.6820708708717786E-2</c:v>
                </c:pt>
                <c:pt idx="1365">
                  <c:v>3.6834929169057062E-2</c:v>
                </c:pt>
                <c:pt idx="1366">
                  <c:v>3.7466354353012044E-2</c:v>
                </c:pt>
                <c:pt idx="1367">
                  <c:v>3.7927161809425902E-2</c:v>
                </c:pt>
                <c:pt idx="1368">
                  <c:v>3.7692951682077869E-2</c:v>
                </c:pt>
                <c:pt idx="1369">
                  <c:v>3.7688051561668878E-2</c:v>
                </c:pt>
                <c:pt idx="1370">
                  <c:v>3.7291539617381186E-2</c:v>
                </c:pt>
                <c:pt idx="1371">
                  <c:v>3.7259275073344256E-2</c:v>
                </c:pt>
                <c:pt idx="1372">
                  <c:v>3.6882866631971378E-2</c:v>
                </c:pt>
                <c:pt idx="1373">
                  <c:v>3.6978208536633472E-2</c:v>
                </c:pt>
                <c:pt idx="1374">
                  <c:v>3.7422950813421396E-2</c:v>
                </c:pt>
                <c:pt idx="1375">
                  <c:v>3.7637886460393899E-2</c:v>
                </c:pt>
                <c:pt idx="1376">
                  <c:v>3.711978993879872E-2</c:v>
                </c:pt>
                <c:pt idx="1377">
                  <c:v>3.7034736621324615E-2</c:v>
                </c:pt>
                <c:pt idx="1378">
                  <c:v>3.6731677894493941E-2</c:v>
                </c:pt>
                <c:pt idx="1379">
                  <c:v>3.6423038585172485E-2</c:v>
                </c:pt>
                <c:pt idx="1380">
                  <c:v>3.6471173630638676E-2</c:v>
                </c:pt>
                <c:pt idx="1381">
                  <c:v>3.6183842430447033E-2</c:v>
                </c:pt>
                <c:pt idx="1382">
                  <c:v>3.5750384863689089E-2</c:v>
                </c:pt>
                <c:pt idx="1383">
                  <c:v>3.5750797021550706E-2</c:v>
                </c:pt>
                <c:pt idx="1384">
                  <c:v>3.5744642399409221E-2</c:v>
                </c:pt>
                <c:pt idx="1385">
                  <c:v>3.5746429827390402E-2</c:v>
                </c:pt>
                <c:pt idx="1386">
                  <c:v>3.5764288351990636E-2</c:v>
                </c:pt>
                <c:pt idx="1387">
                  <c:v>3.577350035081106E-2</c:v>
                </c:pt>
                <c:pt idx="1388">
                  <c:v>3.5777944203631451E-2</c:v>
                </c:pt>
                <c:pt idx="1389">
                  <c:v>3.577895431791922E-2</c:v>
                </c:pt>
                <c:pt idx="1390">
                  <c:v>3.5789563513058509E-2</c:v>
                </c:pt>
                <c:pt idx="1391">
                  <c:v>3.5800685144433464E-2</c:v>
                </c:pt>
                <c:pt idx="1392">
                  <c:v>3.5801696587351772E-2</c:v>
                </c:pt>
                <c:pt idx="1393">
                  <c:v>3.5803326496371302E-2</c:v>
                </c:pt>
                <c:pt idx="1394">
                  <c:v>3.537089593389986E-2</c:v>
                </c:pt>
                <c:pt idx="1395">
                  <c:v>3.5390275793141912E-2</c:v>
                </c:pt>
                <c:pt idx="1396">
                  <c:v>3.5393066776946425E-2</c:v>
                </c:pt>
                <c:pt idx="1397">
                  <c:v>3.5404180199914537E-2</c:v>
                </c:pt>
                <c:pt idx="1398">
                  <c:v>3.5691113574239486E-2</c:v>
                </c:pt>
                <c:pt idx="1399">
                  <c:v>3.6146505337194101E-2</c:v>
                </c:pt>
                <c:pt idx="1400">
                  <c:v>3.6437316549212007E-2</c:v>
                </c:pt>
                <c:pt idx="1401">
                  <c:v>3.6152717846004601E-2</c:v>
                </c:pt>
                <c:pt idx="1402">
                  <c:v>3.6003005826235945E-2</c:v>
                </c:pt>
                <c:pt idx="1403">
                  <c:v>3.5564303313578405E-2</c:v>
                </c:pt>
                <c:pt idx="1404">
                  <c:v>3.5249146239625828E-2</c:v>
                </c:pt>
                <c:pt idx="1405">
                  <c:v>3.4983271957828466E-2</c:v>
                </c:pt>
                <c:pt idx="1406">
                  <c:v>3.4696441766697728E-2</c:v>
                </c:pt>
                <c:pt idx="1407">
                  <c:v>3.4562521161130677E-2</c:v>
                </c:pt>
                <c:pt idx="1408">
                  <c:v>3.4554893165364531E-2</c:v>
                </c:pt>
                <c:pt idx="1409">
                  <c:v>3.4551550429137823E-2</c:v>
                </c:pt>
                <c:pt idx="1410">
                  <c:v>3.4570507870909539E-2</c:v>
                </c:pt>
                <c:pt idx="1411">
                  <c:v>3.4577231124337526E-2</c:v>
                </c:pt>
                <c:pt idx="1412">
                  <c:v>3.4574890577352857E-2</c:v>
                </c:pt>
                <c:pt idx="1413">
                  <c:v>3.458404799761805E-2</c:v>
                </c:pt>
                <c:pt idx="1414">
                  <c:v>3.4587143127787545E-2</c:v>
                </c:pt>
                <c:pt idx="1415">
                  <c:v>3.459917395755685E-2</c:v>
                </c:pt>
                <c:pt idx="1416">
                  <c:v>3.4602348455465393E-2</c:v>
                </c:pt>
                <c:pt idx="1417">
                  <c:v>3.460698043011079E-2</c:v>
                </c:pt>
                <c:pt idx="1418">
                  <c:v>3.4618499719098139E-2</c:v>
                </c:pt>
                <c:pt idx="1419">
                  <c:v>3.462654202338622E-2</c:v>
                </c:pt>
                <c:pt idx="1420">
                  <c:v>3.4645175087418822E-2</c:v>
                </c:pt>
                <c:pt idx="1421">
                  <c:v>3.4648003842235209E-2</c:v>
                </c:pt>
                <c:pt idx="1422">
                  <c:v>3.4654995334780336E-2</c:v>
                </c:pt>
                <c:pt idx="1423">
                  <c:v>3.465837747243472E-2</c:v>
                </c:pt>
                <c:pt idx="1424">
                  <c:v>3.4668140310073703E-2</c:v>
                </c:pt>
                <c:pt idx="1425">
                  <c:v>3.4684532451605632E-2</c:v>
                </c:pt>
                <c:pt idx="1426">
                  <c:v>3.4686858405854393E-2</c:v>
                </c:pt>
                <c:pt idx="1427">
                  <c:v>3.4693075526303074E-2</c:v>
                </c:pt>
                <c:pt idx="1428">
                  <c:v>3.4700260604819011E-2</c:v>
                </c:pt>
                <c:pt idx="1429">
                  <c:v>3.5025947480759489E-2</c:v>
                </c:pt>
                <c:pt idx="1430">
                  <c:v>3.5325972866510291E-2</c:v>
                </c:pt>
                <c:pt idx="1431">
                  <c:v>3.4888931286598535E-2</c:v>
                </c:pt>
                <c:pt idx="1432">
                  <c:v>3.5408138719617233E-2</c:v>
                </c:pt>
                <c:pt idx="1433">
                  <c:v>3.5485881298392918E-2</c:v>
                </c:pt>
                <c:pt idx="1434">
                  <c:v>3.5489174704854021E-2</c:v>
                </c:pt>
                <c:pt idx="1435">
                  <c:v>3.5786017782107882E-2</c:v>
                </c:pt>
                <c:pt idx="1436">
                  <c:v>3.5779099389740887E-2</c:v>
                </c:pt>
                <c:pt idx="1437">
                  <c:v>3.57280870033716E-2</c:v>
                </c:pt>
                <c:pt idx="1438">
                  <c:v>3.5663853531881173E-2</c:v>
                </c:pt>
                <c:pt idx="1439">
                  <c:v>3.5395167871158817E-2</c:v>
                </c:pt>
                <c:pt idx="1440">
                  <c:v>3.5547796637083406E-2</c:v>
                </c:pt>
                <c:pt idx="1441">
                  <c:v>3.5513025524661401E-2</c:v>
                </c:pt>
                <c:pt idx="1442">
                  <c:v>3.5667676748974531E-2</c:v>
                </c:pt>
                <c:pt idx="1443">
                  <c:v>3.6215250489214812E-2</c:v>
                </c:pt>
                <c:pt idx="1444">
                  <c:v>3.660311269260963E-2</c:v>
                </c:pt>
                <c:pt idx="1445">
                  <c:v>3.7246351612213902E-2</c:v>
                </c:pt>
                <c:pt idx="1446">
                  <c:v>3.7499371621744881E-2</c:v>
                </c:pt>
                <c:pt idx="1447">
                  <c:v>3.7206936032013527E-2</c:v>
                </c:pt>
                <c:pt idx="1448">
                  <c:v>3.7202873698482852E-2</c:v>
                </c:pt>
                <c:pt idx="1449">
                  <c:v>3.6772126624616153E-2</c:v>
                </c:pt>
                <c:pt idx="1450">
                  <c:v>3.6982928008954641E-2</c:v>
                </c:pt>
                <c:pt idx="1451">
                  <c:v>3.6773311230825056E-2</c:v>
                </c:pt>
                <c:pt idx="1452">
                  <c:v>3.6998997979245329E-2</c:v>
                </c:pt>
                <c:pt idx="1453">
                  <c:v>3.714765210795079E-2</c:v>
                </c:pt>
                <c:pt idx="1454">
                  <c:v>3.7154443626036482E-2</c:v>
                </c:pt>
                <c:pt idx="1455">
                  <c:v>3.7676455593564695E-2</c:v>
                </c:pt>
                <c:pt idx="1456">
                  <c:v>3.7686637010543977E-2</c:v>
                </c:pt>
                <c:pt idx="1457">
                  <c:v>3.7779167312729012E-2</c:v>
                </c:pt>
                <c:pt idx="1458">
                  <c:v>3.8147758898455564E-2</c:v>
                </c:pt>
                <c:pt idx="1459">
                  <c:v>3.8138092982806127E-2</c:v>
                </c:pt>
                <c:pt idx="1460">
                  <c:v>3.8194555801576824E-2</c:v>
                </c:pt>
                <c:pt idx="1461">
                  <c:v>3.8207059400801935E-2</c:v>
                </c:pt>
                <c:pt idx="1462">
                  <c:v>3.8377746932793944E-2</c:v>
                </c:pt>
                <c:pt idx="1463">
                  <c:v>3.8861214271362021E-2</c:v>
                </c:pt>
                <c:pt idx="1464">
                  <c:v>3.8895832995617718E-2</c:v>
                </c:pt>
                <c:pt idx="1465">
                  <c:v>3.9223640472282773E-2</c:v>
                </c:pt>
                <c:pt idx="1466">
                  <c:v>3.9574583245399531E-2</c:v>
                </c:pt>
                <c:pt idx="1467">
                  <c:v>3.9439972160175918E-2</c:v>
                </c:pt>
                <c:pt idx="1468">
                  <c:v>3.9221929750781648E-2</c:v>
                </c:pt>
                <c:pt idx="1469">
                  <c:v>3.8773715129188702E-2</c:v>
                </c:pt>
                <c:pt idx="1470">
                  <c:v>3.8778336053082452E-2</c:v>
                </c:pt>
                <c:pt idx="1471">
                  <c:v>3.879036928948576E-2</c:v>
                </c:pt>
                <c:pt idx="1472">
                  <c:v>3.8793749418500667E-2</c:v>
                </c:pt>
                <c:pt idx="1473">
                  <c:v>3.8797735077687356E-2</c:v>
                </c:pt>
                <c:pt idx="1474">
                  <c:v>3.8801372604515105E-2</c:v>
                </c:pt>
                <c:pt idx="1475">
                  <c:v>3.8807748520474972E-2</c:v>
                </c:pt>
                <c:pt idx="1476">
                  <c:v>3.8816713269867131E-2</c:v>
                </c:pt>
                <c:pt idx="1477">
                  <c:v>3.8819312819837526E-2</c:v>
                </c:pt>
                <c:pt idx="1478">
                  <c:v>3.8819145258666587E-2</c:v>
                </c:pt>
                <c:pt idx="1479">
                  <c:v>3.8821349760701951E-2</c:v>
                </c:pt>
                <c:pt idx="1480">
                  <c:v>3.8824690843058285E-2</c:v>
                </c:pt>
                <c:pt idx="1481">
                  <c:v>3.8831350607150483E-2</c:v>
                </c:pt>
                <c:pt idx="1482">
                  <c:v>3.8834146464394204E-2</c:v>
                </c:pt>
                <c:pt idx="1483">
                  <c:v>3.883976565899272E-2</c:v>
                </c:pt>
                <c:pt idx="1484">
                  <c:v>3.884341649055445E-2</c:v>
                </c:pt>
                <c:pt idx="1485">
                  <c:v>3.8846352041848053E-2</c:v>
                </c:pt>
                <c:pt idx="1486">
                  <c:v>3.8861939380068655E-2</c:v>
                </c:pt>
                <c:pt idx="1487">
                  <c:v>3.8866576887089499E-2</c:v>
                </c:pt>
                <c:pt idx="1488">
                  <c:v>3.88752157558101E-2</c:v>
                </c:pt>
                <c:pt idx="1489">
                  <c:v>3.8881324703070819E-2</c:v>
                </c:pt>
                <c:pt idx="1490">
                  <c:v>3.8884216248600501E-2</c:v>
                </c:pt>
                <c:pt idx="1491">
                  <c:v>3.8896761841477723E-2</c:v>
                </c:pt>
                <c:pt idx="1492">
                  <c:v>3.8905884624060194E-2</c:v>
                </c:pt>
                <c:pt idx="1493">
                  <c:v>3.8915604859615316E-2</c:v>
                </c:pt>
                <c:pt idx="1494">
                  <c:v>3.893810639543549E-2</c:v>
                </c:pt>
                <c:pt idx="1495">
                  <c:v>3.8950652199976288E-2</c:v>
                </c:pt>
                <c:pt idx="1496">
                  <c:v>3.8957546732200976E-2</c:v>
                </c:pt>
                <c:pt idx="1497">
                  <c:v>3.8960375210193243E-2</c:v>
                </c:pt>
                <c:pt idx="1498">
                  <c:v>3.8965353225367316E-2</c:v>
                </c:pt>
                <c:pt idx="1499">
                  <c:v>3.896937199446926E-2</c:v>
                </c:pt>
                <c:pt idx="1500">
                  <c:v>3.898472245715956E-2</c:v>
                </c:pt>
                <c:pt idx="1501">
                  <c:v>3.8998354399931934E-2</c:v>
                </c:pt>
                <c:pt idx="1502">
                  <c:v>3.8997547935331944E-2</c:v>
                </c:pt>
                <c:pt idx="1503">
                  <c:v>3.8998229965050424E-2</c:v>
                </c:pt>
                <c:pt idx="1504">
                  <c:v>3.8994425767850727E-2</c:v>
                </c:pt>
                <c:pt idx="1505">
                  <c:v>3.899370997976126E-2</c:v>
                </c:pt>
                <c:pt idx="1506">
                  <c:v>3.8988342522290553E-2</c:v>
                </c:pt>
                <c:pt idx="1507">
                  <c:v>3.8984060907968576E-2</c:v>
                </c:pt>
                <c:pt idx="1508">
                  <c:v>3.8992125481905449E-2</c:v>
                </c:pt>
                <c:pt idx="1509">
                  <c:v>3.8997441123472143E-2</c:v>
                </c:pt>
                <c:pt idx="1510">
                  <c:v>3.9004876653386811E-2</c:v>
                </c:pt>
                <c:pt idx="1511">
                  <c:v>3.9010911081824418E-2</c:v>
                </c:pt>
                <c:pt idx="1512">
                  <c:v>3.9030798309897863E-2</c:v>
                </c:pt>
                <c:pt idx="1513">
                  <c:v>3.903825265770644E-2</c:v>
                </c:pt>
                <c:pt idx="1514">
                  <c:v>3.9054241228637432E-2</c:v>
                </c:pt>
                <c:pt idx="1515">
                  <c:v>3.9063829472850697E-2</c:v>
                </c:pt>
                <c:pt idx="1516">
                  <c:v>3.9061905231420502E-2</c:v>
                </c:pt>
                <c:pt idx="1517">
                  <c:v>3.9066498215852619E-2</c:v>
                </c:pt>
                <c:pt idx="1518">
                  <c:v>3.9072554058233733E-2</c:v>
                </c:pt>
                <c:pt idx="1519">
                  <c:v>3.9087078075913828E-2</c:v>
                </c:pt>
                <c:pt idx="1520">
                  <c:v>3.9091628775592913E-2</c:v>
                </c:pt>
                <c:pt idx="1521">
                  <c:v>3.9095786518389408E-2</c:v>
                </c:pt>
                <c:pt idx="1522">
                  <c:v>3.9099866083378787E-2</c:v>
                </c:pt>
                <c:pt idx="1523">
                  <c:v>3.9099996987588037E-2</c:v>
                </c:pt>
                <c:pt idx="1524">
                  <c:v>3.9106221867793334E-2</c:v>
                </c:pt>
                <c:pt idx="1525">
                  <c:v>3.9107737367816142E-2</c:v>
                </c:pt>
                <c:pt idx="1526">
                  <c:v>3.9112650103213076E-2</c:v>
                </c:pt>
                <c:pt idx="1527">
                  <c:v>3.9112396406776995E-2</c:v>
                </c:pt>
                <c:pt idx="1528">
                  <c:v>3.9115589157053599E-2</c:v>
                </c:pt>
                <c:pt idx="1529">
                  <c:v>3.912891980342148E-2</c:v>
                </c:pt>
                <c:pt idx="1530">
                  <c:v>3.9130138856877661E-2</c:v>
                </c:pt>
                <c:pt idx="1531">
                  <c:v>3.9134328461881918E-2</c:v>
                </c:pt>
                <c:pt idx="1532">
                  <c:v>3.9138185873668796E-2</c:v>
                </c:pt>
                <c:pt idx="1533">
                  <c:v>3.9143513170519784E-2</c:v>
                </c:pt>
                <c:pt idx="1534">
                  <c:v>3.9152315313343067E-2</c:v>
                </c:pt>
                <c:pt idx="1535">
                  <c:v>3.9144601609993224E-2</c:v>
                </c:pt>
                <c:pt idx="1536">
                  <c:v>3.9139362131878963E-2</c:v>
                </c:pt>
                <c:pt idx="1537">
                  <c:v>3.9104703529708962E-2</c:v>
                </c:pt>
                <c:pt idx="1538">
                  <c:v>3.9089098396004607E-2</c:v>
                </c:pt>
                <c:pt idx="1539">
                  <c:v>3.9082307120305249E-2</c:v>
                </c:pt>
                <c:pt idx="1540">
                  <c:v>3.909926354139226E-2</c:v>
                </c:pt>
                <c:pt idx="1541">
                  <c:v>3.9091564360794528E-2</c:v>
                </c:pt>
                <c:pt idx="1542">
                  <c:v>3.90877656781905E-2</c:v>
                </c:pt>
                <c:pt idx="1543">
                  <c:v>3.9077352161964951E-2</c:v>
                </c:pt>
                <c:pt idx="1544">
                  <c:v>3.9064730926645419E-2</c:v>
                </c:pt>
                <c:pt idx="1545">
                  <c:v>3.902080204807179E-2</c:v>
                </c:pt>
                <c:pt idx="1546">
                  <c:v>3.8848714698458631E-2</c:v>
                </c:pt>
                <c:pt idx="1547">
                  <c:v>3.885497977213892E-2</c:v>
                </c:pt>
                <c:pt idx="1548">
                  <c:v>3.8844636789427511E-2</c:v>
                </c:pt>
                <c:pt idx="1549">
                  <c:v>3.8861743116080261E-2</c:v>
                </c:pt>
                <c:pt idx="1550">
                  <c:v>3.8925587955905172E-2</c:v>
                </c:pt>
                <c:pt idx="1551">
                  <c:v>3.9013200389530933E-2</c:v>
                </c:pt>
                <c:pt idx="1552">
                  <c:v>3.9037224237346235E-2</c:v>
                </c:pt>
                <c:pt idx="1553">
                  <c:v>3.9065120719067092E-2</c:v>
                </c:pt>
                <c:pt idx="1554">
                  <c:v>3.9095107801411233E-2</c:v>
                </c:pt>
                <c:pt idx="1555">
                  <c:v>3.913993735820287E-2</c:v>
                </c:pt>
                <c:pt idx="1556">
                  <c:v>3.9177419531556623E-2</c:v>
                </c:pt>
                <c:pt idx="1557">
                  <c:v>3.9226258746757114E-2</c:v>
                </c:pt>
                <c:pt idx="1558">
                  <c:v>3.9249752857689391E-2</c:v>
                </c:pt>
                <c:pt idx="1559">
                  <c:v>3.9253979195803534E-2</c:v>
                </c:pt>
                <c:pt idx="1560">
                  <c:v>3.9247570634178164E-2</c:v>
                </c:pt>
                <c:pt idx="1561">
                  <c:v>3.9224681020873842E-2</c:v>
                </c:pt>
                <c:pt idx="1562">
                  <c:v>3.9227177537489721E-2</c:v>
                </c:pt>
                <c:pt idx="1563">
                  <c:v>3.9241885472160121E-2</c:v>
                </c:pt>
                <c:pt idx="1564">
                  <c:v>3.9246789955259986E-2</c:v>
                </c:pt>
                <c:pt idx="1565">
                  <c:v>3.9245808032832841E-2</c:v>
                </c:pt>
                <c:pt idx="1566">
                  <c:v>3.92389715205963E-2</c:v>
                </c:pt>
                <c:pt idx="1567">
                  <c:v>3.9232063365280068E-2</c:v>
                </c:pt>
                <c:pt idx="1568">
                  <c:v>3.9237451056173711E-2</c:v>
                </c:pt>
                <c:pt idx="1569">
                  <c:v>3.9231015307951589E-2</c:v>
                </c:pt>
                <c:pt idx="1570">
                  <c:v>3.9226389702541331E-2</c:v>
                </c:pt>
                <c:pt idx="1571">
                  <c:v>3.9215934418846521E-2</c:v>
                </c:pt>
                <c:pt idx="1572">
                  <c:v>3.923497982541857E-2</c:v>
                </c:pt>
                <c:pt idx="1573">
                  <c:v>3.9247916028239294E-2</c:v>
                </c:pt>
                <c:pt idx="1574">
                  <c:v>3.9262148451640888E-2</c:v>
                </c:pt>
                <c:pt idx="1575">
                  <c:v>3.9276336877767326E-2</c:v>
                </c:pt>
                <c:pt idx="1576">
                  <c:v>3.9292445071978488E-2</c:v>
                </c:pt>
                <c:pt idx="1577">
                  <c:v>3.9312016585043574E-2</c:v>
                </c:pt>
                <c:pt idx="1578">
                  <c:v>3.9327122092786215E-2</c:v>
                </c:pt>
                <c:pt idx="1579">
                  <c:v>3.9326260128466295E-2</c:v>
                </c:pt>
                <c:pt idx="1580">
                  <c:v>3.9325430505992465E-2</c:v>
                </c:pt>
                <c:pt idx="1581">
                  <c:v>3.9329548902105049E-2</c:v>
                </c:pt>
                <c:pt idx="1582">
                  <c:v>3.9340555788188292E-2</c:v>
                </c:pt>
                <c:pt idx="1583">
                  <c:v>3.934988435011566E-2</c:v>
                </c:pt>
                <c:pt idx="1584">
                  <c:v>3.9343386228802624E-2</c:v>
                </c:pt>
                <c:pt idx="1585">
                  <c:v>3.9338723229108696E-2</c:v>
                </c:pt>
                <c:pt idx="1586">
                  <c:v>3.9326246926092212E-2</c:v>
                </c:pt>
                <c:pt idx="1587">
                  <c:v>3.9329602047542211E-2</c:v>
                </c:pt>
                <c:pt idx="1588">
                  <c:v>3.9345600036627015E-2</c:v>
                </c:pt>
                <c:pt idx="1589">
                  <c:v>3.934204276319897E-2</c:v>
                </c:pt>
                <c:pt idx="1590">
                  <c:v>3.9347445503534528E-2</c:v>
                </c:pt>
                <c:pt idx="1591">
                  <c:v>3.9342992342914496E-2</c:v>
                </c:pt>
                <c:pt idx="1592">
                  <c:v>3.9358265076963939E-2</c:v>
                </c:pt>
                <c:pt idx="1593">
                  <c:v>3.9378356446892582E-2</c:v>
                </c:pt>
                <c:pt idx="1594">
                  <c:v>3.9388526959332593E-2</c:v>
                </c:pt>
                <c:pt idx="1595">
                  <c:v>3.9398161716768021E-2</c:v>
                </c:pt>
                <c:pt idx="1596">
                  <c:v>3.9407420716532249E-2</c:v>
                </c:pt>
                <c:pt idx="1597">
                  <c:v>3.9416463262051948E-2</c:v>
                </c:pt>
                <c:pt idx="1598">
                  <c:v>3.9429306225685856E-2</c:v>
                </c:pt>
                <c:pt idx="1599">
                  <c:v>3.9433894176547968E-2</c:v>
                </c:pt>
                <c:pt idx="1600">
                  <c:v>3.9443139750142242E-2</c:v>
                </c:pt>
                <c:pt idx="1601">
                  <c:v>3.9444812517489547E-2</c:v>
                </c:pt>
                <c:pt idx="1602">
                  <c:v>3.9451672402658344E-2</c:v>
                </c:pt>
                <c:pt idx="1603">
                  <c:v>3.9465010364577058E-2</c:v>
                </c:pt>
                <c:pt idx="1604">
                  <c:v>3.9470320300629025E-2</c:v>
                </c:pt>
                <c:pt idx="1605">
                  <c:v>3.9470697161084534E-2</c:v>
                </c:pt>
                <c:pt idx="1606">
                  <c:v>3.9470114292433189E-2</c:v>
                </c:pt>
                <c:pt idx="1607">
                  <c:v>3.9471024267808019E-2</c:v>
                </c:pt>
                <c:pt idx="1608">
                  <c:v>3.9484938668980618E-2</c:v>
                </c:pt>
                <c:pt idx="1609">
                  <c:v>3.9484681584167625E-2</c:v>
                </c:pt>
                <c:pt idx="1610">
                  <c:v>3.9494149037216486E-2</c:v>
                </c:pt>
                <c:pt idx="1611">
                  <c:v>3.9519775437987459E-2</c:v>
                </c:pt>
                <c:pt idx="1612">
                  <c:v>3.9518240825556772E-2</c:v>
                </c:pt>
                <c:pt idx="1613">
                  <c:v>3.9519530311168394E-2</c:v>
                </c:pt>
                <c:pt idx="1614">
                  <c:v>3.9525209484219559E-2</c:v>
                </c:pt>
                <c:pt idx="1615">
                  <c:v>3.9530631368366542E-2</c:v>
                </c:pt>
                <c:pt idx="1616">
                  <c:v>3.954148967468174E-2</c:v>
                </c:pt>
                <c:pt idx="1617">
                  <c:v>3.9553900394130093E-2</c:v>
                </c:pt>
                <c:pt idx="1618">
                  <c:v>3.9559327947832124E-2</c:v>
                </c:pt>
                <c:pt idx="1619">
                  <c:v>3.9606769607350767E-2</c:v>
                </c:pt>
                <c:pt idx="1620">
                  <c:v>3.9605686877632662E-2</c:v>
                </c:pt>
                <c:pt idx="1621">
                  <c:v>3.9610996481120875E-2</c:v>
                </c:pt>
                <c:pt idx="1622">
                  <c:v>3.9616842304538435E-2</c:v>
                </c:pt>
                <c:pt idx="1623">
                  <c:v>3.9622211417793984E-2</c:v>
                </c:pt>
                <c:pt idx="1624">
                  <c:v>3.9633110456892107E-2</c:v>
                </c:pt>
                <c:pt idx="1625">
                  <c:v>3.9638561475462186E-2</c:v>
                </c:pt>
                <c:pt idx="1626">
                  <c:v>3.9638305290896403E-2</c:v>
                </c:pt>
                <c:pt idx="1627">
                  <c:v>3.964180638493553E-2</c:v>
                </c:pt>
                <c:pt idx="1628">
                  <c:v>3.964928282961977E-2</c:v>
                </c:pt>
                <c:pt idx="1629">
                  <c:v>3.9665458867989001E-2</c:v>
                </c:pt>
                <c:pt idx="1630">
                  <c:v>3.9666901277949362E-2</c:v>
                </c:pt>
                <c:pt idx="1631">
                  <c:v>3.9666461899094951E-2</c:v>
                </c:pt>
                <c:pt idx="1632">
                  <c:v>3.964713422535282E-2</c:v>
                </c:pt>
                <c:pt idx="1633">
                  <c:v>3.9631480776404659E-2</c:v>
                </c:pt>
                <c:pt idx="1634">
                  <c:v>3.9648458359872407E-2</c:v>
                </c:pt>
                <c:pt idx="1635">
                  <c:v>3.9654254312729176E-2</c:v>
                </c:pt>
                <c:pt idx="1636">
                  <c:v>3.9652120261996382E-2</c:v>
                </c:pt>
                <c:pt idx="1637">
                  <c:v>3.9653994992514985E-2</c:v>
                </c:pt>
                <c:pt idx="1638">
                  <c:v>3.9669591995156406E-2</c:v>
                </c:pt>
                <c:pt idx="1639">
                  <c:v>3.968805607089565E-2</c:v>
                </c:pt>
                <c:pt idx="1640">
                  <c:v>3.969475699140923E-2</c:v>
                </c:pt>
                <c:pt idx="1641">
                  <c:v>3.9696373220535319E-2</c:v>
                </c:pt>
                <c:pt idx="1642">
                  <c:v>3.9702061493303464E-2</c:v>
                </c:pt>
                <c:pt idx="1643">
                  <c:v>3.9701041694186978E-2</c:v>
                </c:pt>
                <c:pt idx="1644">
                  <c:v>3.9704744876832176E-2</c:v>
                </c:pt>
                <c:pt idx="1645">
                  <c:v>3.9702051970498475E-2</c:v>
                </c:pt>
                <c:pt idx="1646">
                  <c:v>3.9698116246261739E-2</c:v>
                </c:pt>
                <c:pt idx="1647">
                  <c:v>3.9696498085786347E-2</c:v>
                </c:pt>
                <c:pt idx="1648">
                  <c:v>3.9672811022242183E-2</c:v>
                </c:pt>
                <c:pt idx="1649">
                  <c:v>3.9681408772546334E-2</c:v>
                </c:pt>
                <c:pt idx="1650">
                  <c:v>3.9671619586434614E-2</c:v>
                </c:pt>
                <c:pt idx="1651">
                  <c:v>3.9648254089391877E-2</c:v>
                </c:pt>
                <c:pt idx="1652">
                  <c:v>3.9634977355539558E-2</c:v>
                </c:pt>
                <c:pt idx="1653">
                  <c:v>3.9636082248401427E-2</c:v>
                </c:pt>
                <c:pt idx="1654">
                  <c:v>3.9658830644812015E-2</c:v>
                </c:pt>
                <c:pt idx="1655">
                  <c:v>3.9663521143606717E-2</c:v>
                </c:pt>
                <c:pt idx="1656">
                  <c:v>3.9646916798317111E-2</c:v>
                </c:pt>
                <c:pt idx="1657">
                  <c:v>4.0797444059588406E-2</c:v>
                </c:pt>
                <c:pt idx="1658">
                  <c:v>4.2303184625517076E-2</c:v>
                </c:pt>
                <c:pt idx="1659">
                  <c:v>4.2017956067941009E-2</c:v>
                </c:pt>
                <c:pt idx="1660">
                  <c:v>4.2325697014854891E-2</c:v>
                </c:pt>
                <c:pt idx="1661">
                  <c:v>4.2713426853944636E-2</c:v>
                </c:pt>
                <c:pt idx="1662">
                  <c:v>4.2424419707163263E-2</c:v>
                </c:pt>
                <c:pt idx="1663">
                  <c:v>4.2441209426974602E-2</c:v>
                </c:pt>
                <c:pt idx="1664">
                  <c:v>4.1703664997944978E-2</c:v>
                </c:pt>
                <c:pt idx="1665">
                  <c:v>3.7812278980485781E-2</c:v>
                </c:pt>
                <c:pt idx="1666">
                  <c:v>3.7803156897675771E-2</c:v>
                </c:pt>
                <c:pt idx="1667">
                  <c:v>3.7806367058903279E-2</c:v>
                </c:pt>
                <c:pt idx="1668">
                  <c:v>3.7820929760757016E-2</c:v>
                </c:pt>
                <c:pt idx="1669">
                  <c:v>3.7841879965369918E-2</c:v>
                </c:pt>
                <c:pt idx="1670">
                  <c:v>3.784039065412137E-2</c:v>
                </c:pt>
                <c:pt idx="1671">
                  <c:v>3.7836048754392726E-2</c:v>
                </c:pt>
                <c:pt idx="1672">
                  <c:v>3.7820387636360087E-2</c:v>
                </c:pt>
                <c:pt idx="1673">
                  <c:v>3.781114899640925E-2</c:v>
                </c:pt>
                <c:pt idx="1674">
                  <c:v>3.7825015121687677E-2</c:v>
                </c:pt>
                <c:pt idx="1675">
                  <c:v>3.7832181252155372E-2</c:v>
                </c:pt>
                <c:pt idx="1676">
                  <c:v>3.7835565522155612E-2</c:v>
                </c:pt>
                <c:pt idx="1677">
                  <c:v>3.7844673631197034E-2</c:v>
                </c:pt>
                <c:pt idx="1678">
                  <c:v>3.7856314238069899E-2</c:v>
                </c:pt>
                <c:pt idx="1679">
                  <c:v>3.7878717501120152E-2</c:v>
                </c:pt>
                <c:pt idx="1680">
                  <c:v>3.788777809034638E-2</c:v>
                </c:pt>
                <c:pt idx="1681">
                  <c:v>3.7903998834267094E-2</c:v>
                </c:pt>
                <c:pt idx="1682">
                  <c:v>3.7911159886189205E-2</c:v>
                </c:pt>
                <c:pt idx="1683">
                  <c:v>3.7926808782060784E-2</c:v>
                </c:pt>
                <c:pt idx="1684">
                  <c:v>3.7941575507128178E-2</c:v>
                </c:pt>
                <c:pt idx="1685">
                  <c:v>3.7963915506786794E-2</c:v>
                </c:pt>
                <c:pt idx="1686">
                  <c:v>3.7982430664395661E-2</c:v>
                </c:pt>
                <c:pt idx="1687">
                  <c:v>3.7997125390420106E-2</c:v>
                </c:pt>
                <c:pt idx="1688">
                  <c:v>3.7137094575884655E-2</c:v>
                </c:pt>
                <c:pt idx="1689">
                  <c:v>3.6541782182806237E-2</c:v>
                </c:pt>
                <c:pt idx="1690">
                  <c:v>3.7163338731314832E-2</c:v>
                </c:pt>
                <c:pt idx="1691">
                  <c:v>3.7499346397392497E-2</c:v>
                </c:pt>
                <c:pt idx="1692">
                  <c:v>3.7518228562346767E-2</c:v>
                </c:pt>
                <c:pt idx="1693">
                  <c:v>3.6898404191493261E-2</c:v>
                </c:pt>
                <c:pt idx="1694">
                  <c:v>3.8742858042977835E-2</c:v>
                </c:pt>
                <c:pt idx="1695">
                  <c:v>3.9851550622893805E-2</c:v>
                </c:pt>
                <c:pt idx="1696">
                  <c:v>4.0322366267197207E-2</c:v>
                </c:pt>
                <c:pt idx="1697">
                  <c:v>4.0331019511792521E-2</c:v>
                </c:pt>
                <c:pt idx="1698">
                  <c:v>4.0344150297281889E-2</c:v>
                </c:pt>
                <c:pt idx="1699">
                  <c:v>4.0805087953302399E-2</c:v>
                </c:pt>
                <c:pt idx="1700">
                  <c:v>4.1126994680473539E-2</c:v>
                </c:pt>
                <c:pt idx="1701">
                  <c:v>4.1436842389608097E-2</c:v>
                </c:pt>
                <c:pt idx="1702">
                  <c:v>4.1694219170047342E-2</c:v>
                </c:pt>
                <c:pt idx="1703">
                  <c:v>4.1753214319788956E-2</c:v>
                </c:pt>
                <c:pt idx="1704">
                  <c:v>4.1767822453967263E-2</c:v>
                </c:pt>
                <c:pt idx="1705">
                  <c:v>4.1858656986125453E-2</c:v>
                </c:pt>
                <c:pt idx="1706">
                  <c:v>4.2570626442902215E-2</c:v>
                </c:pt>
                <c:pt idx="1707">
                  <c:v>4.2296135813133295E-2</c:v>
                </c:pt>
                <c:pt idx="1708">
                  <c:v>4.2483471338701007E-2</c:v>
                </c:pt>
                <c:pt idx="1709">
                  <c:v>4.282915011095989E-2</c:v>
                </c:pt>
                <c:pt idx="1710">
                  <c:v>4.3487898885478993E-2</c:v>
                </c:pt>
                <c:pt idx="1711">
                  <c:v>4.395127065773119E-2</c:v>
                </c:pt>
                <c:pt idx="1712">
                  <c:v>4.3739232523068772E-2</c:v>
                </c:pt>
                <c:pt idx="1713">
                  <c:v>4.4067366820209841E-2</c:v>
                </c:pt>
                <c:pt idx="1714">
                  <c:v>4.4736615524340273E-2</c:v>
                </c:pt>
                <c:pt idx="1715">
                  <c:v>4.6184985823751079E-2</c:v>
                </c:pt>
                <c:pt idx="1716">
                  <c:v>4.9105867652847524E-2</c:v>
                </c:pt>
                <c:pt idx="1717">
                  <c:v>5.0196461933435632E-2</c:v>
                </c:pt>
                <c:pt idx="1718">
                  <c:v>5.3847488891084483E-2</c:v>
                </c:pt>
                <c:pt idx="1719">
                  <c:v>5.3893689593971006E-2</c:v>
                </c:pt>
                <c:pt idx="1720">
                  <c:v>5.3023736996871573E-2</c:v>
                </c:pt>
                <c:pt idx="1721">
                  <c:v>5.0897618083901808E-2</c:v>
                </c:pt>
                <c:pt idx="1722">
                  <c:v>4.792065774967913E-2</c:v>
                </c:pt>
                <c:pt idx="1723">
                  <c:v>4.7417274038815016E-2</c:v>
                </c:pt>
                <c:pt idx="1724">
                  <c:v>4.8027167661440551E-2</c:v>
                </c:pt>
                <c:pt idx="1725">
                  <c:v>4.8029884814898782E-2</c:v>
                </c:pt>
                <c:pt idx="1726">
                  <c:v>4.8013232261684191E-2</c:v>
                </c:pt>
                <c:pt idx="1727">
                  <c:v>4.8025459193023146E-2</c:v>
                </c:pt>
                <c:pt idx="1728">
                  <c:v>4.8025669715583863E-2</c:v>
                </c:pt>
                <c:pt idx="1729">
                  <c:v>4.803315185177115E-2</c:v>
                </c:pt>
                <c:pt idx="1730">
                  <c:v>4.8065063893482529E-2</c:v>
                </c:pt>
                <c:pt idx="1731">
                  <c:v>4.8048445101349868E-2</c:v>
                </c:pt>
                <c:pt idx="1732">
                  <c:v>4.8005999763145235E-2</c:v>
                </c:pt>
                <c:pt idx="1733">
                  <c:v>4.7970401407233298E-2</c:v>
                </c:pt>
                <c:pt idx="1734">
                  <c:v>4.7948475385294564E-2</c:v>
                </c:pt>
                <c:pt idx="1735">
                  <c:v>4.7957482867651224E-2</c:v>
                </c:pt>
                <c:pt idx="1736">
                  <c:v>4.7962923217063969E-2</c:v>
                </c:pt>
                <c:pt idx="1737">
                  <c:v>4.7989954069346918E-2</c:v>
                </c:pt>
                <c:pt idx="1738">
                  <c:v>4.8009749070784924E-2</c:v>
                </c:pt>
                <c:pt idx="1739">
                  <c:v>4.8031919841372339E-2</c:v>
                </c:pt>
                <c:pt idx="1740">
                  <c:v>4.8036479320711312E-2</c:v>
                </c:pt>
                <c:pt idx="1741">
                  <c:v>4.806347766458452E-2</c:v>
                </c:pt>
                <c:pt idx="1742">
                  <c:v>4.8080825814725392E-2</c:v>
                </c:pt>
                <c:pt idx="1743">
                  <c:v>4.8083729633147998E-2</c:v>
                </c:pt>
                <c:pt idx="1744">
                  <c:v>4.8098667732978218E-2</c:v>
                </c:pt>
                <c:pt idx="1745">
                  <c:v>4.813431029531734E-2</c:v>
                </c:pt>
                <c:pt idx="1746">
                  <c:v>4.8144899052333434E-2</c:v>
                </c:pt>
                <c:pt idx="1747">
                  <c:v>4.8165785232869185E-2</c:v>
                </c:pt>
                <c:pt idx="1748">
                  <c:v>4.8198011442216471E-2</c:v>
                </c:pt>
                <c:pt idx="1749">
                  <c:v>4.8215989960731065E-2</c:v>
                </c:pt>
                <c:pt idx="1750">
                  <c:v>4.823807024216098E-2</c:v>
                </c:pt>
                <c:pt idx="1751">
                  <c:v>4.9082047145573737E-2</c:v>
                </c:pt>
                <c:pt idx="1752">
                  <c:v>5.1620242709861541E-2</c:v>
                </c:pt>
                <c:pt idx="1753">
                  <c:v>5.194157845162195E-2</c:v>
                </c:pt>
                <c:pt idx="1754">
                  <c:v>5.1986938976397834E-2</c:v>
                </c:pt>
                <c:pt idx="1755">
                  <c:v>5.2307727003176874E-2</c:v>
                </c:pt>
                <c:pt idx="1756">
                  <c:v>5.2000380281845615E-2</c:v>
                </c:pt>
                <c:pt idx="1757">
                  <c:v>5.1386248398948897E-2</c:v>
                </c:pt>
                <c:pt idx="1758">
                  <c:v>5.1373394797636918E-2</c:v>
                </c:pt>
                <c:pt idx="1759">
                  <c:v>5.1389515286311749E-2</c:v>
                </c:pt>
                <c:pt idx="1760">
                  <c:v>5.2337949005626827E-2</c:v>
                </c:pt>
                <c:pt idx="1761">
                  <c:v>5.3910393298302495E-2</c:v>
                </c:pt>
                <c:pt idx="1762">
                  <c:v>5.4256635969964773E-2</c:v>
                </c:pt>
                <c:pt idx="1763">
                  <c:v>5.4872890539817032E-2</c:v>
                </c:pt>
                <c:pt idx="1764">
                  <c:v>5.6796867266414308E-2</c:v>
                </c:pt>
                <c:pt idx="1765">
                  <c:v>5.870312751866269E-2</c:v>
                </c:pt>
                <c:pt idx="1766">
                  <c:v>6.0950978201746109E-2</c:v>
                </c:pt>
                <c:pt idx="1767">
                  <c:v>6.5717400629193845E-2</c:v>
                </c:pt>
                <c:pt idx="1768">
                  <c:v>6.4473799355589279E-2</c:v>
                </c:pt>
                <c:pt idx="1769">
                  <c:v>6.3884842527291985E-2</c:v>
                </c:pt>
                <c:pt idx="1770">
                  <c:v>6.1919689811477774E-2</c:v>
                </c:pt>
                <c:pt idx="1771">
                  <c:v>6.1144147750537226E-2</c:v>
                </c:pt>
                <c:pt idx="1772">
                  <c:v>6.0599781591120117E-2</c:v>
                </c:pt>
                <c:pt idx="1773">
                  <c:v>6.1913814678176138E-2</c:v>
                </c:pt>
                <c:pt idx="1774">
                  <c:v>6.1423413122972725E-2</c:v>
                </c:pt>
                <c:pt idx="1775">
                  <c:v>6.1828167706029724E-2</c:v>
                </c:pt>
                <c:pt idx="1776">
                  <c:v>6.1837439390302062E-2</c:v>
                </c:pt>
                <c:pt idx="1777">
                  <c:v>6.1840528721006871E-2</c:v>
                </c:pt>
                <c:pt idx="1778">
                  <c:v>6.1870502740565048E-2</c:v>
                </c:pt>
                <c:pt idx="1779">
                  <c:v>6.1898353111717874E-2</c:v>
                </c:pt>
                <c:pt idx="1780">
                  <c:v>6.1932354979381543E-2</c:v>
                </c:pt>
                <c:pt idx="1781">
                  <c:v>6.1960114418304846E-2</c:v>
                </c:pt>
                <c:pt idx="1782">
                  <c:v>6.1956855316286585E-2</c:v>
                </c:pt>
                <c:pt idx="1783">
                  <c:v>6.5323544769319231E-2</c:v>
                </c:pt>
                <c:pt idx="1784">
                  <c:v>6.6056581393719949E-2</c:v>
                </c:pt>
                <c:pt idx="1785">
                  <c:v>6.4465997709156619E-2</c:v>
                </c:pt>
                <c:pt idx="1786">
                  <c:v>6.3150955520826946E-2</c:v>
                </c:pt>
                <c:pt idx="1787">
                  <c:v>6.1902842897236354E-2</c:v>
                </c:pt>
                <c:pt idx="1788">
                  <c:v>6.357184188472087E-2</c:v>
                </c:pt>
                <c:pt idx="1789">
                  <c:v>6.3581064156029932E-2</c:v>
                </c:pt>
                <c:pt idx="1790">
                  <c:v>6.3612541137654688E-2</c:v>
                </c:pt>
                <c:pt idx="1791">
                  <c:v>6.3628069568929746E-2</c:v>
                </c:pt>
                <c:pt idx="1792">
                  <c:v>6.3653616674670399E-2</c:v>
                </c:pt>
                <c:pt idx="1793">
                  <c:v>6.3659594882833792E-2</c:v>
                </c:pt>
                <c:pt idx="1794">
                  <c:v>6.3659216413461506E-2</c:v>
                </c:pt>
                <c:pt idx="1795">
                  <c:v>6.3636583381916356E-2</c:v>
                </c:pt>
                <c:pt idx="1796">
                  <c:v>6.3674500324803596E-2</c:v>
                </c:pt>
                <c:pt idx="1797">
                  <c:v>6.3721225196494036E-2</c:v>
                </c:pt>
                <c:pt idx="1798">
                  <c:v>6.3739180615703495E-2</c:v>
                </c:pt>
                <c:pt idx="1799">
                  <c:v>6.3757881865924126E-2</c:v>
                </c:pt>
                <c:pt idx="1800">
                  <c:v>6.3781025453004236E-2</c:v>
                </c:pt>
                <c:pt idx="1801">
                  <c:v>6.3806052428421856E-2</c:v>
                </c:pt>
                <c:pt idx="1802">
                  <c:v>6.3836750306895285E-2</c:v>
                </c:pt>
                <c:pt idx="1803">
                  <c:v>6.3845786442624952E-2</c:v>
                </c:pt>
                <c:pt idx="1804">
                  <c:v>6.3861208436070127E-2</c:v>
                </c:pt>
                <c:pt idx="1805">
                  <c:v>6.3883002779330678E-2</c:v>
                </c:pt>
                <c:pt idx="1806">
                  <c:v>6.3888798805412872E-2</c:v>
                </c:pt>
                <c:pt idx="1807">
                  <c:v>6.3903020276989242E-2</c:v>
                </c:pt>
                <c:pt idx="1808">
                  <c:v>6.3924837643495769E-2</c:v>
                </c:pt>
                <c:pt idx="1809">
                  <c:v>6.3943431189559474E-2</c:v>
                </c:pt>
                <c:pt idx="1810">
                  <c:v>6.3977989723523976E-2</c:v>
                </c:pt>
                <c:pt idx="1811">
                  <c:v>6.3999701224003669E-2</c:v>
                </c:pt>
                <c:pt idx="1812">
                  <c:v>6.4039152743937899E-2</c:v>
                </c:pt>
                <c:pt idx="1813">
                  <c:v>6.4028795244367664E-2</c:v>
                </c:pt>
                <c:pt idx="1814">
                  <c:v>6.4031297805444254E-2</c:v>
                </c:pt>
                <c:pt idx="1815">
                  <c:v>6.3988996098690798E-2</c:v>
                </c:pt>
                <c:pt idx="1816">
                  <c:v>6.3946862588037723E-2</c:v>
                </c:pt>
                <c:pt idx="1817">
                  <c:v>6.3952056825248738E-2</c:v>
                </c:pt>
                <c:pt idx="1818">
                  <c:v>6.3967705981159417E-2</c:v>
                </c:pt>
                <c:pt idx="1819">
                  <c:v>6.397054789984491E-2</c:v>
                </c:pt>
                <c:pt idx="1820">
                  <c:v>6.3983003053152077E-2</c:v>
                </c:pt>
                <c:pt idx="1821">
                  <c:v>6.399993067691323E-2</c:v>
                </c:pt>
                <c:pt idx="1822">
                  <c:v>6.4024423888738857E-2</c:v>
                </c:pt>
                <c:pt idx="1823">
                  <c:v>6.4040064247001594E-2</c:v>
                </c:pt>
                <c:pt idx="1824">
                  <c:v>6.4055681954779953E-2</c:v>
                </c:pt>
                <c:pt idx="1825">
                  <c:v>6.5242369086149665E-2</c:v>
                </c:pt>
                <c:pt idx="1826">
                  <c:v>6.5820196334055003E-2</c:v>
                </c:pt>
                <c:pt idx="1827">
                  <c:v>6.5848867769746189E-2</c:v>
                </c:pt>
                <c:pt idx="1828">
                  <c:v>6.6072746523303749E-2</c:v>
                </c:pt>
                <c:pt idx="1829">
                  <c:v>6.6892936979279005E-2</c:v>
                </c:pt>
                <c:pt idx="1830">
                  <c:v>6.6481514462070512E-2</c:v>
                </c:pt>
                <c:pt idx="1831">
                  <c:v>6.6626765611556449E-2</c:v>
                </c:pt>
                <c:pt idx="1832">
                  <c:v>6.6514105391759282E-2</c:v>
                </c:pt>
                <c:pt idx="1833">
                  <c:v>6.6839148762648737E-2</c:v>
                </c:pt>
                <c:pt idx="1834">
                  <c:v>6.8051663710005483E-2</c:v>
                </c:pt>
                <c:pt idx="1835">
                  <c:v>6.9766651757466658E-2</c:v>
                </c:pt>
                <c:pt idx="1836">
                  <c:v>7.0629253319721252E-2</c:v>
                </c:pt>
                <c:pt idx="1837">
                  <c:v>7.0389790093656535E-2</c:v>
                </c:pt>
                <c:pt idx="1838">
                  <c:v>6.9817053650297112E-2</c:v>
                </c:pt>
                <c:pt idx="1839">
                  <c:v>6.9119765925852672E-2</c:v>
                </c:pt>
                <c:pt idx="1840">
                  <c:v>6.9604129536879666E-2</c:v>
                </c:pt>
                <c:pt idx="1841">
                  <c:v>7.0131235353048549E-2</c:v>
                </c:pt>
                <c:pt idx="1842">
                  <c:v>7.0036731529296015E-2</c:v>
                </c:pt>
                <c:pt idx="1843">
                  <c:v>7.0427327710558929E-2</c:v>
                </c:pt>
                <c:pt idx="1844">
                  <c:v>7.2051897807358767E-2</c:v>
                </c:pt>
                <c:pt idx="1845">
                  <c:v>7.3429007922868994E-2</c:v>
                </c:pt>
                <c:pt idx="1846">
                  <c:v>7.2950173901260351E-2</c:v>
                </c:pt>
                <c:pt idx="1847">
                  <c:v>7.2919335004880459E-2</c:v>
                </c:pt>
                <c:pt idx="1848">
                  <c:v>7.292244156833072E-2</c:v>
                </c:pt>
                <c:pt idx="1849">
                  <c:v>7.1821772263199746E-2</c:v>
                </c:pt>
                <c:pt idx="1850">
                  <c:v>7.0886899856064778E-2</c:v>
                </c:pt>
                <c:pt idx="1851">
                  <c:v>7.0928146946259041E-2</c:v>
                </c:pt>
                <c:pt idx="1852">
                  <c:v>7.096139572966309E-2</c:v>
                </c:pt>
                <c:pt idx="1853">
                  <c:v>7.0967957228583289E-2</c:v>
                </c:pt>
                <c:pt idx="1854">
                  <c:v>7.0978077453716759E-2</c:v>
                </c:pt>
                <c:pt idx="1855">
                  <c:v>7.0997000403626442E-2</c:v>
                </c:pt>
                <c:pt idx="1856">
                  <c:v>7.1026520178345098E-2</c:v>
                </c:pt>
                <c:pt idx="1857">
                  <c:v>7.1029524113665587E-2</c:v>
                </c:pt>
                <c:pt idx="1858">
                  <c:v>7.1039650588587078E-2</c:v>
                </c:pt>
                <c:pt idx="1859">
                  <c:v>7.4116501921061229E-2</c:v>
                </c:pt>
                <c:pt idx="1860">
                  <c:v>7.4735326900127852E-2</c:v>
                </c:pt>
                <c:pt idx="1861">
                  <c:v>7.5039045030566687E-2</c:v>
                </c:pt>
                <c:pt idx="1862">
                  <c:v>7.600935624631977E-2</c:v>
                </c:pt>
                <c:pt idx="1863">
                  <c:v>7.4999620135723255E-2</c:v>
                </c:pt>
                <c:pt idx="1864">
                  <c:v>7.5491755790766168E-2</c:v>
                </c:pt>
                <c:pt idx="1865">
                  <c:v>7.5673583181753212E-2</c:v>
                </c:pt>
                <c:pt idx="1866">
                  <c:v>7.5865698075650467E-2</c:v>
                </c:pt>
                <c:pt idx="1867">
                  <c:v>7.7531014377348662E-2</c:v>
                </c:pt>
                <c:pt idx="1868">
                  <c:v>7.7884298342548508E-2</c:v>
                </c:pt>
                <c:pt idx="1869">
                  <c:v>7.8220905911114524E-2</c:v>
                </c:pt>
                <c:pt idx="1870">
                  <c:v>7.6903933530023227E-2</c:v>
                </c:pt>
                <c:pt idx="1871">
                  <c:v>7.7234210633134515E-2</c:v>
                </c:pt>
                <c:pt idx="1872">
                  <c:v>7.7424174720797989E-2</c:v>
                </c:pt>
                <c:pt idx="1873">
                  <c:v>7.7543292492873617E-2</c:v>
                </c:pt>
                <c:pt idx="1874">
                  <c:v>7.7569672083637631E-2</c:v>
                </c:pt>
                <c:pt idx="1875">
                  <c:v>7.9967977803504509E-2</c:v>
                </c:pt>
                <c:pt idx="1876">
                  <c:v>8.0295036267815867E-2</c:v>
                </c:pt>
                <c:pt idx="1877">
                  <c:v>8.1239817318765395E-2</c:v>
                </c:pt>
                <c:pt idx="1878">
                  <c:v>8.4293408160903915E-2</c:v>
                </c:pt>
                <c:pt idx="1879">
                  <c:v>8.7307090218044836E-2</c:v>
                </c:pt>
                <c:pt idx="1880">
                  <c:v>8.6385105259793926E-2</c:v>
                </c:pt>
                <c:pt idx="1881">
                  <c:v>8.4786456607300886E-2</c:v>
                </c:pt>
                <c:pt idx="1882">
                  <c:v>8.4663439672916008E-2</c:v>
                </c:pt>
                <c:pt idx="1883">
                  <c:v>8.5661845673378645E-2</c:v>
                </c:pt>
                <c:pt idx="1884">
                  <c:v>8.6843573001069485E-2</c:v>
                </c:pt>
                <c:pt idx="1885">
                  <c:v>8.7856968330607632E-2</c:v>
                </c:pt>
                <c:pt idx="1886">
                  <c:v>8.7287508135347691E-2</c:v>
                </c:pt>
                <c:pt idx="1887">
                  <c:v>8.8042219495475527E-2</c:v>
                </c:pt>
                <c:pt idx="1888">
                  <c:v>9.0189194535909012E-2</c:v>
                </c:pt>
                <c:pt idx="1889">
                  <c:v>9.4447151829800013E-2</c:v>
                </c:pt>
                <c:pt idx="1890">
                  <c:v>9.6207025305431237E-2</c:v>
                </c:pt>
                <c:pt idx="1891">
                  <c:v>9.5664953306731082E-2</c:v>
                </c:pt>
                <c:pt idx="1892">
                  <c:v>9.8694958748846373E-2</c:v>
                </c:pt>
                <c:pt idx="1893">
                  <c:v>0.1016946574601385</c:v>
                </c:pt>
                <c:pt idx="1894">
                  <c:v>0.10409893576872875</c:v>
                </c:pt>
                <c:pt idx="1895">
                  <c:v>0.10096216450589157</c:v>
                </c:pt>
                <c:pt idx="1896">
                  <c:v>0.10048534968817457</c:v>
                </c:pt>
                <c:pt idx="1897">
                  <c:v>9.5643975022758676E-2</c:v>
                </c:pt>
                <c:pt idx="1898">
                  <c:v>9.2703531098832226E-2</c:v>
                </c:pt>
                <c:pt idx="1899">
                  <c:v>9.265970848879701E-2</c:v>
                </c:pt>
                <c:pt idx="1900">
                  <c:v>9.2596227957167043E-2</c:v>
                </c:pt>
                <c:pt idx="1901">
                  <c:v>9.2533643815664757E-2</c:v>
                </c:pt>
                <c:pt idx="1902">
                  <c:v>9.2449651914482178E-2</c:v>
                </c:pt>
                <c:pt idx="1903">
                  <c:v>9.2543342924599425E-2</c:v>
                </c:pt>
                <c:pt idx="1904">
                  <c:v>9.2564389816214732E-2</c:v>
                </c:pt>
                <c:pt idx="1905">
                  <c:v>9.2594672573344416E-2</c:v>
                </c:pt>
                <c:pt idx="1906">
                  <c:v>9.2593617501445236E-2</c:v>
                </c:pt>
                <c:pt idx="1907">
                  <c:v>9.2605375368780996E-2</c:v>
                </c:pt>
                <c:pt idx="1908">
                  <c:v>9.2589720493503336E-2</c:v>
                </c:pt>
                <c:pt idx="1909">
                  <c:v>9.2586247491138307E-2</c:v>
                </c:pt>
                <c:pt idx="1910">
                  <c:v>9.2576891206922696E-2</c:v>
                </c:pt>
                <c:pt idx="1911">
                  <c:v>9.246881466140966E-2</c:v>
                </c:pt>
                <c:pt idx="1912">
                  <c:v>9.2372566532290534E-2</c:v>
                </c:pt>
                <c:pt idx="1913">
                  <c:v>9.2305876829236189E-2</c:v>
                </c:pt>
                <c:pt idx="1914">
                  <c:v>9.186949561222324E-2</c:v>
                </c:pt>
                <c:pt idx="1915">
                  <c:v>9.1814629135865689E-2</c:v>
                </c:pt>
                <c:pt idx="1916">
                  <c:v>9.1902296762327751E-2</c:v>
                </c:pt>
                <c:pt idx="1917">
                  <c:v>9.1892062623275095E-2</c:v>
                </c:pt>
                <c:pt idx="1918">
                  <c:v>9.1880676567318353E-2</c:v>
                </c:pt>
                <c:pt idx="1919">
                  <c:v>9.1903551583321308E-2</c:v>
                </c:pt>
                <c:pt idx="1920">
                  <c:v>9.1813826775386964E-2</c:v>
                </c:pt>
                <c:pt idx="1921">
                  <c:v>9.1791589969631326E-2</c:v>
                </c:pt>
                <c:pt idx="1922">
                  <c:v>9.1826828886762746E-2</c:v>
                </c:pt>
                <c:pt idx="1923">
                  <c:v>9.1962260125611817E-2</c:v>
                </c:pt>
                <c:pt idx="1924">
                  <c:v>9.202254554432221E-2</c:v>
                </c:pt>
                <c:pt idx="1925">
                  <c:v>9.4744191899260199E-2</c:v>
                </c:pt>
                <c:pt idx="1926">
                  <c:v>9.4111607794313601E-2</c:v>
                </c:pt>
                <c:pt idx="1927">
                  <c:v>9.2503455551564473E-2</c:v>
                </c:pt>
                <c:pt idx="1928">
                  <c:v>9.2203265792590861E-2</c:v>
                </c:pt>
                <c:pt idx="1929">
                  <c:v>9.1593026028050861E-2</c:v>
                </c:pt>
                <c:pt idx="1930">
                  <c:v>9.1292188376747241E-2</c:v>
                </c:pt>
                <c:pt idx="1931">
                  <c:v>9.1901912625495852E-2</c:v>
                </c:pt>
                <c:pt idx="1932">
                  <c:v>9.1952386666626085E-2</c:v>
                </c:pt>
                <c:pt idx="1933">
                  <c:v>9.1249005997799282E-2</c:v>
                </c:pt>
                <c:pt idx="1934">
                  <c:v>9.1111542139982848E-2</c:v>
                </c:pt>
                <c:pt idx="1935">
                  <c:v>9.114370052042764E-2</c:v>
                </c:pt>
                <c:pt idx="1936">
                  <c:v>9.1184021494702616E-2</c:v>
                </c:pt>
                <c:pt idx="1937">
                  <c:v>9.1243266126750378E-2</c:v>
                </c:pt>
                <c:pt idx="1938">
                  <c:v>9.128961620605347E-2</c:v>
                </c:pt>
                <c:pt idx="1939">
                  <c:v>9.1351509315298562E-2</c:v>
                </c:pt>
                <c:pt idx="1940">
                  <c:v>9.1382707732815538E-2</c:v>
                </c:pt>
                <c:pt idx="1941">
                  <c:v>9.2734561189391496E-2</c:v>
                </c:pt>
                <c:pt idx="1942">
                  <c:v>9.3836789675967536E-2</c:v>
                </c:pt>
                <c:pt idx="1943">
                  <c:v>9.4223625645551312E-2</c:v>
                </c:pt>
                <c:pt idx="1944">
                  <c:v>9.4872492249685747E-2</c:v>
                </c:pt>
                <c:pt idx="1945">
                  <c:v>9.6225727931259497E-2</c:v>
                </c:pt>
                <c:pt idx="1946">
                  <c:v>9.7260995115697302E-2</c:v>
                </c:pt>
                <c:pt idx="1947">
                  <c:v>9.9010811998723858E-2</c:v>
                </c:pt>
                <c:pt idx="1948">
                  <c:v>9.8858341647654946E-2</c:v>
                </c:pt>
                <c:pt idx="1949">
                  <c:v>9.7685435721971636E-2</c:v>
                </c:pt>
                <c:pt idx="1950">
                  <c:v>9.6992154264525565E-2</c:v>
                </c:pt>
                <c:pt idx="1951">
                  <c:v>9.6969692419590414E-2</c:v>
                </c:pt>
                <c:pt idx="1952">
                  <c:v>9.8338537857808994E-2</c:v>
                </c:pt>
                <c:pt idx="1953">
                  <c:v>9.9175194623375873E-2</c:v>
                </c:pt>
                <c:pt idx="1954">
                  <c:v>9.9516325959464247E-2</c:v>
                </c:pt>
                <c:pt idx="1955">
                  <c:v>0.10215604054271599</c:v>
                </c:pt>
                <c:pt idx="1956">
                  <c:v>0.10088337093952382</c:v>
                </c:pt>
                <c:pt idx="1957">
                  <c:v>0.10138805741907886</c:v>
                </c:pt>
                <c:pt idx="1958">
                  <c:v>0.10023417445490845</c:v>
                </c:pt>
                <c:pt idx="1959">
                  <c:v>0.10145156245403797</c:v>
                </c:pt>
                <c:pt idx="1960">
                  <c:v>0.1019859543846362</c:v>
                </c:pt>
                <c:pt idx="1961">
                  <c:v>0.10395110420636677</c:v>
                </c:pt>
                <c:pt idx="1962">
                  <c:v>0.10365766221184369</c:v>
                </c:pt>
                <c:pt idx="1963">
                  <c:v>0.10378202518533208</c:v>
                </c:pt>
                <c:pt idx="1964">
                  <c:v>0.1041935828467544</c:v>
                </c:pt>
                <c:pt idx="1965">
                  <c:v>0.10357551626844153</c:v>
                </c:pt>
                <c:pt idx="1966">
                  <c:v>0.10449864841426892</c:v>
                </c:pt>
                <c:pt idx="1967">
                  <c:v>0.10451842356671626</c:v>
                </c:pt>
                <c:pt idx="1968">
                  <c:v>0.10453661893567578</c:v>
                </c:pt>
                <c:pt idx="1969">
                  <c:v>0.10459076432185732</c:v>
                </c:pt>
                <c:pt idx="1970">
                  <c:v>0.10455241017220551</c:v>
                </c:pt>
                <c:pt idx="1971">
                  <c:v>0.10451421330976274</c:v>
                </c:pt>
                <c:pt idx="1972">
                  <c:v>0.10448840173515905</c:v>
                </c:pt>
                <c:pt idx="1973">
                  <c:v>0.10449227639411118</c:v>
                </c:pt>
                <c:pt idx="1974">
                  <c:v>0.10450398668607264</c:v>
                </c:pt>
                <c:pt idx="1975">
                  <c:v>0.10451842684653423</c:v>
                </c:pt>
                <c:pt idx="1976">
                  <c:v>0.10455377268767885</c:v>
                </c:pt>
                <c:pt idx="1977">
                  <c:v>0.10462273950707912</c:v>
                </c:pt>
                <c:pt idx="1978">
                  <c:v>0.10464745139815079</c:v>
                </c:pt>
                <c:pt idx="1979">
                  <c:v>0.10466919484490855</c:v>
                </c:pt>
                <c:pt idx="1980">
                  <c:v>0.1046629643035486</c:v>
                </c:pt>
                <c:pt idx="1981">
                  <c:v>0.10466181415793274</c:v>
                </c:pt>
                <c:pt idx="1982">
                  <c:v>0.10465903187414427</c:v>
                </c:pt>
                <c:pt idx="1983">
                  <c:v>0.10466529736594032</c:v>
                </c:pt>
                <c:pt idx="1984">
                  <c:v>0.10472205090473152</c:v>
                </c:pt>
                <c:pt idx="1985">
                  <c:v>0.10470977002071247</c:v>
                </c:pt>
                <c:pt idx="1986">
                  <c:v>0.10462269624472409</c:v>
                </c:pt>
                <c:pt idx="1987">
                  <c:v>0.10460607012178458</c:v>
                </c:pt>
                <c:pt idx="1988">
                  <c:v>0.10454769019052956</c:v>
                </c:pt>
                <c:pt idx="1989">
                  <c:v>0.10450393426108051</c:v>
                </c:pt>
                <c:pt idx="1990">
                  <c:v>0.10455682928529697</c:v>
                </c:pt>
                <c:pt idx="1991">
                  <c:v>0.10460337454821</c:v>
                </c:pt>
                <c:pt idx="1992">
                  <c:v>0.10469483400722313</c:v>
                </c:pt>
                <c:pt idx="1993">
                  <c:v>0.10471214479606461</c:v>
                </c:pt>
                <c:pt idx="1994">
                  <c:v>0.10477173948993523</c:v>
                </c:pt>
                <c:pt idx="1995">
                  <c:v>0.10482384061018557</c:v>
                </c:pt>
                <c:pt idx="1996">
                  <c:v>0.10483865322402397</c:v>
                </c:pt>
                <c:pt idx="1997">
                  <c:v>0.104863951796349</c:v>
                </c:pt>
                <c:pt idx="1998">
                  <c:v>0.10497333610271387</c:v>
                </c:pt>
                <c:pt idx="1999">
                  <c:v>0.10505577554613077</c:v>
                </c:pt>
                <c:pt idx="2000">
                  <c:v>0.10705482683156253</c:v>
                </c:pt>
                <c:pt idx="2001">
                  <c:v>0.10720917560765697</c:v>
                </c:pt>
                <c:pt idx="2002">
                  <c:v>0.1070343248887724</c:v>
                </c:pt>
                <c:pt idx="2003">
                  <c:v>0.11113310197382709</c:v>
                </c:pt>
                <c:pt idx="2004">
                  <c:v>0.11709136095274619</c:v>
                </c:pt>
                <c:pt idx="2005">
                  <c:v>0.11630249319268726</c:v>
                </c:pt>
                <c:pt idx="2006">
                  <c:v>0.11645478330932213</c:v>
                </c:pt>
                <c:pt idx="2007">
                  <c:v>0.11531839197989502</c:v>
                </c:pt>
                <c:pt idx="2008">
                  <c:v>0.11744211672612059</c:v>
                </c:pt>
                <c:pt idx="2009">
                  <c:v>0.1171443139949484</c:v>
                </c:pt>
                <c:pt idx="2010">
                  <c:v>0.11739312100956112</c:v>
                </c:pt>
                <c:pt idx="2011">
                  <c:v>0.11848170706066208</c:v>
                </c:pt>
                <c:pt idx="2012">
                  <c:v>0.11763359757678216</c:v>
                </c:pt>
                <c:pt idx="2013">
                  <c:v>0.11651841569514199</c:v>
                </c:pt>
                <c:pt idx="2014">
                  <c:v>0.11575974824586077</c:v>
                </c:pt>
                <c:pt idx="2015">
                  <c:v>0.11629692904037192</c:v>
                </c:pt>
                <c:pt idx="2016">
                  <c:v>0.11711060203722568</c:v>
                </c:pt>
                <c:pt idx="2017">
                  <c:v>0.11672015549421699</c:v>
                </c:pt>
                <c:pt idx="2018">
                  <c:v>0.1154255152660344</c:v>
                </c:pt>
                <c:pt idx="2019">
                  <c:v>0.11544386570932152</c:v>
                </c:pt>
                <c:pt idx="2020">
                  <c:v>0.11563998775779516</c:v>
                </c:pt>
                <c:pt idx="2021">
                  <c:v>0.11570619212601918</c:v>
                </c:pt>
                <c:pt idx="2022">
                  <c:v>0.11576840623601403</c:v>
                </c:pt>
                <c:pt idx="2023">
                  <c:v>0.11580957697018257</c:v>
                </c:pt>
                <c:pt idx="2024">
                  <c:v>0.11576961632039762</c:v>
                </c:pt>
                <c:pt idx="2025">
                  <c:v>0.11578306621239776</c:v>
                </c:pt>
                <c:pt idx="2026">
                  <c:v>0.1158185132774221</c:v>
                </c:pt>
                <c:pt idx="2027">
                  <c:v>0.11587836923701689</c:v>
                </c:pt>
                <c:pt idx="2028">
                  <c:v>0.1158200887667904</c:v>
                </c:pt>
                <c:pt idx="2029">
                  <c:v>0.11573620265636153</c:v>
                </c:pt>
                <c:pt idx="2030">
                  <c:v>0.11572925816711677</c:v>
                </c:pt>
                <c:pt idx="2031">
                  <c:v>0.11566566034229031</c:v>
                </c:pt>
                <c:pt idx="2032">
                  <c:v>0.11570554154508406</c:v>
                </c:pt>
                <c:pt idx="2033">
                  <c:v>0.11574305740267232</c:v>
                </c:pt>
                <c:pt idx="2034">
                  <c:v>0.11581373613850343</c:v>
                </c:pt>
                <c:pt idx="2035">
                  <c:v>0.11593270952720203</c:v>
                </c:pt>
                <c:pt idx="2036">
                  <c:v>0.11598009900737027</c:v>
                </c:pt>
                <c:pt idx="2037">
                  <c:v>0.11594737164770619</c:v>
                </c:pt>
                <c:pt idx="2038">
                  <c:v>0.11591369862499556</c:v>
                </c:pt>
                <c:pt idx="2039">
                  <c:v>0.11587390243532569</c:v>
                </c:pt>
                <c:pt idx="2040">
                  <c:v>0.11562382024998485</c:v>
                </c:pt>
                <c:pt idx="2041">
                  <c:v>0.11546903349724569</c:v>
                </c:pt>
                <c:pt idx="2042">
                  <c:v>0.11360912384344757</c:v>
                </c:pt>
                <c:pt idx="2043">
                  <c:v>0.11353705737421249</c:v>
                </c:pt>
                <c:pt idx="2044">
                  <c:v>0.11324348251432226</c:v>
                </c:pt>
                <c:pt idx="2045">
                  <c:v>0.11401276036260777</c:v>
                </c:pt>
                <c:pt idx="2046">
                  <c:v>0.11433536764833852</c:v>
                </c:pt>
                <c:pt idx="2047">
                  <c:v>0.11278074680635153</c:v>
                </c:pt>
                <c:pt idx="2048">
                  <c:v>0.11292773898108233</c:v>
                </c:pt>
                <c:pt idx="2049">
                  <c:v>0.11307775639853102</c:v>
                </c:pt>
                <c:pt idx="2050">
                  <c:v>0.11357508972624886</c:v>
                </c:pt>
                <c:pt idx="2051">
                  <c:v>0.11396098273711974</c:v>
                </c:pt>
                <c:pt idx="2052">
                  <c:v>0.11383435040118028</c:v>
                </c:pt>
                <c:pt idx="2053">
                  <c:v>0.11363288778867808</c:v>
                </c:pt>
                <c:pt idx="2054">
                  <c:v>0.1129146157468448</c:v>
                </c:pt>
                <c:pt idx="2055">
                  <c:v>0.11414765277082894</c:v>
                </c:pt>
                <c:pt idx="2056">
                  <c:v>0.1165961069412651</c:v>
                </c:pt>
                <c:pt idx="2057">
                  <c:v>0.120363536244112</c:v>
                </c:pt>
                <c:pt idx="2058">
                  <c:v>0.12151242248261362</c:v>
                </c:pt>
                <c:pt idx="2059">
                  <c:v>0.12004152240040256</c:v>
                </c:pt>
                <c:pt idx="2060">
                  <c:v>0.11794649246146216</c:v>
                </c:pt>
                <c:pt idx="2061">
                  <c:v>0.11726093859440501</c:v>
                </c:pt>
                <c:pt idx="2062">
                  <c:v>0.11572831343579404</c:v>
                </c:pt>
                <c:pt idx="2063">
                  <c:v>0.1156011448679799</c:v>
                </c:pt>
                <c:pt idx="2064">
                  <c:v>0.11601470403791492</c:v>
                </c:pt>
                <c:pt idx="2065">
                  <c:v>0.11697716896631416</c:v>
                </c:pt>
                <c:pt idx="2066">
                  <c:v>0.11746488168516045</c:v>
                </c:pt>
                <c:pt idx="2067">
                  <c:v>0.11650801665257204</c:v>
                </c:pt>
                <c:pt idx="2068">
                  <c:v>0.11688170486232252</c:v>
                </c:pt>
                <c:pt idx="2069">
                  <c:v>0.11698751514783146</c:v>
                </c:pt>
                <c:pt idx="2070">
                  <c:v>0.1178771620962622</c:v>
                </c:pt>
                <c:pt idx="2071">
                  <c:v>0.11760155820314999</c:v>
                </c:pt>
                <c:pt idx="2072">
                  <c:v>0.11878109619207766</c:v>
                </c:pt>
                <c:pt idx="2073">
                  <c:v>0.11929838603358967</c:v>
                </c:pt>
                <c:pt idx="2074">
                  <c:v>0.11921693190162719</c:v>
                </c:pt>
                <c:pt idx="2075">
                  <c:v>0.1177211662216584</c:v>
                </c:pt>
                <c:pt idx="2076">
                  <c:v>0.11782545733442129</c:v>
                </c:pt>
                <c:pt idx="2077">
                  <c:v>0.11862229149933712</c:v>
                </c:pt>
                <c:pt idx="2078">
                  <c:v>0.11873654509905585</c:v>
                </c:pt>
                <c:pt idx="2079">
                  <c:v>0.11921742120834744</c:v>
                </c:pt>
                <c:pt idx="2080">
                  <c:v>0.12073093963778847</c:v>
                </c:pt>
                <c:pt idx="2081">
                  <c:v>0.12030601678881458</c:v>
                </c:pt>
                <c:pt idx="2082">
                  <c:v>0.1181387729364507</c:v>
                </c:pt>
                <c:pt idx="2083">
                  <c:v>0.11844110826058807</c:v>
                </c:pt>
                <c:pt idx="2084">
                  <c:v>0.11847021394608248</c:v>
                </c:pt>
                <c:pt idx="2085">
                  <c:v>0.11854654998500669</c:v>
                </c:pt>
                <c:pt idx="2086">
                  <c:v>0.1177904683064257</c:v>
                </c:pt>
                <c:pt idx="2087">
                  <c:v>0.11780453797447299</c:v>
                </c:pt>
                <c:pt idx="2088">
                  <c:v>0.11779186156068255</c:v>
                </c:pt>
                <c:pt idx="2089">
                  <c:v>0.11773731973345325</c:v>
                </c:pt>
                <c:pt idx="2090">
                  <c:v>0.11779671934024671</c:v>
                </c:pt>
                <c:pt idx="2091">
                  <c:v>0.11853991265978969</c:v>
                </c:pt>
                <c:pt idx="2092">
                  <c:v>0.11959728026498029</c:v>
                </c:pt>
                <c:pt idx="2093">
                  <c:v>0.11956814812334127</c:v>
                </c:pt>
                <c:pt idx="2094">
                  <c:v>0.1209065138945149</c:v>
                </c:pt>
                <c:pt idx="2095">
                  <c:v>0.12049653673339678</c:v>
                </c:pt>
                <c:pt idx="2096">
                  <c:v>0.12146559008119739</c:v>
                </c:pt>
                <c:pt idx="2097">
                  <c:v>0.12188337671981886</c:v>
                </c:pt>
                <c:pt idx="2098">
                  <c:v>0.1220380988094385</c:v>
                </c:pt>
                <c:pt idx="2099">
                  <c:v>0.12166879539108044</c:v>
                </c:pt>
                <c:pt idx="2100">
                  <c:v>0.12099271642345033</c:v>
                </c:pt>
                <c:pt idx="2101">
                  <c:v>0.12025569715130002</c:v>
                </c:pt>
                <c:pt idx="2102">
                  <c:v>0.12001721833088186</c:v>
                </c:pt>
                <c:pt idx="2103">
                  <c:v>0.11999287883900434</c:v>
                </c:pt>
                <c:pt idx="2104">
                  <c:v>0.12001316092300418</c:v>
                </c:pt>
                <c:pt idx="2105">
                  <c:v>0.1200213836329449</c:v>
                </c:pt>
                <c:pt idx="2106">
                  <c:v>0.12004220389033526</c:v>
                </c:pt>
                <c:pt idx="2107">
                  <c:v>0.12003431366427075</c:v>
                </c:pt>
                <c:pt idx="2108">
                  <c:v>0.12004604414089637</c:v>
                </c:pt>
                <c:pt idx="2109">
                  <c:v>0.12005501569155963</c:v>
                </c:pt>
                <c:pt idx="2110">
                  <c:v>0.12009060197171784</c:v>
                </c:pt>
                <c:pt idx="2111">
                  <c:v>0.12007773089130924</c:v>
                </c:pt>
                <c:pt idx="2112">
                  <c:v>0.12010887806776216</c:v>
                </c:pt>
                <c:pt idx="2113">
                  <c:v>0.12011908238641666</c:v>
                </c:pt>
                <c:pt idx="2114">
                  <c:v>0.12012869224210099</c:v>
                </c:pt>
                <c:pt idx="2115">
                  <c:v>0.12018253161812598</c:v>
                </c:pt>
                <c:pt idx="2116">
                  <c:v>0.12015689223902459</c:v>
                </c:pt>
                <c:pt idx="2117">
                  <c:v>0.12007801177704303</c:v>
                </c:pt>
                <c:pt idx="2118">
                  <c:v>0.12010943642950145</c:v>
                </c:pt>
                <c:pt idx="2119">
                  <c:v>0.12127386733981305</c:v>
                </c:pt>
                <c:pt idx="2120">
                  <c:v>0.12152090061618148</c:v>
                </c:pt>
                <c:pt idx="2121">
                  <c:v>0.12217153133229175</c:v>
                </c:pt>
                <c:pt idx="2122">
                  <c:v>0.12440775275490634</c:v>
                </c:pt>
                <c:pt idx="2123">
                  <c:v>0.12684283574888311</c:v>
                </c:pt>
                <c:pt idx="2124">
                  <c:v>0.12584419447648543</c:v>
                </c:pt>
                <c:pt idx="2125">
                  <c:v>0.1246245162631674</c:v>
                </c:pt>
                <c:pt idx="2126">
                  <c:v>0.12587994080789433</c:v>
                </c:pt>
                <c:pt idx="2127">
                  <c:v>0.12645439899391331</c:v>
                </c:pt>
                <c:pt idx="2128">
                  <c:v>0.12664206703139658</c:v>
                </c:pt>
                <c:pt idx="2129">
                  <c:v>0.12733414960401346</c:v>
                </c:pt>
                <c:pt idx="2130">
                  <c:v>0.1280723872398688</c:v>
                </c:pt>
                <c:pt idx="2131">
                  <c:v>0.13004449670647733</c:v>
                </c:pt>
                <c:pt idx="2132">
                  <c:v>0.13210492799558815</c:v>
                </c:pt>
                <c:pt idx="2133">
                  <c:v>0.13263573489726777</c:v>
                </c:pt>
                <c:pt idx="2134">
                  <c:v>0.13087618348163521</c:v>
                </c:pt>
                <c:pt idx="2135">
                  <c:v>0.1305193699712115</c:v>
                </c:pt>
                <c:pt idx="2136">
                  <c:v>0.13084667689934526</c:v>
                </c:pt>
                <c:pt idx="2137">
                  <c:v>0.12983134523669015</c:v>
                </c:pt>
                <c:pt idx="2138">
                  <c:v>0.12979139453110045</c:v>
                </c:pt>
                <c:pt idx="2139">
                  <c:v>0.12978430614299485</c:v>
                </c:pt>
                <c:pt idx="2140">
                  <c:v>0.12980958741468474</c:v>
                </c:pt>
                <c:pt idx="2141">
                  <c:v>0.12956613753544954</c:v>
                </c:pt>
                <c:pt idx="2142">
                  <c:v>0.12959508722525936</c:v>
                </c:pt>
                <c:pt idx="2143">
                  <c:v>0.12959432243671709</c:v>
                </c:pt>
                <c:pt idx="2144">
                  <c:v>0.12958698597785534</c:v>
                </c:pt>
                <c:pt idx="2145">
                  <c:v>0.12959966207031393</c:v>
                </c:pt>
                <c:pt idx="2146">
                  <c:v>0.12958598699802626</c:v>
                </c:pt>
                <c:pt idx="2147">
                  <c:v>0.12964610779539143</c:v>
                </c:pt>
                <c:pt idx="2148">
                  <c:v>0.12963197033132978</c:v>
                </c:pt>
                <c:pt idx="2149">
                  <c:v>0.129555037486077</c:v>
                </c:pt>
                <c:pt idx="2150">
                  <c:v>0.12957491548817113</c:v>
                </c:pt>
                <c:pt idx="2151">
                  <c:v>0.12959226397185608</c:v>
                </c:pt>
                <c:pt idx="2152">
                  <c:v>0.1296408323120144</c:v>
                </c:pt>
                <c:pt idx="2153">
                  <c:v>0.12967765492573591</c:v>
                </c:pt>
                <c:pt idx="2154">
                  <c:v>0.12969095203694381</c:v>
                </c:pt>
                <c:pt idx="2155">
                  <c:v>0.12992498698866051</c:v>
                </c:pt>
                <c:pt idx="2156">
                  <c:v>0.13042644094534173</c:v>
                </c:pt>
                <c:pt idx="2157">
                  <c:v>0.13062825215369189</c:v>
                </c:pt>
                <c:pt idx="2158">
                  <c:v>0.1306524974626746</c:v>
                </c:pt>
                <c:pt idx="2159">
                  <c:v>0.13122238844324685</c:v>
                </c:pt>
                <c:pt idx="2160">
                  <c:v>0.13153379887989525</c:v>
                </c:pt>
                <c:pt idx="2161">
                  <c:v>0.13187621417211659</c:v>
                </c:pt>
                <c:pt idx="2162">
                  <c:v>0.13238458718611823</c:v>
                </c:pt>
                <c:pt idx="2163">
                  <c:v>0.13265929354800332</c:v>
                </c:pt>
                <c:pt idx="2164">
                  <c:v>0.13266889844558949</c:v>
                </c:pt>
                <c:pt idx="2165">
                  <c:v>0.13331536436524316</c:v>
                </c:pt>
                <c:pt idx="2166">
                  <c:v>0.13215893118455968</c:v>
                </c:pt>
                <c:pt idx="2167">
                  <c:v>0.1324185292404414</c:v>
                </c:pt>
                <c:pt idx="2168">
                  <c:v>0.13275322115616706</c:v>
                </c:pt>
                <c:pt idx="2169">
                  <c:v>0.13368081191571202</c:v>
                </c:pt>
                <c:pt idx="2170">
                  <c:v>0.13526257665941621</c:v>
                </c:pt>
                <c:pt idx="2171">
                  <c:v>0.13741378046934205</c:v>
                </c:pt>
                <c:pt idx="2172">
                  <c:v>0.13901518244795619</c:v>
                </c:pt>
                <c:pt idx="2173">
                  <c:v>0.1394377520293093</c:v>
                </c:pt>
                <c:pt idx="2174">
                  <c:v>0.14183229127871999</c:v>
                </c:pt>
                <c:pt idx="2175">
                  <c:v>0.14243957471681457</c:v>
                </c:pt>
                <c:pt idx="2176">
                  <c:v>0.14306450369721557</c:v>
                </c:pt>
                <c:pt idx="2177">
                  <c:v>0.14274563033536802</c:v>
                </c:pt>
                <c:pt idx="2178">
                  <c:v>0.14226055625243372</c:v>
                </c:pt>
                <c:pt idx="2179">
                  <c:v>0.14225023242335433</c:v>
                </c:pt>
                <c:pt idx="2180">
                  <c:v>0.14063281142062856</c:v>
                </c:pt>
                <c:pt idx="2181">
                  <c:v>0.13915000953914758</c:v>
                </c:pt>
                <c:pt idx="2182">
                  <c:v>0.13911425827998447</c:v>
                </c:pt>
                <c:pt idx="2183">
                  <c:v>0.13919536760958606</c:v>
                </c:pt>
                <c:pt idx="2184">
                  <c:v>0.13927675647577753</c:v>
                </c:pt>
                <c:pt idx="2185">
                  <c:v>0.13933122895076577</c:v>
                </c:pt>
                <c:pt idx="2186">
                  <c:v>0.13943713099146193</c:v>
                </c:pt>
                <c:pt idx="2187">
                  <c:v>0.14099954140923754</c:v>
                </c:pt>
                <c:pt idx="2188">
                  <c:v>0.14083309646538078</c:v>
                </c:pt>
                <c:pt idx="2189">
                  <c:v>0.14067796383372078</c:v>
                </c:pt>
                <c:pt idx="2190">
                  <c:v>0.13990594332256912</c:v>
                </c:pt>
                <c:pt idx="2191">
                  <c:v>0.13980655345283943</c:v>
                </c:pt>
                <c:pt idx="2192">
                  <c:v>0.13975326532316967</c:v>
                </c:pt>
                <c:pt idx="2193">
                  <c:v>0.13971331541645582</c:v>
                </c:pt>
                <c:pt idx="2194">
                  <c:v>0.13987065749006833</c:v>
                </c:pt>
                <c:pt idx="2195">
                  <c:v>0.13990409385814684</c:v>
                </c:pt>
                <c:pt idx="2196">
                  <c:v>0.13989002602238565</c:v>
                </c:pt>
                <c:pt idx="2197">
                  <c:v>0.13981518102586032</c:v>
                </c:pt>
                <c:pt idx="2198">
                  <c:v>0.13980157566805307</c:v>
                </c:pt>
                <c:pt idx="2199">
                  <c:v>0.13986912970450582</c:v>
                </c:pt>
                <c:pt idx="2200">
                  <c:v>0.13988905319982536</c:v>
                </c:pt>
                <c:pt idx="2201">
                  <c:v>0.13994228424225819</c:v>
                </c:pt>
                <c:pt idx="2202">
                  <c:v>0.1399309121104968</c:v>
                </c:pt>
                <c:pt idx="2203">
                  <c:v>0.13998061748734014</c:v>
                </c:pt>
                <c:pt idx="2204">
                  <c:v>0.14004409812210783</c:v>
                </c:pt>
                <c:pt idx="2205">
                  <c:v>0.14005565271940901</c:v>
                </c:pt>
                <c:pt idx="2206">
                  <c:v>0.14018902100249675</c:v>
                </c:pt>
                <c:pt idx="2207">
                  <c:v>0.14018887082740839</c:v>
                </c:pt>
                <c:pt idx="2208">
                  <c:v>0.14017683993373775</c:v>
                </c:pt>
                <c:pt idx="2209">
                  <c:v>0.14018464298314526</c:v>
                </c:pt>
                <c:pt idx="2210">
                  <c:v>0.14026297316876635</c:v>
                </c:pt>
                <c:pt idx="2211">
                  <c:v>0.14035098607087804</c:v>
                </c:pt>
                <c:pt idx="2212">
                  <c:v>0.14040067608779583</c:v>
                </c:pt>
                <c:pt idx="2213">
                  <c:v>0.14045848962427421</c:v>
                </c:pt>
                <c:pt idx="2214">
                  <c:v>0.14044625434296565</c:v>
                </c:pt>
                <c:pt idx="2215">
                  <c:v>0.14040290839624858</c:v>
                </c:pt>
                <c:pt idx="2216">
                  <c:v>0.14047542053611983</c:v>
                </c:pt>
                <c:pt idx="2217">
                  <c:v>0.14054170569140445</c:v>
                </c:pt>
                <c:pt idx="2218">
                  <c:v>0.14062247789750848</c:v>
                </c:pt>
                <c:pt idx="2219">
                  <c:v>0.14065810970707249</c:v>
                </c:pt>
                <c:pt idx="2220">
                  <c:v>0.14072252110183658</c:v>
                </c:pt>
                <c:pt idx="2221">
                  <c:v>0.14077274631901182</c:v>
                </c:pt>
                <c:pt idx="2222">
                  <c:v>0.14082504243007232</c:v>
                </c:pt>
                <c:pt idx="2223">
                  <c:v>0.14083529989466981</c:v>
                </c:pt>
                <c:pt idx="2224">
                  <c:v>0.14093513360148857</c:v>
                </c:pt>
                <c:pt idx="2225">
                  <c:v>0.14099547584771832</c:v>
                </c:pt>
                <c:pt idx="2226">
                  <c:v>0.14099917108805249</c:v>
                </c:pt>
                <c:pt idx="2227">
                  <c:v>0.14084026146867301</c:v>
                </c:pt>
                <c:pt idx="2228">
                  <c:v>0.14074251721268416</c:v>
                </c:pt>
                <c:pt idx="2229">
                  <c:v>0.14157156427531348</c:v>
                </c:pt>
                <c:pt idx="2230">
                  <c:v>0.14067265588601652</c:v>
                </c:pt>
                <c:pt idx="2231">
                  <c:v>0.14091317528730873</c:v>
                </c:pt>
                <c:pt idx="2232">
                  <c:v>0.14068170141751257</c:v>
                </c:pt>
                <c:pt idx="2233">
                  <c:v>0.14071874323637301</c:v>
                </c:pt>
                <c:pt idx="2234">
                  <c:v>0.14065069714234113</c:v>
                </c:pt>
                <c:pt idx="2235">
                  <c:v>0.13961625392458021</c:v>
                </c:pt>
                <c:pt idx="2236">
                  <c:v>0.13877146610119251</c:v>
                </c:pt>
                <c:pt idx="2237">
                  <c:v>0.13876894426246755</c:v>
                </c:pt>
                <c:pt idx="2238">
                  <c:v>0.13875918405332488</c:v>
                </c:pt>
                <c:pt idx="2239">
                  <c:v>0.13875808576487914</c:v>
                </c:pt>
                <c:pt idx="2240">
                  <c:v>0.13876964906541267</c:v>
                </c:pt>
                <c:pt idx="2241">
                  <c:v>0.13880785710218557</c:v>
                </c:pt>
                <c:pt idx="2242">
                  <c:v>0.13887215746514125</c:v>
                </c:pt>
                <c:pt idx="2243">
                  <c:v>0.13886916429455831</c:v>
                </c:pt>
                <c:pt idx="2244">
                  <c:v>0.13724644290177435</c:v>
                </c:pt>
                <c:pt idx="2245">
                  <c:v>0.13722717350119096</c:v>
                </c:pt>
                <c:pt idx="2246">
                  <c:v>0.13724825610661906</c:v>
                </c:pt>
                <c:pt idx="2247">
                  <c:v>0.13715114939320872</c:v>
                </c:pt>
                <c:pt idx="2248">
                  <c:v>0.13711448081220956</c:v>
                </c:pt>
                <c:pt idx="2249">
                  <c:v>0.13699417769371314</c:v>
                </c:pt>
                <c:pt idx="2250">
                  <c:v>0.13699270491247129</c:v>
                </c:pt>
                <c:pt idx="2251">
                  <c:v>0.13706292324446201</c:v>
                </c:pt>
                <c:pt idx="2252">
                  <c:v>0.13705454250385651</c:v>
                </c:pt>
                <c:pt idx="2253">
                  <c:v>0.13700345758221655</c:v>
                </c:pt>
                <c:pt idx="2254">
                  <c:v>0.13690433989720319</c:v>
                </c:pt>
                <c:pt idx="2255">
                  <c:v>0.13681518253993663</c:v>
                </c:pt>
                <c:pt idx="2256">
                  <c:v>0.13670729008698546</c:v>
                </c:pt>
                <c:pt idx="2257">
                  <c:v>0.13671764425968269</c:v>
                </c:pt>
                <c:pt idx="2258">
                  <c:v>0.13672691371596368</c:v>
                </c:pt>
                <c:pt idx="2259">
                  <c:v>0.13680524212996881</c:v>
                </c:pt>
                <c:pt idx="2260">
                  <c:v>0.13679670285919765</c:v>
                </c:pt>
                <c:pt idx="2261">
                  <c:v>0.13690861155698819</c:v>
                </c:pt>
                <c:pt idx="2262">
                  <c:v>0.13677423276393896</c:v>
                </c:pt>
                <c:pt idx="2263">
                  <c:v>0.13592763285248344</c:v>
                </c:pt>
                <c:pt idx="2264">
                  <c:v>0.13606180342370688</c:v>
                </c:pt>
                <c:pt idx="2265">
                  <c:v>0.13827202567434771</c:v>
                </c:pt>
                <c:pt idx="2266">
                  <c:v>0.13894964030037293</c:v>
                </c:pt>
                <c:pt idx="2267">
                  <c:v>0.1391768524200323</c:v>
                </c:pt>
                <c:pt idx="2268">
                  <c:v>0.1402791579631355</c:v>
                </c:pt>
                <c:pt idx="2269">
                  <c:v>0.14034424244374399</c:v>
                </c:pt>
                <c:pt idx="2270">
                  <c:v>0.13923939239683669</c:v>
                </c:pt>
                <c:pt idx="2271">
                  <c:v>0.13926336942020723</c:v>
                </c:pt>
                <c:pt idx="2272">
                  <c:v>0.13787181433447571</c:v>
                </c:pt>
                <c:pt idx="2273">
                  <c:v>0.13679070479370425</c:v>
                </c:pt>
                <c:pt idx="2274">
                  <c:v>0.13738425954722122</c:v>
                </c:pt>
                <c:pt idx="2275">
                  <c:v>0.13715045637998258</c:v>
                </c:pt>
                <c:pt idx="2276">
                  <c:v>0.13843675684857848</c:v>
                </c:pt>
                <c:pt idx="2277">
                  <c:v>0.13913230391500786</c:v>
                </c:pt>
                <c:pt idx="2278">
                  <c:v>0.13846000073270259</c:v>
                </c:pt>
                <c:pt idx="2279">
                  <c:v>0.13796471345853489</c:v>
                </c:pt>
                <c:pt idx="2280">
                  <c:v>0.13777634751547141</c:v>
                </c:pt>
                <c:pt idx="2281">
                  <c:v>0.13842569235323787</c:v>
                </c:pt>
                <c:pt idx="2282">
                  <c:v>0.13832202115851744</c:v>
                </c:pt>
                <c:pt idx="2283">
                  <c:v>0.13786693108971981</c:v>
                </c:pt>
                <c:pt idx="2284">
                  <c:v>0.13777290236185769</c:v>
                </c:pt>
                <c:pt idx="2285">
                  <c:v>0.13784666484140229</c:v>
                </c:pt>
                <c:pt idx="2286">
                  <c:v>0.13736745497373426</c:v>
                </c:pt>
                <c:pt idx="2287">
                  <c:v>0.13738197715999467</c:v>
                </c:pt>
                <c:pt idx="2288">
                  <c:v>0.13744363343856625</c:v>
                </c:pt>
                <c:pt idx="2289">
                  <c:v>0.13743505017779745</c:v>
                </c:pt>
                <c:pt idx="2290">
                  <c:v>0.13852675422501104</c:v>
                </c:pt>
                <c:pt idx="2291">
                  <c:v>0.13874870688478325</c:v>
                </c:pt>
                <c:pt idx="2292">
                  <c:v>0.13961454796389616</c:v>
                </c:pt>
                <c:pt idx="2293">
                  <c:v>0.13976870044578793</c:v>
                </c:pt>
                <c:pt idx="2294">
                  <c:v>0.13945189929257862</c:v>
                </c:pt>
                <c:pt idx="2295">
                  <c:v>0.13946510412368096</c:v>
                </c:pt>
                <c:pt idx="2296">
                  <c:v>0.14010956133946162</c:v>
                </c:pt>
                <c:pt idx="2297">
                  <c:v>0.13997159374478074</c:v>
                </c:pt>
                <c:pt idx="2298">
                  <c:v>0.14138114941990176</c:v>
                </c:pt>
                <c:pt idx="2299">
                  <c:v>0.14253474317024684</c:v>
                </c:pt>
                <c:pt idx="2300">
                  <c:v>0.14220387510748878</c:v>
                </c:pt>
                <c:pt idx="2301">
                  <c:v>0.14200843274236452</c:v>
                </c:pt>
                <c:pt idx="2302">
                  <c:v>0.14294021025647585</c:v>
                </c:pt>
                <c:pt idx="2303">
                  <c:v>0.14420480707368588</c:v>
                </c:pt>
                <c:pt idx="2304">
                  <c:v>0.14368238434348535</c:v>
                </c:pt>
                <c:pt idx="2305">
                  <c:v>0.14320216377060135</c:v>
                </c:pt>
                <c:pt idx="2306">
                  <c:v>0.14365342338345966</c:v>
                </c:pt>
                <c:pt idx="2307">
                  <c:v>0.14458509023634614</c:v>
                </c:pt>
                <c:pt idx="2308">
                  <c:v>0.14483765763337009</c:v>
                </c:pt>
                <c:pt idx="2309">
                  <c:v>0.14411224591141303</c:v>
                </c:pt>
                <c:pt idx="2310">
                  <c:v>0.14383570054752193</c:v>
                </c:pt>
                <c:pt idx="2311">
                  <c:v>0.14347400559960155</c:v>
                </c:pt>
                <c:pt idx="2312">
                  <c:v>0.14351703011270533</c:v>
                </c:pt>
                <c:pt idx="2313">
                  <c:v>0.14369862358709762</c:v>
                </c:pt>
                <c:pt idx="2314">
                  <c:v>0.14373114081398852</c:v>
                </c:pt>
                <c:pt idx="2315">
                  <c:v>0.1438302014975894</c:v>
                </c:pt>
                <c:pt idx="2316">
                  <c:v>0.14391154673683704</c:v>
                </c:pt>
                <c:pt idx="2317">
                  <c:v>0.1439478491144881</c:v>
                </c:pt>
                <c:pt idx="2318">
                  <c:v>0.14394940375125853</c:v>
                </c:pt>
                <c:pt idx="2319">
                  <c:v>0.14400065210528545</c:v>
                </c:pt>
                <c:pt idx="2320">
                  <c:v>0.14400032622983705</c:v>
                </c:pt>
                <c:pt idx="2321">
                  <c:v>0.14406123521166059</c:v>
                </c:pt>
                <c:pt idx="2322">
                  <c:v>0.14415574727572578</c:v>
                </c:pt>
                <c:pt idx="2323">
                  <c:v>0.14421117377823789</c:v>
                </c:pt>
                <c:pt idx="2324">
                  <c:v>0.14424459659448163</c:v>
                </c:pt>
                <c:pt idx="2325">
                  <c:v>0.14425830259749284</c:v>
                </c:pt>
                <c:pt idx="2326">
                  <c:v>0.1442654287600269</c:v>
                </c:pt>
                <c:pt idx="2327">
                  <c:v>0.14428094124609592</c:v>
                </c:pt>
                <c:pt idx="2328">
                  <c:v>0.14430270434609938</c:v>
                </c:pt>
                <c:pt idx="2329">
                  <c:v>0.14434840975676422</c:v>
                </c:pt>
                <c:pt idx="2330">
                  <c:v>0.14435683476045535</c:v>
                </c:pt>
                <c:pt idx="2331">
                  <c:v>0.14435689823791265</c:v>
                </c:pt>
                <c:pt idx="2332">
                  <c:v>0.14436272036914266</c:v>
                </c:pt>
                <c:pt idx="2333">
                  <c:v>0.14435687466775349</c:v>
                </c:pt>
                <c:pt idx="2334">
                  <c:v>0.144402546018912</c:v>
                </c:pt>
                <c:pt idx="2335">
                  <c:v>0.14440949099012856</c:v>
                </c:pt>
                <c:pt idx="2336">
                  <c:v>0.14443688962481516</c:v>
                </c:pt>
                <c:pt idx="2337">
                  <c:v>0.14445134597673781</c:v>
                </c:pt>
                <c:pt idx="2338">
                  <c:v>0.14445083089885613</c:v>
                </c:pt>
                <c:pt idx="2339">
                  <c:v>0.14447517719595382</c:v>
                </c:pt>
                <c:pt idx="2340">
                  <c:v>0.14448624597363913</c:v>
                </c:pt>
                <c:pt idx="2341">
                  <c:v>0.1444596015223234</c:v>
                </c:pt>
                <c:pt idx="2342">
                  <c:v>0.1444600349011278</c:v>
                </c:pt>
                <c:pt idx="2343">
                  <c:v>0.14447114229468805</c:v>
                </c:pt>
                <c:pt idx="2344">
                  <c:v>0.14451081783057007</c:v>
                </c:pt>
                <c:pt idx="2345">
                  <c:v>0.14452174185859801</c:v>
                </c:pt>
                <c:pt idx="2346">
                  <c:v>0.14452572848094847</c:v>
                </c:pt>
                <c:pt idx="2347">
                  <c:v>0.14454290387892521</c:v>
                </c:pt>
                <c:pt idx="2348">
                  <c:v>0.14455404754280243</c:v>
                </c:pt>
                <c:pt idx="2349">
                  <c:v>0.14457822252409058</c:v>
                </c:pt>
                <c:pt idx="2350">
                  <c:v>0.14459345829601156</c:v>
                </c:pt>
                <c:pt idx="2351">
                  <c:v>0.14460411641847393</c:v>
                </c:pt>
                <c:pt idx="2352">
                  <c:v>0.14460675019427116</c:v>
                </c:pt>
                <c:pt idx="2353">
                  <c:v>0.14461644181790589</c:v>
                </c:pt>
                <c:pt idx="2354">
                  <c:v>0.14464625954905697</c:v>
                </c:pt>
                <c:pt idx="2355">
                  <c:v>0.14463818214526181</c:v>
                </c:pt>
                <c:pt idx="2356">
                  <c:v>0.14463476472147319</c:v>
                </c:pt>
                <c:pt idx="2357">
                  <c:v>0.14469249717378529</c:v>
                </c:pt>
                <c:pt idx="2358">
                  <c:v>0.14467519076186997</c:v>
                </c:pt>
                <c:pt idx="2359">
                  <c:v>0.14465442412462504</c:v>
                </c:pt>
                <c:pt idx="2360">
                  <c:v>0.14465379715668258</c:v>
                </c:pt>
                <c:pt idx="2361">
                  <c:v>0.14468766279031153</c:v>
                </c:pt>
                <c:pt idx="2362">
                  <c:v>0.14469992655625008</c:v>
                </c:pt>
                <c:pt idx="2363">
                  <c:v>0.14474415517900696</c:v>
                </c:pt>
                <c:pt idx="2364">
                  <c:v>0.14475527351292139</c:v>
                </c:pt>
                <c:pt idx="2365">
                  <c:v>0.14476632032323944</c:v>
                </c:pt>
                <c:pt idx="2366">
                  <c:v>0.14480878266471064</c:v>
                </c:pt>
                <c:pt idx="2367">
                  <c:v>0.14483204331930688</c:v>
                </c:pt>
                <c:pt idx="2368">
                  <c:v>0.14489523572220775</c:v>
                </c:pt>
                <c:pt idx="2369">
                  <c:v>0.14492205126514746</c:v>
                </c:pt>
                <c:pt idx="2370">
                  <c:v>0.14495588639512724</c:v>
                </c:pt>
                <c:pt idx="2371">
                  <c:v>0.14494749424358377</c:v>
                </c:pt>
                <c:pt idx="2372">
                  <c:v>0.14497609695103675</c:v>
                </c:pt>
                <c:pt idx="2373">
                  <c:v>0.14498191962800444</c:v>
                </c:pt>
                <c:pt idx="2374">
                  <c:v>0.14500386293944811</c:v>
                </c:pt>
                <c:pt idx="2375">
                  <c:v>0.14503305201842243</c:v>
                </c:pt>
                <c:pt idx="2376">
                  <c:v>0.14504400976219078</c:v>
                </c:pt>
                <c:pt idx="2377">
                  <c:v>0.14505489501708779</c:v>
                </c:pt>
                <c:pt idx="2378">
                  <c:v>0.14503343344990127</c:v>
                </c:pt>
                <c:pt idx="2379">
                  <c:v>0.14503361682779037</c:v>
                </c:pt>
                <c:pt idx="2380">
                  <c:v>0.14503934823844555</c:v>
                </c:pt>
                <c:pt idx="2381">
                  <c:v>0.14502153859858602</c:v>
                </c:pt>
                <c:pt idx="2382">
                  <c:v>0.14500795067639816</c:v>
                </c:pt>
                <c:pt idx="2383">
                  <c:v>0.14499645829970453</c:v>
                </c:pt>
                <c:pt idx="2384">
                  <c:v>0.14501068463714195</c:v>
                </c:pt>
                <c:pt idx="2385">
                  <c:v>0.14504520433129753</c:v>
                </c:pt>
                <c:pt idx="2386">
                  <c:v>0.14503541775384643</c:v>
                </c:pt>
                <c:pt idx="2387">
                  <c:v>0.14508456091902655</c:v>
                </c:pt>
                <c:pt idx="2388">
                  <c:v>0.14511124514971518</c:v>
                </c:pt>
                <c:pt idx="2389">
                  <c:v>0.14511216650673076</c:v>
                </c:pt>
                <c:pt idx="2390">
                  <c:v>0.1451682145901656</c:v>
                </c:pt>
                <c:pt idx="2391">
                  <c:v>0.14516203519687765</c:v>
                </c:pt>
                <c:pt idx="2392">
                  <c:v>0.14516705720673917</c:v>
                </c:pt>
                <c:pt idx="2393">
                  <c:v>0.14513836344643982</c:v>
                </c:pt>
                <c:pt idx="2394">
                  <c:v>0.14510031651797073</c:v>
                </c:pt>
                <c:pt idx="2395">
                  <c:v>0.14513495355366413</c:v>
                </c:pt>
                <c:pt idx="2396">
                  <c:v>0.14514101860420259</c:v>
                </c:pt>
                <c:pt idx="2397">
                  <c:v>0.14514972905355195</c:v>
                </c:pt>
                <c:pt idx="2398">
                  <c:v>0.1450976405820168</c:v>
                </c:pt>
                <c:pt idx="2399">
                  <c:v>0.14508618681278596</c:v>
                </c:pt>
                <c:pt idx="2400">
                  <c:v>0.14510865907313764</c:v>
                </c:pt>
                <c:pt idx="2401">
                  <c:v>0.14512796369304803</c:v>
                </c:pt>
                <c:pt idx="2402">
                  <c:v>0.14514563789336088</c:v>
                </c:pt>
                <c:pt idx="2403">
                  <c:v>0.14516045607001193</c:v>
                </c:pt>
                <c:pt idx="2404">
                  <c:v>0.14515167485666947</c:v>
                </c:pt>
                <c:pt idx="2405">
                  <c:v>0.14518076862093432</c:v>
                </c:pt>
                <c:pt idx="2406">
                  <c:v>0.14504780471455381</c:v>
                </c:pt>
                <c:pt idx="2407">
                  <c:v>0.14494984638159636</c:v>
                </c:pt>
                <c:pt idx="2408">
                  <c:v>0.14490097783153799</c:v>
                </c:pt>
                <c:pt idx="2409">
                  <c:v>0.14495462592987152</c:v>
                </c:pt>
                <c:pt idx="2410">
                  <c:v>0.14501467666003465</c:v>
                </c:pt>
                <c:pt idx="2411">
                  <c:v>0.14492848033352845</c:v>
                </c:pt>
                <c:pt idx="2412">
                  <c:v>0.14494382746546708</c:v>
                </c:pt>
                <c:pt idx="2413">
                  <c:v>0.14495852040140189</c:v>
                </c:pt>
                <c:pt idx="2414">
                  <c:v>0.14495313807168198</c:v>
                </c:pt>
                <c:pt idx="2415">
                  <c:v>0.14494485926183875</c:v>
                </c:pt>
                <c:pt idx="2416">
                  <c:v>0.14488776846009466</c:v>
                </c:pt>
                <c:pt idx="2417">
                  <c:v>0.14487847381050978</c:v>
                </c:pt>
                <c:pt idx="2418">
                  <c:v>0.14466510929749243</c:v>
                </c:pt>
                <c:pt idx="2419">
                  <c:v>0.14459038203985619</c:v>
                </c:pt>
                <c:pt idx="2420">
                  <c:v>0.14451711017051583</c:v>
                </c:pt>
                <c:pt idx="2421">
                  <c:v>0.14448664061853855</c:v>
                </c:pt>
                <c:pt idx="2422">
                  <c:v>0.14458915408798445</c:v>
                </c:pt>
                <c:pt idx="2423">
                  <c:v>0.14476870588986768</c:v>
                </c:pt>
                <c:pt idx="2424">
                  <c:v>0.14485942926483597</c:v>
                </c:pt>
                <c:pt idx="2425">
                  <c:v>0.14501698691292009</c:v>
                </c:pt>
                <c:pt idx="2426">
                  <c:v>0.14505857877803363</c:v>
                </c:pt>
                <c:pt idx="2427">
                  <c:v>0.14508836506685796</c:v>
                </c:pt>
                <c:pt idx="2428">
                  <c:v>0.14514506758743795</c:v>
                </c:pt>
                <c:pt idx="2429">
                  <c:v>0.14521230872418744</c:v>
                </c:pt>
                <c:pt idx="2430">
                  <c:v>0.1452284008339666</c:v>
                </c:pt>
                <c:pt idx="2431">
                  <c:v>0.14529068392362299</c:v>
                </c:pt>
                <c:pt idx="2432">
                  <c:v>0.14530145991471843</c:v>
                </c:pt>
                <c:pt idx="2433">
                  <c:v>0.14535984721643258</c:v>
                </c:pt>
                <c:pt idx="2434">
                  <c:v>0.14540675603386788</c:v>
                </c:pt>
                <c:pt idx="2435">
                  <c:v>0.1454710282102829</c:v>
                </c:pt>
                <c:pt idx="2436">
                  <c:v>0.14551143428293356</c:v>
                </c:pt>
                <c:pt idx="2437">
                  <c:v>0.1455696087577063</c:v>
                </c:pt>
                <c:pt idx="2438">
                  <c:v>0.14562785873576645</c:v>
                </c:pt>
                <c:pt idx="2439">
                  <c:v>0.1456712558376696</c:v>
                </c:pt>
                <c:pt idx="2440">
                  <c:v>0.14573042690314186</c:v>
                </c:pt>
                <c:pt idx="2441">
                  <c:v>0.14568463101667217</c:v>
                </c:pt>
                <c:pt idx="2442">
                  <c:v>0.14563240207861283</c:v>
                </c:pt>
                <c:pt idx="2443">
                  <c:v>0.14559628404591884</c:v>
                </c:pt>
                <c:pt idx="2444">
                  <c:v>0.14563383312812728</c:v>
                </c:pt>
                <c:pt idx="2445">
                  <c:v>0.14564505970117581</c:v>
                </c:pt>
                <c:pt idx="2446">
                  <c:v>0.14568529105645478</c:v>
                </c:pt>
                <c:pt idx="2447">
                  <c:v>0.1457092960010431</c:v>
                </c:pt>
                <c:pt idx="2448">
                  <c:v>0.14572261702432621</c:v>
                </c:pt>
                <c:pt idx="2449">
                  <c:v>0.14572975324053994</c:v>
                </c:pt>
                <c:pt idx="2450">
                  <c:v>0.14580458946142483</c:v>
                </c:pt>
                <c:pt idx="2451">
                  <c:v>0.14579122736959604</c:v>
                </c:pt>
                <c:pt idx="2452">
                  <c:v>0.14580461659626076</c:v>
                </c:pt>
                <c:pt idx="2453">
                  <c:v>0.14580024964812743</c:v>
                </c:pt>
                <c:pt idx="2454">
                  <c:v>0.14581888052331604</c:v>
                </c:pt>
                <c:pt idx="2455">
                  <c:v>0.14585207729010263</c:v>
                </c:pt>
                <c:pt idx="2456">
                  <c:v>0.1458794221570261</c:v>
                </c:pt>
                <c:pt idx="2457">
                  <c:v>0.14591254817644073</c:v>
                </c:pt>
                <c:pt idx="2458">
                  <c:v>0.14591225395278196</c:v>
                </c:pt>
                <c:pt idx="2459">
                  <c:v>0.14592911621246407</c:v>
                </c:pt>
                <c:pt idx="2460">
                  <c:v>0.14595137100239519</c:v>
                </c:pt>
                <c:pt idx="2461">
                  <c:v>0.14596505264385984</c:v>
                </c:pt>
                <c:pt idx="2462">
                  <c:v>0.14601196521192317</c:v>
                </c:pt>
                <c:pt idx="2463">
                  <c:v>0.1460052854645395</c:v>
                </c:pt>
                <c:pt idx="2464">
                  <c:v>0.14600347119886226</c:v>
                </c:pt>
                <c:pt idx="2465">
                  <c:v>0.14604204791601494</c:v>
                </c:pt>
                <c:pt idx="2466">
                  <c:v>0.14605757938778186</c:v>
                </c:pt>
                <c:pt idx="2467">
                  <c:v>0.14608781670805593</c:v>
                </c:pt>
                <c:pt idx="2468">
                  <c:v>0.14608028297936038</c:v>
                </c:pt>
                <c:pt idx="2469">
                  <c:v>0.14609003974149348</c:v>
                </c:pt>
                <c:pt idx="2470">
                  <c:v>0.14610202012536888</c:v>
                </c:pt>
                <c:pt idx="2471">
                  <c:v>0.14611570127864515</c:v>
                </c:pt>
                <c:pt idx="2472">
                  <c:v>0.146159190715625</c:v>
                </c:pt>
                <c:pt idx="2473">
                  <c:v>0.14611597664860021</c:v>
                </c:pt>
                <c:pt idx="2474">
                  <c:v>0.14612723358356838</c:v>
                </c:pt>
                <c:pt idx="2475">
                  <c:v>0.14612470798451893</c:v>
                </c:pt>
                <c:pt idx="2476">
                  <c:v>0.14613514268986494</c:v>
                </c:pt>
                <c:pt idx="2477">
                  <c:v>0.14616054998599526</c:v>
                </c:pt>
                <c:pt idx="2478">
                  <c:v>0.14617859761039953</c:v>
                </c:pt>
                <c:pt idx="2479">
                  <c:v>0.14615833865848327</c:v>
                </c:pt>
                <c:pt idx="2480">
                  <c:v>0.14617306801533259</c:v>
                </c:pt>
                <c:pt idx="2481">
                  <c:v>0.14617516409708053</c:v>
                </c:pt>
                <c:pt idx="2482">
                  <c:v>0.14618746183366005</c:v>
                </c:pt>
                <c:pt idx="2483">
                  <c:v>0.14609723072682357</c:v>
                </c:pt>
                <c:pt idx="2484">
                  <c:v>0.14613664475767574</c:v>
                </c:pt>
                <c:pt idx="2485">
                  <c:v>0.14614474793453391</c:v>
                </c:pt>
                <c:pt idx="2486">
                  <c:v>0.14618972968636168</c:v>
                </c:pt>
                <c:pt idx="2487">
                  <c:v>0.14623925055612341</c:v>
                </c:pt>
                <c:pt idx="2488">
                  <c:v>0.14628338716456324</c:v>
                </c:pt>
                <c:pt idx="2489">
                  <c:v>0.14627348337847579</c:v>
                </c:pt>
                <c:pt idx="2490">
                  <c:v>0.14631499619380794</c:v>
                </c:pt>
                <c:pt idx="2491">
                  <c:v>0.14631497975842489</c:v>
                </c:pt>
                <c:pt idx="2492">
                  <c:v>0.14634424616171171</c:v>
                </c:pt>
                <c:pt idx="2493">
                  <c:v>0.14646018929521309</c:v>
                </c:pt>
                <c:pt idx="2494">
                  <c:v>0.14651925207505667</c:v>
                </c:pt>
                <c:pt idx="2495">
                  <c:v>0.14655612876297974</c:v>
                </c:pt>
                <c:pt idx="2496">
                  <c:v>0.14665428764126509</c:v>
                </c:pt>
                <c:pt idx="2497">
                  <c:v>0.14668341217830916</c:v>
                </c:pt>
                <c:pt idx="2498">
                  <c:v>0.14667176672099935</c:v>
                </c:pt>
                <c:pt idx="2499">
                  <c:v>0.14671996949299104</c:v>
                </c:pt>
                <c:pt idx="2500">
                  <c:v>0.1466813747045228</c:v>
                </c:pt>
                <c:pt idx="2501">
                  <c:v>0.14668393740897878</c:v>
                </c:pt>
                <c:pt idx="2502">
                  <c:v>0.14668294397694237</c:v>
                </c:pt>
                <c:pt idx="2503">
                  <c:v>0.14668872107464415</c:v>
                </c:pt>
                <c:pt idx="2504">
                  <c:v>0.14671032731854128</c:v>
                </c:pt>
                <c:pt idx="2505">
                  <c:v>0.14670132111320133</c:v>
                </c:pt>
                <c:pt idx="2506">
                  <c:v>0.14675130546867599</c:v>
                </c:pt>
                <c:pt idx="2507">
                  <c:v>0.14677458002469401</c:v>
                </c:pt>
                <c:pt idx="2508">
                  <c:v>0.14679606199243866</c:v>
                </c:pt>
                <c:pt idx="2509">
                  <c:v>0.1468103287598499</c:v>
                </c:pt>
                <c:pt idx="2510">
                  <c:v>0.14680780120887471</c:v>
                </c:pt>
                <c:pt idx="2511">
                  <c:v>0.1468962422504545</c:v>
                </c:pt>
                <c:pt idx="2512">
                  <c:v>0.14686787718975913</c:v>
                </c:pt>
                <c:pt idx="2513">
                  <c:v>0.14684493562258649</c:v>
                </c:pt>
                <c:pt idx="2514">
                  <c:v>0.14685060182552689</c:v>
                </c:pt>
                <c:pt idx="2515">
                  <c:v>0.14683599602443609</c:v>
                </c:pt>
                <c:pt idx="2516">
                  <c:v>0.14675952665373937</c:v>
                </c:pt>
                <c:pt idx="2517">
                  <c:v>0.14670009145792995</c:v>
                </c:pt>
                <c:pt idx="2518">
                  <c:v>0.14681459108027184</c:v>
                </c:pt>
                <c:pt idx="2519">
                  <c:v>0.14681161697866507</c:v>
                </c:pt>
                <c:pt idx="2520">
                  <c:v>0.14680699502718353</c:v>
                </c:pt>
                <c:pt idx="2521">
                  <c:v>0.14679325188139436</c:v>
                </c:pt>
                <c:pt idx="2522">
                  <c:v>0.14682951303199543</c:v>
                </c:pt>
                <c:pt idx="2523">
                  <c:v>0.14686353725175505</c:v>
                </c:pt>
                <c:pt idx="2524">
                  <c:v>0.14685479464644691</c:v>
                </c:pt>
                <c:pt idx="2525">
                  <c:v>0.14530621720502057</c:v>
                </c:pt>
                <c:pt idx="2526">
                  <c:v>0.14538755459755359</c:v>
                </c:pt>
                <c:pt idx="2527">
                  <c:v>0.14591887954329841</c:v>
                </c:pt>
                <c:pt idx="2528">
                  <c:v>0.14536899966604788</c:v>
                </c:pt>
                <c:pt idx="2529">
                  <c:v>0.14526062050176614</c:v>
                </c:pt>
                <c:pt idx="2530">
                  <c:v>0.14622918541137775</c:v>
                </c:pt>
                <c:pt idx="2531">
                  <c:v>0.14628651209868337</c:v>
                </c:pt>
                <c:pt idx="2532">
                  <c:v>0.14618277082480313</c:v>
                </c:pt>
                <c:pt idx="2533">
                  <c:v>0.1459960192437062</c:v>
                </c:pt>
                <c:pt idx="2534">
                  <c:v>0.14637892658129692</c:v>
                </c:pt>
                <c:pt idx="2535">
                  <c:v>0.14576134137607033</c:v>
                </c:pt>
                <c:pt idx="2536">
                  <c:v>0.14609992045625275</c:v>
                </c:pt>
                <c:pt idx="2537">
                  <c:v>0.14599017431549055</c:v>
                </c:pt>
                <c:pt idx="2538">
                  <c:v>0.14633581795213235</c:v>
                </c:pt>
                <c:pt idx="2539">
                  <c:v>0.1487828178465731</c:v>
                </c:pt>
                <c:pt idx="2540">
                  <c:v>0.14967775247254544</c:v>
                </c:pt>
                <c:pt idx="2541">
                  <c:v>0.1510668503578767</c:v>
                </c:pt>
                <c:pt idx="2542">
                  <c:v>0.15095608460608445</c:v>
                </c:pt>
                <c:pt idx="2543">
                  <c:v>0.15063437526595957</c:v>
                </c:pt>
                <c:pt idx="2544">
                  <c:v>0.15340828548532359</c:v>
                </c:pt>
                <c:pt idx="2545">
                  <c:v>0.15390118057876001</c:v>
                </c:pt>
                <c:pt idx="2546">
                  <c:v>0.15311664414204884</c:v>
                </c:pt>
                <c:pt idx="2547">
                  <c:v>0.15165545138136838</c:v>
                </c:pt>
                <c:pt idx="2548">
                  <c:v>0.15271280790435182</c:v>
                </c:pt>
                <c:pt idx="2549">
                  <c:v>0.15386919695797263</c:v>
                </c:pt>
                <c:pt idx="2550">
                  <c:v>0.15453219340998792</c:v>
                </c:pt>
                <c:pt idx="2551">
                  <c:v>0.15398323719429974</c:v>
                </c:pt>
                <c:pt idx="2552">
                  <c:v>0.15353142106397621</c:v>
                </c:pt>
                <c:pt idx="2553">
                  <c:v>0.15278949469323866</c:v>
                </c:pt>
                <c:pt idx="2554">
                  <c:v>0.15182895250707462</c:v>
                </c:pt>
                <c:pt idx="2555">
                  <c:v>0.15158353321397589</c:v>
                </c:pt>
                <c:pt idx="2556">
                  <c:v>0.15163054321295033</c:v>
                </c:pt>
                <c:pt idx="2557">
                  <c:v>0.15165990345580393</c:v>
                </c:pt>
                <c:pt idx="2558">
                  <c:v>0.15172746067142828</c:v>
                </c:pt>
                <c:pt idx="2559">
                  <c:v>0.15175260960195747</c:v>
                </c:pt>
                <c:pt idx="2560">
                  <c:v>0.15177479250739667</c:v>
                </c:pt>
                <c:pt idx="2561">
                  <c:v>0.15181032735244693</c:v>
                </c:pt>
                <c:pt idx="2562">
                  <c:v>0.15180195324523882</c:v>
                </c:pt>
                <c:pt idx="2563">
                  <c:v>0.15185225126283752</c:v>
                </c:pt>
                <c:pt idx="2564">
                  <c:v>0.15190454168956835</c:v>
                </c:pt>
                <c:pt idx="2565">
                  <c:v>0.1519200193057475</c:v>
                </c:pt>
                <c:pt idx="2566">
                  <c:v>0.1519092271573077</c:v>
                </c:pt>
                <c:pt idx="2567">
                  <c:v>0.15194090127164417</c:v>
                </c:pt>
                <c:pt idx="2568">
                  <c:v>0.15196753463839308</c:v>
                </c:pt>
                <c:pt idx="2569">
                  <c:v>0.152016996531948</c:v>
                </c:pt>
                <c:pt idx="2570">
                  <c:v>0.15203604738525045</c:v>
                </c:pt>
                <c:pt idx="2571">
                  <c:v>0.1520406584511258</c:v>
                </c:pt>
                <c:pt idx="2572">
                  <c:v>0.15202539315246755</c:v>
                </c:pt>
                <c:pt idx="2573">
                  <c:v>0.15205598441014123</c:v>
                </c:pt>
                <c:pt idx="2574">
                  <c:v>0.1521609155371364</c:v>
                </c:pt>
                <c:pt idx="2575">
                  <c:v>0.15215303318483242</c:v>
                </c:pt>
                <c:pt idx="2576">
                  <c:v>0.15217017937267063</c:v>
                </c:pt>
                <c:pt idx="2577">
                  <c:v>0.15222339849570465</c:v>
                </c:pt>
                <c:pt idx="2578">
                  <c:v>0.15222615811824669</c:v>
                </c:pt>
                <c:pt idx="2579">
                  <c:v>0.15226806451987374</c:v>
                </c:pt>
                <c:pt idx="2580">
                  <c:v>0.15233456478113649</c:v>
                </c:pt>
                <c:pt idx="2581">
                  <c:v>0.15231611518724408</c:v>
                </c:pt>
                <c:pt idx="2582">
                  <c:v>0.15233341370758069</c:v>
                </c:pt>
                <c:pt idx="2583">
                  <c:v>0.15231979676980245</c:v>
                </c:pt>
                <c:pt idx="2584">
                  <c:v>0.15244174775492714</c:v>
                </c:pt>
                <c:pt idx="2585">
                  <c:v>0.15246447326950419</c:v>
                </c:pt>
                <c:pt idx="2586">
                  <c:v>0.1524754536355557</c:v>
                </c:pt>
                <c:pt idx="2587">
                  <c:v>0.15244925417521138</c:v>
                </c:pt>
                <c:pt idx="2588">
                  <c:v>0.15248843279819613</c:v>
                </c:pt>
                <c:pt idx="2589">
                  <c:v>0.15248659249258933</c:v>
                </c:pt>
                <c:pt idx="2590">
                  <c:v>0.15249844592296968</c:v>
                </c:pt>
                <c:pt idx="2591">
                  <c:v>0.15248805722746872</c:v>
                </c:pt>
                <c:pt idx="2592">
                  <c:v>0.15254011957463454</c:v>
                </c:pt>
                <c:pt idx="2593">
                  <c:v>0.15248975709592294</c:v>
                </c:pt>
                <c:pt idx="2594">
                  <c:v>0.15249666550858976</c:v>
                </c:pt>
                <c:pt idx="2595">
                  <c:v>0.15239785602532185</c:v>
                </c:pt>
                <c:pt idx="2596">
                  <c:v>0.15230858010867698</c:v>
                </c:pt>
                <c:pt idx="2597">
                  <c:v>0.15231911443773138</c:v>
                </c:pt>
                <c:pt idx="2598">
                  <c:v>0.15230395795014617</c:v>
                </c:pt>
                <c:pt idx="2599">
                  <c:v>0.15168073778194335</c:v>
                </c:pt>
                <c:pt idx="2600">
                  <c:v>0.15079084914845287</c:v>
                </c:pt>
                <c:pt idx="2601">
                  <c:v>0.15159786540297815</c:v>
                </c:pt>
                <c:pt idx="2602">
                  <c:v>0.15353080852419643</c:v>
                </c:pt>
                <c:pt idx="2603">
                  <c:v>0.15447203236835194</c:v>
                </c:pt>
                <c:pt idx="2604">
                  <c:v>0.15400127864322743</c:v>
                </c:pt>
                <c:pt idx="2605">
                  <c:v>0.15402679555547394</c:v>
                </c:pt>
                <c:pt idx="2606">
                  <c:v>0.15371001040411691</c:v>
                </c:pt>
                <c:pt idx="2607">
                  <c:v>0.15563129757689786</c:v>
                </c:pt>
                <c:pt idx="2608">
                  <c:v>0.1554523388193001</c:v>
                </c:pt>
                <c:pt idx="2609">
                  <c:v>0.15480188512322468</c:v>
                </c:pt>
                <c:pt idx="2610">
                  <c:v>0.15538105112539502</c:v>
                </c:pt>
                <c:pt idx="2611">
                  <c:v>0.15527775412933109</c:v>
                </c:pt>
                <c:pt idx="2612">
                  <c:v>0.1547303816824086</c:v>
                </c:pt>
                <c:pt idx="2613">
                  <c:v>0.15555649646416692</c:v>
                </c:pt>
                <c:pt idx="2614">
                  <c:v>0.15621582220206442</c:v>
                </c:pt>
                <c:pt idx="2615">
                  <c:v>0.15562536361271961</c:v>
                </c:pt>
                <c:pt idx="2616">
                  <c:v>0.15530318503862817</c:v>
                </c:pt>
                <c:pt idx="2617">
                  <c:v>0.15616237692589019</c:v>
                </c:pt>
                <c:pt idx="2618">
                  <c:v>0.15634829668408057</c:v>
                </c:pt>
                <c:pt idx="2619">
                  <c:v>0.15658859886777377</c:v>
                </c:pt>
                <c:pt idx="2620">
                  <c:v>0.15544892035182722</c:v>
                </c:pt>
                <c:pt idx="2621">
                  <c:v>0.15525825426799456</c:v>
                </c:pt>
                <c:pt idx="2622">
                  <c:v>0.15531965188903363</c:v>
                </c:pt>
                <c:pt idx="2623">
                  <c:v>0.15528652795198528</c:v>
                </c:pt>
                <c:pt idx="2624">
                  <c:v>0.15546630082546131</c:v>
                </c:pt>
                <c:pt idx="2625">
                  <c:v>0.15553231777988286</c:v>
                </c:pt>
                <c:pt idx="2626">
                  <c:v>0.15550382298091758</c:v>
                </c:pt>
                <c:pt idx="2627">
                  <c:v>0.15556472637271646</c:v>
                </c:pt>
                <c:pt idx="2628">
                  <c:v>0.1555354708276544</c:v>
                </c:pt>
                <c:pt idx="2629">
                  <c:v>0.15556343823593211</c:v>
                </c:pt>
                <c:pt idx="2630">
                  <c:v>0.15553777751404363</c:v>
                </c:pt>
                <c:pt idx="2631">
                  <c:v>0.15558976079607412</c:v>
                </c:pt>
                <c:pt idx="2632">
                  <c:v>0.15560713484393851</c:v>
                </c:pt>
                <c:pt idx="2633">
                  <c:v>0.15559604367895208</c:v>
                </c:pt>
                <c:pt idx="2634">
                  <c:v>0.15557305937241228</c:v>
                </c:pt>
                <c:pt idx="2635">
                  <c:v>0.15554632510117128</c:v>
                </c:pt>
                <c:pt idx="2636">
                  <c:v>0.15550613576615402</c:v>
                </c:pt>
                <c:pt idx="2637">
                  <c:v>0.15553594693144679</c:v>
                </c:pt>
                <c:pt idx="2638">
                  <c:v>0.15560182471442707</c:v>
                </c:pt>
                <c:pt idx="2639">
                  <c:v>0.1555940083871501</c:v>
                </c:pt>
                <c:pt idx="2640">
                  <c:v>0.15564517238624243</c:v>
                </c:pt>
                <c:pt idx="2641">
                  <c:v>0.15570159312159482</c:v>
                </c:pt>
                <c:pt idx="2642">
                  <c:v>0.1557054664653359</c:v>
                </c:pt>
                <c:pt idx="2643">
                  <c:v>0.15573850417918744</c:v>
                </c:pt>
                <c:pt idx="2644">
                  <c:v>0.155675893033699</c:v>
                </c:pt>
                <c:pt idx="2645">
                  <c:v>0.15565290588868264</c:v>
                </c:pt>
                <c:pt idx="2646">
                  <c:v>0.15562457407468666</c:v>
                </c:pt>
                <c:pt idx="2647">
                  <c:v>0.1555996523980312</c:v>
                </c:pt>
                <c:pt idx="2648">
                  <c:v>0.15563290127279594</c:v>
                </c:pt>
                <c:pt idx="2649">
                  <c:v>0.15559173359886458</c:v>
                </c:pt>
                <c:pt idx="2650">
                  <c:v>0.15565518007131773</c:v>
                </c:pt>
                <c:pt idx="2651">
                  <c:v>0.15564236005481535</c:v>
                </c:pt>
                <c:pt idx="2652">
                  <c:v>0.15554232124770317</c:v>
                </c:pt>
                <c:pt idx="2653">
                  <c:v>0.15545979091819251</c:v>
                </c:pt>
                <c:pt idx="2654">
                  <c:v>0.15546838039107858</c:v>
                </c:pt>
                <c:pt idx="2655">
                  <c:v>0.15550794773279919</c:v>
                </c:pt>
                <c:pt idx="2656">
                  <c:v>0.15546673940479749</c:v>
                </c:pt>
                <c:pt idx="2657">
                  <c:v>0.15546893723596278</c:v>
                </c:pt>
                <c:pt idx="2658">
                  <c:v>0.15546466247910229</c:v>
                </c:pt>
                <c:pt idx="2659">
                  <c:v>0.15594876843709971</c:v>
                </c:pt>
                <c:pt idx="2660">
                  <c:v>0.15638712440625957</c:v>
                </c:pt>
                <c:pt idx="2661">
                  <c:v>0.1572604410374332</c:v>
                </c:pt>
                <c:pt idx="2662">
                  <c:v>0.15764667535788024</c:v>
                </c:pt>
                <c:pt idx="2663">
                  <c:v>0.15878746773942476</c:v>
                </c:pt>
                <c:pt idx="2664">
                  <c:v>0.15772293334234377</c:v>
                </c:pt>
                <c:pt idx="2665">
                  <c:v>0.15553187151051007</c:v>
                </c:pt>
                <c:pt idx="2666">
                  <c:v>0.15417673267670917</c:v>
                </c:pt>
                <c:pt idx="2667">
                  <c:v>0.15447141768480188</c:v>
                </c:pt>
                <c:pt idx="2668">
                  <c:v>0.15533571801397583</c:v>
                </c:pt>
                <c:pt idx="2669">
                  <c:v>0.15670340525379767</c:v>
                </c:pt>
                <c:pt idx="2670">
                  <c:v>0.15663982888645012</c:v>
                </c:pt>
                <c:pt idx="2671">
                  <c:v>0.15607863711096481</c:v>
                </c:pt>
                <c:pt idx="2672">
                  <c:v>0.15521123600293696</c:v>
                </c:pt>
                <c:pt idx="2673">
                  <c:v>0.15516990506940265</c:v>
                </c:pt>
                <c:pt idx="2674">
                  <c:v>0.15652848570589328</c:v>
                </c:pt>
                <c:pt idx="2675">
                  <c:v>0.15530506787087917</c:v>
                </c:pt>
                <c:pt idx="2676">
                  <c:v>0.154543693430653</c:v>
                </c:pt>
                <c:pt idx="2677">
                  <c:v>0.15398624437987407</c:v>
                </c:pt>
                <c:pt idx="2678">
                  <c:v>0.15469813136048516</c:v>
                </c:pt>
                <c:pt idx="2679">
                  <c:v>0.15564981242108744</c:v>
                </c:pt>
                <c:pt idx="2680">
                  <c:v>0.15567367375055063</c:v>
                </c:pt>
                <c:pt idx="2681">
                  <c:v>0.15569753873798819</c:v>
                </c:pt>
                <c:pt idx="2682">
                  <c:v>0.15403002218320494</c:v>
                </c:pt>
                <c:pt idx="2683">
                  <c:v>0.15415680788146435</c:v>
                </c:pt>
                <c:pt idx="2684">
                  <c:v>0.15415484650005107</c:v>
                </c:pt>
                <c:pt idx="2685">
                  <c:v>0.15420629029520927</c:v>
                </c:pt>
                <c:pt idx="2686">
                  <c:v>0.15429890912805844</c:v>
                </c:pt>
                <c:pt idx="2687">
                  <c:v>0.1543976249200143</c:v>
                </c:pt>
                <c:pt idx="2688">
                  <c:v>0.15436047981250889</c:v>
                </c:pt>
                <c:pt idx="2689">
                  <c:v>0.15430884263731537</c:v>
                </c:pt>
                <c:pt idx="2690">
                  <c:v>0.15434306749308435</c:v>
                </c:pt>
                <c:pt idx="2691">
                  <c:v>0.1544104807392459</c:v>
                </c:pt>
                <c:pt idx="2692">
                  <c:v>0.15443605238398361</c:v>
                </c:pt>
                <c:pt idx="2693">
                  <c:v>0.15438471149348421</c:v>
                </c:pt>
                <c:pt idx="2694">
                  <c:v>0.15438978673226011</c:v>
                </c:pt>
                <c:pt idx="2695">
                  <c:v>0.15450360161408194</c:v>
                </c:pt>
                <c:pt idx="2696">
                  <c:v>0.15450896945016979</c:v>
                </c:pt>
                <c:pt idx="2697">
                  <c:v>0.15448172930719939</c:v>
                </c:pt>
                <c:pt idx="2698">
                  <c:v>0.15448707268208306</c:v>
                </c:pt>
                <c:pt idx="2699">
                  <c:v>0.15453757514102118</c:v>
                </c:pt>
                <c:pt idx="2700">
                  <c:v>0.15372085500466093</c:v>
                </c:pt>
                <c:pt idx="2701">
                  <c:v>0.15372150827356812</c:v>
                </c:pt>
                <c:pt idx="2702">
                  <c:v>0.15346214268007796</c:v>
                </c:pt>
                <c:pt idx="2703">
                  <c:v>0.1545298685473655</c:v>
                </c:pt>
                <c:pt idx="2704">
                  <c:v>0.15554717969063581</c:v>
                </c:pt>
                <c:pt idx="2705">
                  <c:v>0.15566400956798776</c:v>
                </c:pt>
                <c:pt idx="2706">
                  <c:v>0.15474323649212529</c:v>
                </c:pt>
                <c:pt idx="2707">
                  <c:v>0.15736508980304098</c:v>
                </c:pt>
                <c:pt idx="2708">
                  <c:v>0.15816410328015018</c:v>
                </c:pt>
                <c:pt idx="2709">
                  <c:v>0.15913388160585051</c:v>
                </c:pt>
                <c:pt idx="2710">
                  <c:v>0.16013258743013359</c:v>
                </c:pt>
                <c:pt idx="2711">
                  <c:v>0.16109370450905369</c:v>
                </c:pt>
                <c:pt idx="2712">
                  <c:v>0.16157464756794493</c:v>
                </c:pt>
                <c:pt idx="2713">
                  <c:v>0.16196515755296503</c:v>
                </c:pt>
                <c:pt idx="2714">
                  <c:v>0.16193631904604211</c:v>
                </c:pt>
                <c:pt idx="2715">
                  <c:v>0.16114352453303349</c:v>
                </c:pt>
                <c:pt idx="2716">
                  <c:v>0.16195866289849259</c:v>
                </c:pt>
                <c:pt idx="2717">
                  <c:v>0.16209154744734167</c:v>
                </c:pt>
                <c:pt idx="2718">
                  <c:v>0.1642391951960509</c:v>
                </c:pt>
                <c:pt idx="2719">
                  <c:v>0.16518695965466978</c:v>
                </c:pt>
                <c:pt idx="2720">
                  <c:v>0.16527641893702749</c:v>
                </c:pt>
                <c:pt idx="2721">
                  <c:v>0.1654467020004815</c:v>
                </c:pt>
                <c:pt idx="2722">
                  <c:v>0.16442378899574583</c:v>
                </c:pt>
                <c:pt idx="2723">
                  <c:v>0.16406078712935601</c:v>
                </c:pt>
                <c:pt idx="2724">
                  <c:v>0.16551608708099286</c:v>
                </c:pt>
                <c:pt idx="2725">
                  <c:v>0.16602096789060372</c:v>
                </c:pt>
                <c:pt idx="2726">
                  <c:v>0.1664268832874265</c:v>
                </c:pt>
                <c:pt idx="2727">
                  <c:v>0.16616192090934967</c:v>
                </c:pt>
                <c:pt idx="2728">
                  <c:v>0.16619845719878112</c:v>
                </c:pt>
                <c:pt idx="2729">
                  <c:v>0.16463374958744015</c:v>
                </c:pt>
                <c:pt idx="2730">
                  <c:v>0.16414119440952368</c:v>
                </c:pt>
                <c:pt idx="2731">
                  <c:v>0.16415278862397376</c:v>
                </c:pt>
                <c:pt idx="2732">
                  <c:v>0.16424879237049961</c:v>
                </c:pt>
                <c:pt idx="2733">
                  <c:v>0.16434831588875887</c:v>
                </c:pt>
                <c:pt idx="2734">
                  <c:v>0.16439666401140784</c:v>
                </c:pt>
                <c:pt idx="2735">
                  <c:v>0.16446583762360567</c:v>
                </c:pt>
                <c:pt idx="2736">
                  <c:v>0.16450169387975566</c:v>
                </c:pt>
                <c:pt idx="2737">
                  <c:v>0.16469577523164292</c:v>
                </c:pt>
                <c:pt idx="2738">
                  <c:v>0.16394237753977747</c:v>
                </c:pt>
                <c:pt idx="2739">
                  <c:v>0.16278848917240252</c:v>
                </c:pt>
                <c:pt idx="2740">
                  <c:v>0.16278347974689478</c:v>
                </c:pt>
                <c:pt idx="2741">
                  <c:v>0.16280980027463232</c:v>
                </c:pt>
                <c:pt idx="2742">
                  <c:v>0.16283546355969802</c:v>
                </c:pt>
                <c:pt idx="2743">
                  <c:v>0.16294289035319176</c:v>
                </c:pt>
                <c:pt idx="2744">
                  <c:v>0.1629834479546477</c:v>
                </c:pt>
                <c:pt idx="2745">
                  <c:v>0.16310708764479598</c:v>
                </c:pt>
                <c:pt idx="2746">
                  <c:v>0.16326947795499258</c:v>
                </c:pt>
                <c:pt idx="2747">
                  <c:v>0.163382242144682</c:v>
                </c:pt>
                <c:pt idx="2748">
                  <c:v>0.163453826395493</c:v>
                </c:pt>
                <c:pt idx="2749">
                  <c:v>0.16349653755205806</c:v>
                </c:pt>
                <c:pt idx="2750">
                  <c:v>0.16345761731327779</c:v>
                </c:pt>
                <c:pt idx="2751">
                  <c:v>0.16347379379561366</c:v>
                </c:pt>
                <c:pt idx="2752">
                  <c:v>0.16362340053296132</c:v>
                </c:pt>
                <c:pt idx="2753">
                  <c:v>0.16366768419767808</c:v>
                </c:pt>
                <c:pt idx="2754">
                  <c:v>0.1640292691589138</c:v>
                </c:pt>
                <c:pt idx="2755">
                  <c:v>0.16396473510107867</c:v>
                </c:pt>
                <c:pt idx="2756">
                  <c:v>0.16399260775839064</c:v>
                </c:pt>
                <c:pt idx="2757">
                  <c:v>0.16395892727111572</c:v>
                </c:pt>
                <c:pt idx="2758">
                  <c:v>0.16389440606421535</c:v>
                </c:pt>
                <c:pt idx="2759">
                  <c:v>0.16391635309677755</c:v>
                </c:pt>
                <c:pt idx="2760">
                  <c:v>0.16394305484615401</c:v>
                </c:pt>
                <c:pt idx="2761">
                  <c:v>0.16386531439702301</c:v>
                </c:pt>
                <c:pt idx="2762">
                  <c:v>0.16386670119142344</c:v>
                </c:pt>
                <c:pt idx="2763">
                  <c:v>0.1639934029247847</c:v>
                </c:pt>
                <c:pt idx="2764">
                  <c:v>0.16403310999595422</c:v>
                </c:pt>
                <c:pt idx="2765">
                  <c:v>0.16397435693119999</c:v>
                </c:pt>
                <c:pt idx="2766">
                  <c:v>0.16406986952326585</c:v>
                </c:pt>
                <c:pt idx="2767">
                  <c:v>0.16410000129193358</c:v>
                </c:pt>
                <c:pt idx="2768">
                  <c:v>0.16407235201527759</c:v>
                </c:pt>
                <c:pt idx="2769">
                  <c:v>0.1640471392641758</c:v>
                </c:pt>
                <c:pt idx="2770">
                  <c:v>0.16406963259891216</c:v>
                </c:pt>
                <c:pt idx="2771">
                  <c:v>0.16408723929326618</c:v>
                </c:pt>
                <c:pt idx="2772">
                  <c:v>0.16416385229962338</c:v>
                </c:pt>
                <c:pt idx="2773">
                  <c:v>0.16415350862763645</c:v>
                </c:pt>
                <c:pt idx="2774">
                  <c:v>0.16412470440909654</c:v>
                </c:pt>
                <c:pt idx="2775">
                  <c:v>0.16412968975320008</c:v>
                </c:pt>
                <c:pt idx="2776">
                  <c:v>0.16414002677596184</c:v>
                </c:pt>
                <c:pt idx="2777">
                  <c:v>0.16413700570007173</c:v>
                </c:pt>
                <c:pt idx="2778">
                  <c:v>0.16418427985585571</c:v>
                </c:pt>
                <c:pt idx="2779">
                  <c:v>0.16418733368346095</c:v>
                </c:pt>
                <c:pt idx="2780">
                  <c:v>0.16419388813178726</c:v>
                </c:pt>
                <c:pt idx="2781">
                  <c:v>0.16348516654124801</c:v>
                </c:pt>
                <c:pt idx="2782">
                  <c:v>0.16449212743188335</c:v>
                </c:pt>
                <c:pt idx="2783">
                  <c:v>0.16491735026544108</c:v>
                </c:pt>
                <c:pt idx="2784">
                  <c:v>0.16328542098915433</c:v>
                </c:pt>
                <c:pt idx="2785">
                  <c:v>0.16366927256379005</c:v>
                </c:pt>
                <c:pt idx="2786">
                  <c:v>0.16255575018406709</c:v>
                </c:pt>
                <c:pt idx="2787">
                  <c:v>0.16193987605633842</c:v>
                </c:pt>
                <c:pt idx="2788">
                  <c:v>0.16193407550307937</c:v>
                </c:pt>
                <c:pt idx="2789">
                  <c:v>0.16189305116875685</c:v>
                </c:pt>
                <c:pt idx="2790">
                  <c:v>0.16184006956093433</c:v>
                </c:pt>
                <c:pt idx="2791">
                  <c:v>0.16195158668020837</c:v>
                </c:pt>
                <c:pt idx="2792">
                  <c:v>0.16195033943113946</c:v>
                </c:pt>
                <c:pt idx="2793">
                  <c:v>0.16193685007711389</c:v>
                </c:pt>
                <c:pt idx="2794">
                  <c:v>0.16194321796645395</c:v>
                </c:pt>
                <c:pt idx="2795">
                  <c:v>0.16199189898513477</c:v>
                </c:pt>
                <c:pt idx="2796">
                  <c:v>0.16406805441215155</c:v>
                </c:pt>
                <c:pt idx="2797">
                  <c:v>0.16316389926908936</c:v>
                </c:pt>
                <c:pt idx="2798">
                  <c:v>0.1650706415246499</c:v>
                </c:pt>
                <c:pt idx="2799">
                  <c:v>0.16579291106166694</c:v>
                </c:pt>
                <c:pt idx="2800">
                  <c:v>0.16517062590084142</c:v>
                </c:pt>
                <c:pt idx="2801">
                  <c:v>0.16512824417784611</c:v>
                </c:pt>
                <c:pt idx="2802">
                  <c:v>0.16550529210702924</c:v>
                </c:pt>
                <c:pt idx="2803">
                  <c:v>0.16590197017835862</c:v>
                </c:pt>
                <c:pt idx="2804">
                  <c:v>0.1678579054353464</c:v>
                </c:pt>
                <c:pt idx="2805">
                  <c:v>0.16974812126500094</c:v>
                </c:pt>
                <c:pt idx="2806">
                  <c:v>0.17117718004050375</c:v>
                </c:pt>
                <c:pt idx="2807">
                  <c:v>0.17176400814975956</c:v>
                </c:pt>
                <c:pt idx="2808">
                  <c:v>0.17297767561349287</c:v>
                </c:pt>
                <c:pt idx="2809">
                  <c:v>0.17203875178089589</c:v>
                </c:pt>
                <c:pt idx="2810">
                  <c:v>0.17048362722487509</c:v>
                </c:pt>
                <c:pt idx="2811">
                  <c:v>0.17218185623770244</c:v>
                </c:pt>
                <c:pt idx="2812">
                  <c:v>0.17306507054826104</c:v>
                </c:pt>
                <c:pt idx="2813">
                  <c:v>0.17316554654751903</c:v>
                </c:pt>
                <c:pt idx="2814">
                  <c:v>0.17457521819391197</c:v>
                </c:pt>
                <c:pt idx="2815">
                  <c:v>0.17534424322096309</c:v>
                </c:pt>
                <c:pt idx="2816">
                  <c:v>0.17541712562240752</c:v>
                </c:pt>
                <c:pt idx="2817">
                  <c:v>0.17605697087553196</c:v>
                </c:pt>
                <c:pt idx="2818">
                  <c:v>0.17748433536682739</c:v>
                </c:pt>
                <c:pt idx="2819">
                  <c:v>0.17622446026751426</c:v>
                </c:pt>
                <c:pt idx="2820">
                  <c:v>0.17588971465722736</c:v>
                </c:pt>
                <c:pt idx="2821">
                  <c:v>0.17603493113320701</c:v>
                </c:pt>
                <c:pt idx="2822">
                  <c:v>0.17615986095353864</c:v>
                </c:pt>
                <c:pt idx="2823">
                  <c:v>0.17632810713438252</c:v>
                </c:pt>
                <c:pt idx="2824">
                  <c:v>0.176394545632788</c:v>
                </c:pt>
                <c:pt idx="2825">
                  <c:v>0.17661896153956014</c:v>
                </c:pt>
                <c:pt idx="2826">
                  <c:v>0.17669518254115957</c:v>
                </c:pt>
                <c:pt idx="2827">
                  <c:v>0.17685238606663267</c:v>
                </c:pt>
                <c:pt idx="2828">
                  <c:v>0.17711210469743088</c:v>
                </c:pt>
                <c:pt idx="2829">
                  <c:v>0.17711969285933016</c:v>
                </c:pt>
                <c:pt idx="2830">
                  <c:v>0.17721304658369341</c:v>
                </c:pt>
                <c:pt idx="2831">
                  <c:v>0.17721436961260295</c:v>
                </c:pt>
                <c:pt idx="2832">
                  <c:v>0.17723133606779773</c:v>
                </c:pt>
                <c:pt idx="2833">
                  <c:v>0.17719141871526212</c:v>
                </c:pt>
                <c:pt idx="2834">
                  <c:v>0.17709479356462898</c:v>
                </c:pt>
                <c:pt idx="2835">
                  <c:v>0.17705998206531759</c:v>
                </c:pt>
                <c:pt idx="2836">
                  <c:v>0.1770190676267771</c:v>
                </c:pt>
                <c:pt idx="2837">
                  <c:v>0.17715198469737725</c:v>
                </c:pt>
                <c:pt idx="2838">
                  <c:v>0.17704234800346152</c:v>
                </c:pt>
                <c:pt idx="2839">
                  <c:v>0.17694145423709573</c:v>
                </c:pt>
                <c:pt idx="2840">
                  <c:v>0.17699152139707808</c:v>
                </c:pt>
                <c:pt idx="2841">
                  <c:v>0.17698535433360107</c:v>
                </c:pt>
                <c:pt idx="2842">
                  <c:v>0.1770525321554095</c:v>
                </c:pt>
                <c:pt idx="2843">
                  <c:v>0.17711659752275022</c:v>
                </c:pt>
                <c:pt idx="2844">
                  <c:v>0.17728045997576669</c:v>
                </c:pt>
                <c:pt idx="2845">
                  <c:v>0.17728610380849252</c:v>
                </c:pt>
                <c:pt idx="2846">
                  <c:v>0.17721798660168653</c:v>
                </c:pt>
                <c:pt idx="2847">
                  <c:v>0.17721588474781269</c:v>
                </c:pt>
                <c:pt idx="2848">
                  <c:v>0.1773332876010818</c:v>
                </c:pt>
                <c:pt idx="2849">
                  <c:v>0.17735314601422547</c:v>
                </c:pt>
                <c:pt idx="2850">
                  <c:v>0.17742940057852619</c:v>
                </c:pt>
                <c:pt idx="2851">
                  <c:v>0.17748506674394493</c:v>
                </c:pt>
                <c:pt idx="2852">
                  <c:v>0.17750480065206453</c:v>
                </c:pt>
                <c:pt idx="2853">
                  <c:v>0.17751885708701809</c:v>
                </c:pt>
                <c:pt idx="2854">
                  <c:v>0.17749920210189085</c:v>
                </c:pt>
                <c:pt idx="2855">
                  <c:v>0.17751156869013585</c:v>
                </c:pt>
                <c:pt idx="2856">
                  <c:v>0.17752179821982317</c:v>
                </c:pt>
                <c:pt idx="2857">
                  <c:v>0.17751962904935725</c:v>
                </c:pt>
                <c:pt idx="2858">
                  <c:v>0.17758036313482894</c:v>
                </c:pt>
                <c:pt idx="2859">
                  <c:v>0.17763781062556383</c:v>
                </c:pt>
                <c:pt idx="2860">
                  <c:v>0.17767809498758225</c:v>
                </c:pt>
                <c:pt idx="2861">
                  <c:v>0.17768861937227709</c:v>
                </c:pt>
                <c:pt idx="2862">
                  <c:v>0.17773648527860897</c:v>
                </c:pt>
                <c:pt idx="2863">
                  <c:v>0.17769293156157806</c:v>
                </c:pt>
                <c:pt idx="2864">
                  <c:v>0.17773467771657625</c:v>
                </c:pt>
                <c:pt idx="2865">
                  <c:v>0.17774488163485458</c:v>
                </c:pt>
                <c:pt idx="2866">
                  <c:v>0.17779423968408148</c:v>
                </c:pt>
                <c:pt idx="2867">
                  <c:v>0.17782699717675143</c:v>
                </c:pt>
                <c:pt idx="2868">
                  <c:v>0.17785172438610686</c:v>
                </c:pt>
                <c:pt idx="2869">
                  <c:v>0.17786648315564091</c:v>
                </c:pt>
                <c:pt idx="2870">
                  <c:v>0.17790527023160485</c:v>
                </c:pt>
                <c:pt idx="2871">
                  <c:v>0.17883588685532636</c:v>
                </c:pt>
                <c:pt idx="2872">
                  <c:v>0.17873951269332733</c:v>
                </c:pt>
                <c:pt idx="2873">
                  <c:v>0.17888623902273371</c:v>
                </c:pt>
                <c:pt idx="2874">
                  <c:v>0.18031504910868179</c:v>
                </c:pt>
                <c:pt idx="2875">
                  <c:v>0.1802245686916919</c:v>
                </c:pt>
                <c:pt idx="2876">
                  <c:v>0.17965949049175944</c:v>
                </c:pt>
                <c:pt idx="2877">
                  <c:v>0.180459394580744</c:v>
                </c:pt>
                <c:pt idx="2878">
                  <c:v>0.18063347446771094</c:v>
                </c:pt>
                <c:pt idx="2879">
                  <c:v>0.18196816968747265</c:v>
                </c:pt>
                <c:pt idx="2880">
                  <c:v>0.18147068654808995</c:v>
                </c:pt>
                <c:pt idx="2881">
                  <c:v>0.18080820685928467</c:v>
                </c:pt>
                <c:pt idx="2882">
                  <c:v>0.18146111633351247</c:v>
                </c:pt>
                <c:pt idx="2883">
                  <c:v>0.18228308520908176</c:v>
                </c:pt>
                <c:pt idx="2884">
                  <c:v>0.18280544859632597</c:v>
                </c:pt>
                <c:pt idx="2885">
                  <c:v>0.18293030922001519</c:v>
                </c:pt>
                <c:pt idx="2886">
                  <c:v>0.18403743661052485</c:v>
                </c:pt>
                <c:pt idx="2887">
                  <c:v>0.18394811012485213</c:v>
                </c:pt>
                <c:pt idx="2888">
                  <c:v>0.18379570594950523</c:v>
                </c:pt>
                <c:pt idx="2889">
                  <c:v>0.18446341657926268</c:v>
                </c:pt>
                <c:pt idx="2890">
                  <c:v>0.18205266660501684</c:v>
                </c:pt>
                <c:pt idx="2891">
                  <c:v>0.18284994174982372</c:v>
                </c:pt>
                <c:pt idx="2892">
                  <c:v>0.18290367508571959</c:v>
                </c:pt>
                <c:pt idx="2893">
                  <c:v>0.18293885973953472</c:v>
                </c:pt>
                <c:pt idx="2894">
                  <c:v>0.18252261964315952</c:v>
                </c:pt>
                <c:pt idx="2895">
                  <c:v>0.18245872737815771</c:v>
                </c:pt>
                <c:pt idx="2896">
                  <c:v>0.18249174540939617</c:v>
                </c:pt>
                <c:pt idx="2897">
                  <c:v>0.18254169914985452</c:v>
                </c:pt>
                <c:pt idx="2898">
                  <c:v>0.1826003470471631</c:v>
                </c:pt>
                <c:pt idx="2899">
                  <c:v>0.18458143967998608</c:v>
                </c:pt>
                <c:pt idx="2900">
                  <c:v>0.18762515378902767</c:v>
                </c:pt>
                <c:pt idx="2901">
                  <c:v>0.18751916404621749</c:v>
                </c:pt>
                <c:pt idx="2902">
                  <c:v>0.18794791337007566</c:v>
                </c:pt>
                <c:pt idx="2903">
                  <c:v>0.18844818981883571</c:v>
                </c:pt>
                <c:pt idx="2904">
                  <c:v>0.18699069491643905</c:v>
                </c:pt>
                <c:pt idx="2905">
                  <c:v>0.1868237540142117</c:v>
                </c:pt>
                <c:pt idx="2906">
                  <c:v>0.18635082354837973</c:v>
                </c:pt>
                <c:pt idx="2907">
                  <c:v>0.18701686769045356</c:v>
                </c:pt>
                <c:pt idx="2908">
                  <c:v>0.1878050199370378</c:v>
                </c:pt>
                <c:pt idx="2909">
                  <c:v>0.18952211632742877</c:v>
                </c:pt>
                <c:pt idx="2910">
                  <c:v>0.18973691350712474</c:v>
                </c:pt>
                <c:pt idx="2911">
                  <c:v>0.19024280109472902</c:v>
                </c:pt>
                <c:pt idx="2912">
                  <c:v>0.19298142085623682</c:v>
                </c:pt>
                <c:pt idx="2913">
                  <c:v>0.19365125369755276</c:v>
                </c:pt>
                <c:pt idx="2914">
                  <c:v>0.19453628649001731</c:v>
                </c:pt>
                <c:pt idx="2915">
                  <c:v>0.19477021057883714</c:v>
                </c:pt>
                <c:pt idx="2916">
                  <c:v>0.19672375183681212</c:v>
                </c:pt>
                <c:pt idx="2917">
                  <c:v>0.19632183832514749</c:v>
                </c:pt>
                <c:pt idx="2918">
                  <c:v>0.19697836384402367</c:v>
                </c:pt>
                <c:pt idx="2919">
                  <c:v>0.19261718895831237</c:v>
                </c:pt>
                <c:pt idx="2920">
                  <c:v>0.19242114406205824</c:v>
                </c:pt>
                <c:pt idx="2921">
                  <c:v>0.19241222415587322</c:v>
                </c:pt>
                <c:pt idx="2922">
                  <c:v>0.19235788061789028</c:v>
                </c:pt>
                <c:pt idx="2923">
                  <c:v>0.19232241772982261</c:v>
                </c:pt>
                <c:pt idx="2924">
                  <c:v>0.19235135250584223</c:v>
                </c:pt>
                <c:pt idx="2925">
                  <c:v>0.19244182351527095</c:v>
                </c:pt>
                <c:pt idx="2926">
                  <c:v>0.19248417547910468</c:v>
                </c:pt>
                <c:pt idx="2927">
                  <c:v>0.19248873023478574</c:v>
                </c:pt>
                <c:pt idx="2928">
                  <c:v>0.19240786598289739</c:v>
                </c:pt>
                <c:pt idx="2929">
                  <c:v>0.19243525642869597</c:v>
                </c:pt>
                <c:pt idx="2930">
                  <c:v>0.1926964437936578</c:v>
                </c:pt>
                <c:pt idx="2931">
                  <c:v>0.1927174213092584</c:v>
                </c:pt>
                <c:pt idx="2932">
                  <c:v>0.19273840110853424</c:v>
                </c:pt>
                <c:pt idx="2933">
                  <c:v>0.19275938319173447</c:v>
                </c:pt>
                <c:pt idx="2934">
                  <c:v>0.19443138000133708</c:v>
                </c:pt>
                <c:pt idx="2935">
                  <c:v>0.19992748879977973</c:v>
                </c:pt>
                <c:pt idx="2936">
                  <c:v>0.19990553045440529</c:v>
                </c:pt>
                <c:pt idx="2937">
                  <c:v>0.20060610428327919</c:v>
                </c:pt>
                <c:pt idx="2938">
                  <c:v>0.20066047018635724</c:v>
                </c:pt>
                <c:pt idx="2939">
                  <c:v>0.20019564980089233</c:v>
                </c:pt>
                <c:pt idx="2940">
                  <c:v>0.19881051267506789</c:v>
                </c:pt>
                <c:pt idx="2941">
                  <c:v>0.19834207012286043</c:v>
                </c:pt>
                <c:pt idx="2942">
                  <c:v>0.19804393897311678</c:v>
                </c:pt>
                <c:pt idx="2943">
                  <c:v>0.19803551261045316</c:v>
                </c:pt>
                <c:pt idx="2944">
                  <c:v>0.19804597702396465</c:v>
                </c:pt>
                <c:pt idx="2945">
                  <c:v>0.19812816013592061</c:v>
                </c:pt>
                <c:pt idx="2946">
                  <c:v>0.19830352472749913</c:v>
                </c:pt>
                <c:pt idx="2947">
                  <c:v>0.19836080673798184</c:v>
                </c:pt>
                <c:pt idx="2948">
                  <c:v>0.19837369203860589</c:v>
                </c:pt>
                <c:pt idx="2949">
                  <c:v>0.19841873210602134</c:v>
                </c:pt>
                <c:pt idx="2950">
                  <c:v>0.19837224069444348</c:v>
                </c:pt>
                <c:pt idx="2951">
                  <c:v>0.19835014148334462</c:v>
                </c:pt>
                <c:pt idx="2952">
                  <c:v>0.19842065686062971</c:v>
                </c:pt>
                <c:pt idx="2953">
                  <c:v>0.1984002200765913</c:v>
                </c:pt>
                <c:pt idx="2954">
                  <c:v>0.19845112033250478</c:v>
                </c:pt>
                <c:pt idx="2955">
                  <c:v>0.19853191386135505</c:v>
                </c:pt>
                <c:pt idx="2956">
                  <c:v>0.19856710840241365</c:v>
                </c:pt>
                <c:pt idx="2957">
                  <c:v>0.19858419605412569</c:v>
                </c:pt>
                <c:pt idx="2958">
                  <c:v>0.19860426992398228</c:v>
                </c:pt>
                <c:pt idx="2959">
                  <c:v>0.19883993211831008</c:v>
                </c:pt>
                <c:pt idx="2960">
                  <c:v>0.19888804157607787</c:v>
                </c:pt>
                <c:pt idx="2961">
                  <c:v>0.19896094412394216</c:v>
                </c:pt>
                <c:pt idx="2962">
                  <c:v>0.19902656307860966</c:v>
                </c:pt>
                <c:pt idx="2963">
                  <c:v>0.19906660013448363</c:v>
                </c:pt>
                <c:pt idx="2964">
                  <c:v>0.19913838627743186</c:v>
                </c:pt>
                <c:pt idx="2965">
                  <c:v>0.19918252625552335</c:v>
                </c:pt>
                <c:pt idx="2966">
                  <c:v>0.19928476746480861</c:v>
                </c:pt>
                <c:pt idx="2967">
                  <c:v>0.19930014296710064</c:v>
                </c:pt>
                <c:pt idx="2968">
                  <c:v>0.19931811874794092</c:v>
                </c:pt>
                <c:pt idx="2969">
                  <c:v>0.1993648787785991</c:v>
                </c:pt>
                <c:pt idx="2970">
                  <c:v>0.19927961342407374</c:v>
                </c:pt>
                <c:pt idx="2971">
                  <c:v>0.19928195291213835</c:v>
                </c:pt>
                <c:pt idx="2972">
                  <c:v>0.19932220076891327</c:v>
                </c:pt>
                <c:pt idx="2973">
                  <c:v>0.19932711774725775</c:v>
                </c:pt>
                <c:pt idx="2974">
                  <c:v>0.19932065408762578</c:v>
                </c:pt>
                <c:pt idx="2975">
                  <c:v>0.19930744267780565</c:v>
                </c:pt>
                <c:pt idx="2976">
                  <c:v>0.19933597531288028</c:v>
                </c:pt>
                <c:pt idx="2977">
                  <c:v>0.19933936948572017</c:v>
                </c:pt>
                <c:pt idx="2978">
                  <c:v>0.19937948475888967</c:v>
                </c:pt>
                <c:pt idx="2979">
                  <c:v>0.1985946575657509</c:v>
                </c:pt>
                <c:pt idx="2980">
                  <c:v>0.19848240223125502</c:v>
                </c:pt>
                <c:pt idx="2981">
                  <c:v>0.19858775108202398</c:v>
                </c:pt>
                <c:pt idx="2982">
                  <c:v>0.19754526952281504</c:v>
                </c:pt>
                <c:pt idx="2983">
                  <c:v>0.19818309229705244</c:v>
                </c:pt>
                <c:pt idx="2984">
                  <c:v>0.19718728969693222</c:v>
                </c:pt>
                <c:pt idx="2985">
                  <c:v>0.19719326150049477</c:v>
                </c:pt>
                <c:pt idx="2986">
                  <c:v>0.1972028180802281</c:v>
                </c:pt>
                <c:pt idx="2987">
                  <c:v>0.19724572779259741</c:v>
                </c:pt>
                <c:pt idx="2988">
                  <c:v>0.19730929171447653</c:v>
                </c:pt>
                <c:pt idx="2989">
                  <c:v>0.19732999081061076</c:v>
                </c:pt>
                <c:pt idx="2990">
                  <c:v>0.19745295226387105</c:v>
                </c:pt>
                <c:pt idx="2991">
                  <c:v>0.19742702263398626</c:v>
                </c:pt>
                <c:pt idx="2992">
                  <c:v>0.19740240267291975</c:v>
                </c:pt>
                <c:pt idx="2993">
                  <c:v>0.19742172755689857</c:v>
                </c:pt>
                <c:pt idx="2994">
                  <c:v>0.1974931276938563</c:v>
                </c:pt>
                <c:pt idx="2995">
                  <c:v>0.19749918613372142</c:v>
                </c:pt>
                <c:pt idx="2996">
                  <c:v>0.19752562180560562</c:v>
                </c:pt>
                <c:pt idx="2997">
                  <c:v>0.19758779204802823</c:v>
                </c:pt>
                <c:pt idx="2998">
                  <c:v>0.19760746583741562</c:v>
                </c:pt>
                <c:pt idx="2999">
                  <c:v>0.19766435729752541</c:v>
                </c:pt>
                <c:pt idx="3000">
                  <c:v>0.19767510482310047</c:v>
                </c:pt>
                <c:pt idx="3001">
                  <c:v>0.19765681635566268</c:v>
                </c:pt>
                <c:pt idx="3002">
                  <c:v>0.19767638329743087</c:v>
                </c:pt>
                <c:pt idx="3003">
                  <c:v>0.19774931613444346</c:v>
                </c:pt>
                <c:pt idx="3004">
                  <c:v>0.19769884129872373</c:v>
                </c:pt>
                <c:pt idx="3005">
                  <c:v>0.19770352919864553</c:v>
                </c:pt>
                <c:pt idx="3006">
                  <c:v>0.19770825620878063</c:v>
                </c:pt>
                <c:pt idx="3007">
                  <c:v>0.19775513419049373</c:v>
                </c:pt>
                <c:pt idx="3008">
                  <c:v>0.19776307636175972</c:v>
                </c:pt>
                <c:pt idx="3009">
                  <c:v>0.19774416966984298</c:v>
                </c:pt>
                <c:pt idx="3010">
                  <c:v>0.19776570861492115</c:v>
                </c:pt>
                <c:pt idx="3011">
                  <c:v>0.19769844660103764</c:v>
                </c:pt>
                <c:pt idx="3012">
                  <c:v>0.19766366900690246</c:v>
                </c:pt>
                <c:pt idx="3013">
                  <c:v>0.1976894990453153</c:v>
                </c:pt>
                <c:pt idx="3014">
                  <c:v>0.1963816505347753</c:v>
                </c:pt>
                <c:pt idx="3015">
                  <c:v>0.19798087295758249</c:v>
                </c:pt>
                <c:pt idx="3016">
                  <c:v>0.19797655890608534</c:v>
                </c:pt>
                <c:pt idx="3017">
                  <c:v>0.19962992712377114</c:v>
                </c:pt>
                <c:pt idx="3018">
                  <c:v>0.2001103879420334</c:v>
                </c:pt>
                <c:pt idx="3019">
                  <c:v>0.20063202538240144</c:v>
                </c:pt>
                <c:pt idx="3020">
                  <c:v>0.20231362403189812</c:v>
                </c:pt>
                <c:pt idx="3021">
                  <c:v>0.20157398458720222</c:v>
                </c:pt>
                <c:pt idx="3022">
                  <c:v>0.20237387654905592</c:v>
                </c:pt>
                <c:pt idx="3023">
                  <c:v>0.2016538436398243</c:v>
                </c:pt>
                <c:pt idx="3024">
                  <c:v>0.20201603868035267</c:v>
                </c:pt>
                <c:pt idx="3025">
                  <c:v>0.20433315739730973</c:v>
                </c:pt>
                <c:pt idx="3026">
                  <c:v>0.20448888413348087</c:v>
                </c:pt>
                <c:pt idx="3027">
                  <c:v>0.20440215707686216</c:v>
                </c:pt>
                <c:pt idx="3028">
                  <c:v>0.20354069625178917</c:v>
                </c:pt>
                <c:pt idx="3029">
                  <c:v>0.20296668636522974</c:v>
                </c:pt>
                <c:pt idx="3030">
                  <c:v>0.20366795142025507</c:v>
                </c:pt>
                <c:pt idx="3031">
                  <c:v>0.20389366367000017</c:v>
                </c:pt>
                <c:pt idx="3032">
                  <c:v>0.20171639771186545</c:v>
                </c:pt>
                <c:pt idx="3033">
                  <c:v>0.2032392535938965</c:v>
                </c:pt>
                <c:pt idx="3034">
                  <c:v>0.20392749969568924</c:v>
                </c:pt>
                <c:pt idx="3035">
                  <c:v>0.20314728112168234</c:v>
                </c:pt>
                <c:pt idx="3036">
                  <c:v>0.2037194644890854</c:v>
                </c:pt>
                <c:pt idx="3037">
                  <c:v>0.20495413075278512</c:v>
                </c:pt>
                <c:pt idx="3038">
                  <c:v>0.2063881761032369</c:v>
                </c:pt>
                <c:pt idx="3039">
                  <c:v>0.20641600740742261</c:v>
                </c:pt>
                <c:pt idx="3040">
                  <c:v>0.20577084433596737</c:v>
                </c:pt>
                <c:pt idx="3041">
                  <c:v>0.20584941948320523</c:v>
                </c:pt>
                <c:pt idx="3042">
                  <c:v>0.20475596606540547</c:v>
                </c:pt>
                <c:pt idx="3043">
                  <c:v>0.20517040664275799</c:v>
                </c:pt>
                <c:pt idx="3044">
                  <c:v>0.20565404970659817</c:v>
                </c:pt>
                <c:pt idx="3045">
                  <c:v>0.20720601055328847</c:v>
                </c:pt>
                <c:pt idx="3046">
                  <c:v>0.20723009073015319</c:v>
                </c:pt>
                <c:pt idx="3047">
                  <c:v>0.20777213793029348</c:v>
                </c:pt>
                <c:pt idx="3048">
                  <c:v>0.20718259759217394</c:v>
                </c:pt>
                <c:pt idx="3049">
                  <c:v>0.20741949276141036</c:v>
                </c:pt>
                <c:pt idx="3050">
                  <c:v>0.20772036905341573</c:v>
                </c:pt>
                <c:pt idx="3051">
                  <c:v>0.20727490334730914</c:v>
                </c:pt>
                <c:pt idx="3052">
                  <c:v>0.20792504583883797</c:v>
                </c:pt>
                <c:pt idx="3053">
                  <c:v>0.2076660988936061</c:v>
                </c:pt>
                <c:pt idx="3054">
                  <c:v>0.20766862957527166</c:v>
                </c:pt>
                <c:pt idx="3055">
                  <c:v>0.20770734299051052</c:v>
                </c:pt>
                <c:pt idx="3056">
                  <c:v>0.20781234445847385</c:v>
                </c:pt>
                <c:pt idx="3057">
                  <c:v>0.20783241685355303</c:v>
                </c:pt>
                <c:pt idx="3058">
                  <c:v>0.2087717935509068</c:v>
                </c:pt>
                <c:pt idx="3059">
                  <c:v>0.20883069074558414</c:v>
                </c:pt>
                <c:pt idx="3060">
                  <c:v>0.20794826668488753</c:v>
                </c:pt>
                <c:pt idx="3061">
                  <c:v>0.20768645129314445</c:v>
                </c:pt>
                <c:pt idx="3062">
                  <c:v>0.20845250667005422</c:v>
                </c:pt>
                <c:pt idx="3063">
                  <c:v>0.20839414302517834</c:v>
                </c:pt>
                <c:pt idx="3064">
                  <c:v>0.20838006699996714</c:v>
                </c:pt>
                <c:pt idx="3065">
                  <c:v>0.20903112508883526</c:v>
                </c:pt>
                <c:pt idx="3066">
                  <c:v>0.2085201633368059</c:v>
                </c:pt>
                <c:pt idx="3067">
                  <c:v>0.20853673697641839</c:v>
                </c:pt>
                <c:pt idx="3068">
                  <c:v>0.20853976675810659</c:v>
                </c:pt>
                <c:pt idx="3069">
                  <c:v>0.20851740158229903</c:v>
                </c:pt>
                <c:pt idx="3070">
                  <c:v>0.20847305250174508</c:v>
                </c:pt>
                <c:pt idx="3071">
                  <c:v>0.20857593081177983</c:v>
                </c:pt>
                <c:pt idx="3072">
                  <c:v>0.20863550352626525</c:v>
                </c:pt>
                <c:pt idx="3073">
                  <c:v>0.20867015816920298</c:v>
                </c:pt>
                <c:pt idx="3074">
                  <c:v>0.20867639997957799</c:v>
                </c:pt>
                <c:pt idx="3075">
                  <c:v>0.20877053304603455</c:v>
                </c:pt>
                <c:pt idx="3076">
                  <c:v>0.2088263537107784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2013944"/>
        <c:axId val="562011984"/>
      </c:lineChart>
      <c:lineChart>
        <c:grouping val="standard"/>
        <c:varyColors val="0"/>
        <c:ser>
          <c:idx val="0"/>
          <c:order val="1"/>
          <c:tx>
            <c:strRef>
              <c:f>'组合净值 测算'!$F$2</c:f>
              <c:strCache>
                <c:ptCount val="1"/>
                <c:pt idx="0">
                  <c:v>中债国开债到期收益率:10年</c:v>
                </c:pt>
              </c:strCache>
            </c:strRef>
          </c:tx>
          <c:spPr>
            <a:ln w="2222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val>
            <c:numRef>
              <c:f>'组合净值 测算'!$F$4:$F$3080</c:f>
              <c:numCache>
                <c:formatCode>###,###,###,###,##0.0000</c:formatCode>
                <c:ptCount val="3077"/>
                <c:pt idx="0">
                  <c:v>3.85</c:v>
                </c:pt>
                <c:pt idx="1">
                  <c:v>3.8450000000000002</c:v>
                </c:pt>
                <c:pt idx="2">
                  <c:v>3.85</c:v>
                </c:pt>
                <c:pt idx="3">
                  <c:v>3.9</c:v>
                </c:pt>
                <c:pt idx="4">
                  <c:v>3.91</c:v>
                </c:pt>
                <c:pt idx="5">
                  <c:v>3.91</c:v>
                </c:pt>
                <c:pt idx="6">
                  <c:v>3.91</c:v>
                </c:pt>
                <c:pt idx="7">
                  <c:v>3.91</c:v>
                </c:pt>
                <c:pt idx="8">
                  <c:v>3.91</c:v>
                </c:pt>
                <c:pt idx="9">
                  <c:v>3.91</c:v>
                </c:pt>
                <c:pt idx="10">
                  <c:v>3.91</c:v>
                </c:pt>
                <c:pt idx="11">
                  <c:v>3.9049999999999998</c:v>
                </c:pt>
                <c:pt idx="12">
                  <c:v>3.91</c:v>
                </c:pt>
                <c:pt idx="13">
                  <c:v>3.9</c:v>
                </c:pt>
                <c:pt idx="14">
                  <c:v>3.9</c:v>
                </c:pt>
                <c:pt idx="15">
                  <c:v>3.9</c:v>
                </c:pt>
                <c:pt idx="16">
                  <c:v>3.91</c:v>
                </c:pt>
                <c:pt idx="17">
                  <c:v>3.92</c:v>
                </c:pt>
                <c:pt idx="18">
                  <c:v>3.95</c:v>
                </c:pt>
                <c:pt idx="19">
                  <c:v>4.01</c:v>
                </c:pt>
                <c:pt idx="20">
                  <c:v>4.03</c:v>
                </c:pt>
                <c:pt idx="21">
                  <c:v>4.03</c:v>
                </c:pt>
                <c:pt idx="22">
                  <c:v>4.0599999999999996</c:v>
                </c:pt>
                <c:pt idx="23">
                  <c:v>4.0999999999999996</c:v>
                </c:pt>
                <c:pt idx="24">
                  <c:v>4.12</c:v>
                </c:pt>
                <c:pt idx="25">
                  <c:v>4.1500000000000004</c:v>
                </c:pt>
                <c:pt idx="26">
                  <c:v>4.1500000000000004</c:v>
                </c:pt>
                <c:pt idx="27">
                  <c:v>4.1500000000000004</c:v>
                </c:pt>
                <c:pt idx="28">
                  <c:v>4.16</c:v>
                </c:pt>
                <c:pt idx="29">
                  <c:v>4.16</c:v>
                </c:pt>
                <c:pt idx="30">
                  <c:v>4.165</c:v>
                </c:pt>
                <c:pt idx="31">
                  <c:v>4.165</c:v>
                </c:pt>
                <c:pt idx="32">
                  <c:v>4.17</c:v>
                </c:pt>
                <c:pt idx="33">
                  <c:v>4.1900000000000004</c:v>
                </c:pt>
                <c:pt idx="34">
                  <c:v>4.1900000000000004</c:v>
                </c:pt>
                <c:pt idx="35">
                  <c:v>4.1900000000000004</c:v>
                </c:pt>
                <c:pt idx="36">
                  <c:v>4.1900000000000004</c:v>
                </c:pt>
                <c:pt idx="37">
                  <c:v>4.26</c:v>
                </c:pt>
                <c:pt idx="38">
                  <c:v>4.3499999999999996</c:v>
                </c:pt>
                <c:pt idx="39">
                  <c:v>4.3899999999999997</c:v>
                </c:pt>
                <c:pt idx="40">
                  <c:v>4.42</c:v>
                </c:pt>
                <c:pt idx="41">
                  <c:v>4.45</c:v>
                </c:pt>
                <c:pt idx="42">
                  <c:v>4.46</c:v>
                </c:pt>
                <c:pt idx="43">
                  <c:v>4.4610000000000003</c:v>
                </c:pt>
                <c:pt idx="44">
                  <c:v>4.54</c:v>
                </c:pt>
                <c:pt idx="45">
                  <c:v>4.57</c:v>
                </c:pt>
                <c:pt idx="46">
                  <c:v>4.58</c:v>
                </c:pt>
                <c:pt idx="47">
                  <c:v>4.5999999999999996</c:v>
                </c:pt>
                <c:pt idx="48">
                  <c:v>4.63</c:v>
                </c:pt>
                <c:pt idx="49">
                  <c:v>4.63</c:v>
                </c:pt>
                <c:pt idx="50">
                  <c:v>4.63</c:v>
                </c:pt>
                <c:pt idx="51">
                  <c:v>4.7</c:v>
                </c:pt>
                <c:pt idx="52">
                  <c:v>4.7300000000000004</c:v>
                </c:pt>
                <c:pt idx="53">
                  <c:v>4.7300000000000004</c:v>
                </c:pt>
                <c:pt idx="54">
                  <c:v>4.7300000000000004</c:v>
                </c:pt>
                <c:pt idx="55">
                  <c:v>4.7240000000000002</c:v>
                </c:pt>
                <c:pt idx="56">
                  <c:v>4.7240000000000002</c:v>
                </c:pt>
                <c:pt idx="57">
                  <c:v>4.7240000000000002</c:v>
                </c:pt>
                <c:pt idx="58">
                  <c:v>4.75</c:v>
                </c:pt>
                <c:pt idx="59">
                  <c:v>4.78</c:v>
                </c:pt>
                <c:pt idx="60">
                  <c:v>4.78</c:v>
                </c:pt>
                <c:pt idx="61">
                  <c:v>4.8250000000000002</c:v>
                </c:pt>
                <c:pt idx="62">
                  <c:v>4.83</c:v>
                </c:pt>
                <c:pt idx="63">
                  <c:v>4.83</c:v>
                </c:pt>
                <c:pt idx="64">
                  <c:v>4.83</c:v>
                </c:pt>
                <c:pt idx="65">
                  <c:v>4.8499999999999996</c:v>
                </c:pt>
                <c:pt idx="66">
                  <c:v>4.8499999999999996</c:v>
                </c:pt>
                <c:pt idx="67">
                  <c:v>4.8499999999999996</c:v>
                </c:pt>
                <c:pt idx="68">
                  <c:v>4.8726000000000003</c:v>
                </c:pt>
                <c:pt idx="69">
                  <c:v>4.8726000000000003</c:v>
                </c:pt>
                <c:pt idx="70">
                  <c:v>4.8499999999999996</c:v>
                </c:pt>
                <c:pt idx="71">
                  <c:v>4.83</c:v>
                </c:pt>
                <c:pt idx="72">
                  <c:v>4.8</c:v>
                </c:pt>
                <c:pt idx="73">
                  <c:v>4.8</c:v>
                </c:pt>
                <c:pt idx="74">
                  <c:v>4.8</c:v>
                </c:pt>
                <c:pt idx="75">
                  <c:v>4.76</c:v>
                </c:pt>
                <c:pt idx="76">
                  <c:v>4.76</c:v>
                </c:pt>
                <c:pt idx="77">
                  <c:v>4.76</c:v>
                </c:pt>
                <c:pt idx="78">
                  <c:v>4.76</c:v>
                </c:pt>
                <c:pt idx="79">
                  <c:v>4.76</c:v>
                </c:pt>
                <c:pt idx="80">
                  <c:v>4.7249999999999996</c:v>
                </c:pt>
                <c:pt idx="81">
                  <c:v>4.7249999999999996</c:v>
                </c:pt>
                <c:pt idx="82">
                  <c:v>4.7249999999999996</c:v>
                </c:pt>
                <c:pt idx="83">
                  <c:v>4.7249999999999996</c:v>
                </c:pt>
                <c:pt idx="84">
                  <c:v>4.7186000000000003</c:v>
                </c:pt>
                <c:pt idx="85">
                  <c:v>4.6900000000000004</c:v>
                </c:pt>
                <c:pt idx="86">
                  <c:v>4.68</c:v>
                </c:pt>
                <c:pt idx="87">
                  <c:v>4.68</c:v>
                </c:pt>
                <c:pt idx="88">
                  <c:v>4.68</c:v>
                </c:pt>
                <c:pt idx="89">
                  <c:v>4.68</c:v>
                </c:pt>
                <c:pt idx="90">
                  <c:v>4.68</c:v>
                </c:pt>
                <c:pt idx="91">
                  <c:v>4.6657000000000002</c:v>
                </c:pt>
                <c:pt idx="92">
                  <c:v>4.625</c:v>
                </c:pt>
                <c:pt idx="93">
                  <c:v>4.55</c:v>
                </c:pt>
                <c:pt idx="94">
                  <c:v>4.5449999999999999</c:v>
                </c:pt>
                <c:pt idx="95">
                  <c:v>4.55</c:v>
                </c:pt>
                <c:pt idx="96">
                  <c:v>4.55</c:v>
                </c:pt>
                <c:pt idx="97">
                  <c:v>4.55</c:v>
                </c:pt>
                <c:pt idx="98">
                  <c:v>4.55</c:v>
                </c:pt>
                <c:pt idx="99">
                  <c:v>4.5549999999999997</c:v>
                </c:pt>
                <c:pt idx="100">
                  <c:v>4.5549999999999997</c:v>
                </c:pt>
                <c:pt idx="101">
                  <c:v>4.5549999999999997</c:v>
                </c:pt>
                <c:pt idx="102">
                  <c:v>4.5599999999999996</c:v>
                </c:pt>
                <c:pt idx="103">
                  <c:v>4.5599999999999996</c:v>
                </c:pt>
                <c:pt idx="104">
                  <c:v>4.5999999999999996</c:v>
                </c:pt>
                <c:pt idx="105">
                  <c:v>4.6779999999999999</c:v>
                </c:pt>
                <c:pt idx="106">
                  <c:v>4.67</c:v>
                </c:pt>
                <c:pt idx="107">
                  <c:v>4.83</c:v>
                </c:pt>
                <c:pt idx="108">
                  <c:v>4.8899999999999997</c:v>
                </c:pt>
                <c:pt idx="109">
                  <c:v>4.92</c:v>
                </c:pt>
                <c:pt idx="110">
                  <c:v>4.92</c:v>
                </c:pt>
                <c:pt idx="111">
                  <c:v>4.92</c:v>
                </c:pt>
                <c:pt idx="112">
                  <c:v>4.875</c:v>
                </c:pt>
                <c:pt idx="113">
                  <c:v>4.88</c:v>
                </c:pt>
                <c:pt idx="114">
                  <c:v>4.83</c:v>
                </c:pt>
                <c:pt idx="115">
                  <c:v>4.8</c:v>
                </c:pt>
                <c:pt idx="116">
                  <c:v>4.79</c:v>
                </c:pt>
                <c:pt idx="117">
                  <c:v>4.7699999999999996</c:v>
                </c:pt>
                <c:pt idx="118">
                  <c:v>4.76</c:v>
                </c:pt>
                <c:pt idx="119">
                  <c:v>4.75</c:v>
                </c:pt>
                <c:pt idx="120">
                  <c:v>4.7450000000000001</c:v>
                </c:pt>
                <c:pt idx="121">
                  <c:v>4.74</c:v>
                </c:pt>
                <c:pt idx="122">
                  <c:v>4.74</c:v>
                </c:pt>
                <c:pt idx="123">
                  <c:v>4.72</c:v>
                </c:pt>
                <c:pt idx="124">
                  <c:v>4.7300000000000004</c:v>
                </c:pt>
                <c:pt idx="125">
                  <c:v>4.7300000000000004</c:v>
                </c:pt>
                <c:pt idx="126">
                  <c:v>4.7300000000000004</c:v>
                </c:pt>
                <c:pt idx="127">
                  <c:v>4.75</c:v>
                </c:pt>
                <c:pt idx="128">
                  <c:v>4.75</c:v>
                </c:pt>
                <c:pt idx="129">
                  <c:v>4.7504</c:v>
                </c:pt>
                <c:pt idx="130">
                  <c:v>4.76</c:v>
                </c:pt>
                <c:pt idx="131">
                  <c:v>4.76</c:v>
                </c:pt>
                <c:pt idx="132">
                  <c:v>4.76</c:v>
                </c:pt>
                <c:pt idx="133">
                  <c:v>4.76</c:v>
                </c:pt>
                <c:pt idx="134">
                  <c:v>4.7649999999999997</c:v>
                </c:pt>
                <c:pt idx="135">
                  <c:v>4.76</c:v>
                </c:pt>
                <c:pt idx="136">
                  <c:v>4.76</c:v>
                </c:pt>
                <c:pt idx="137">
                  <c:v>4.7649999999999997</c:v>
                </c:pt>
                <c:pt idx="138">
                  <c:v>4.7649999999999997</c:v>
                </c:pt>
                <c:pt idx="139">
                  <c:v>4.7699999999999996</c:v>
                </c:pt>
                <c:pt idx="140">
                  <c:v>4.78</c:v>
                </c:pt>
                <c:pt idx="141">
                  <c:v>4.8</c:v>
                </c:pt>
                <c:pt idx="142">
                  <c:v>4.8049999999999997</c:v>
                </c:pt>
                <c:pt idx="143">
                  <c:v>4.8499999999999996</c:v>
                </c:pt>
                <c:pt idx="144">
                  <c:v>4.87</c:v>
                </c:pt>
                <c:pt idx="145">
                  <c:v>4.88</c:v>
                </c:pt>
                <c:pt idx="146">
                  <c:v>4.87</c:v>
                </c:pt>
                <c:pt idx="147">
                  <c:v>4.9000000000000004</c:v>
                </c:pt>
                <c:pt idx="148">
                  <c:v>4.92</c:v>
                </c:pt>
                <c:pt idx="149">
                  <c:v>4.9400000000000004</c:v>
                </c:pt>
                <c:pt idx="150">
                  <c:v>4.96</c:v>
                </c:pt>
                <c:pt idx="151">
                  <c:v>4.99</c:v>
                </c:pt>
                <c:pt idx="152">
                  <c:v>5.03</c:v>
                </c:pt>
                <c:pt idx="153">
                  <c:v>5.05</c:v>
                </c:pt>
                <c:pt idx="154">
                  <c:v>5.04</c:v>
                </c:pt>
                <c:pt idx="155">
                  <c:v>5.05</c:v>
                </c:pt>
                <c:pt idx="156">
                  <c:v>5.0599999999999996</c:v>
                </c:pt>
                <c:pt idx="157">
                  <c:v>5.05</c:v>
                </c:pt>
                <c:pt idx="158">
                  <c:v>5.0549999999999997</c:v>
                </c:pt>
                <c:pt idx="159">
                  <c:v>5.05</c:v>
                </c:pt>
                <c:pt idx="160">
                  <c:v>5.05</c:v>
                </c:pt>
                <c:pt idx="161">
                  <c:v>5.05</c:v>
                </c:pt>
                <c:pt idx="162">
                  <c:v>5.05</c:v>
                </c:pt>
                <c:pt idx="163">
                  <c:v>5.05</c:v>
                </c:pt>
                <c:pt idx="164">
                  <c:v>5.05</c:v>
                </c:pt>
                <c:pt idx="165">
                  <c:v>5.05</c:v>
                </c:pt>
                <c:pt idx="166">
                  <c:v>5.05</c:v>
                </c:pt>
                <c:pt idx="167">
                  <c:v>5.05</c:v>
                </c:pt>
                <c:pt idx="168">
                  <c:v>5.05</c:v>
                </c:pt>
                <c:pt idx="169">
                  <c:v>5.05</c:v>
                </c:pt>
                <c:pt idx="170">
                  <c:v>5.0016999999999996</c:v>
                </c:pt>
                <c:pt idx="171">
                  <c:v>5.0118999999999998</c:v>
                </c:pt>
                <c:pt idx="172">
                  <c:v>5.0119999999999996</c:v>
                </c:pt>
                <c:pt idx="173">
                  <c:v>5.0118999999999998</c:v>
                </c:pt>
                <c:pt idx="174">
                  <c:v>5.1006999999999998</c:v>
                </c:pt>
                <c:pt idx="175">
                  <c:v>5.1253000000000002</c:v>
                </c:pt>
                <c:pt idx="176">
                  <c:v>5.13</c:v>
                </c:pt>
                <c:pt idx="177">
                  <c:v>5.125</c:v>
                </c:pt>
                <c:pt idx="178">
                  <c:v>5.1100000000000003</c:v>
                </c:pt>
                <c:pt idx="179">
                  <c:v>5.1100000000000003</c:v>
                </c:pt>
                <c:pt idx="180">
                  <c:v>5.1100000000000003</c:v>
                </c:pt>
                <c:pt idx="181">
                  <c:v>5.1039000000000003</c:v>
                </c:pt>
                <c:pt idx="182">
                  <c:v>5.0862999999999996</c:v>
                </c:pt>
                <c:pt idx="183">
                  <c:v>5.0815999999999999</c:v>
                </c:pt>
                <c:pt idx="184">
                  <c:v>5.09</c:v>
                </c:pt>
                <c:pt idx="185">
                  <c:v>5.0999999999999996</c:v>
                </c:pt>
                <c:pt idx="186">
                  <c:v>5.0999999999999996</c:v>
                </c:pt>
                <c:pt idx="187">
                  <c:v>5.1100000000000003</c:v>
                </c:pt>
                <c:pt idx="188">
                  <c:v>5.15</c:v>
                </c:pt>
                <c:pt idx="189">
                  <c:v>5.16</c:v>
                </c:pt>
                <c:pt idx="190">
                  <c:v>5.16</c:v>
                </c:pt>
                <c:pt idx="191">
                  <c:v>5.16</c:v>
                </c:pt>
                <c:pt idx="192">
                  <c:v>5.1550000000000002</c:v>
                </c:pt>
                <c:pt idx="193">
                  <c:v>5.16</c:v>
                </c:pt>
                <c:pt idx="194">
                  <c:v>5.16</c:v>
                </c:pt>
                <c:pt idx="195">
                  <c:v>5.16</c:v>
                </c:pt>
                <c:pt idx="196">
                  <c:v>5.12</c:v>
                </c:pt>
                <c:pt idx="197">
                  <c:v>5.09</c:v>
                </c:pt>
                <c:pt idx="198">
                  <c:v>5.09</c:v>
                </c:pt>
                <c:pt idx="199">
                  <c:v>5.07</c:v>
                </c:pt>
                <c:pt idx="200">
                  <c:v>5.09</c:v>
                </c:pt>
                <c:pt idx="201">
                  <c:v>5.08</c:v>
                </c:pt>
                <c:pt idx="202">
                  <c:v>5.0599999999999996</c:v>
                </c:pt>
                <c:pt idx="203">
                  <c:v>5.0199999999999996</c:v>
                </c:pt>
                <c:pt idx="204">
                  <c:v>5.01</c:v>
                </c:pt>
                <c:pt idx="205">
                  <c:v>5.01</c:v>
                </c:pt>
                <c:pt idx="206">
                  <c:v>5</c:v>
                </c:pt>
                <c:pt idx="207">
                  <c:v>4.99</c:v>
                </c:pt>
                <c:pt idx="208">
                  <c:v>4.9800000000000004</c:v>
                </c:pt>
                <c:pt idx="209">
                  <c:v>4.9800000000000004</c:v>
                </c:pt>
                <c:pt idx="210">
                  <c:v>5</c:v>
                </c:pt>
                <c:pt idx="211">
                  <c:v>5.0199999999999996</c:v>
                </c:pt>
                <c:pt idx="212">
                  <c:v>5.05</c:v>
                </c:pt>
                <c:pt idx="213">
                  <c:v>5</c:v>
                </c:pt>
                <c:pt idx="214">
                  <c:v>5</c:v>
                </c:pt>
                <c:pt idx="215">
                  <c:v>4.99</c:v>
                </c:pt>
                <c:pt idx="216">
                  <c:v>4.9800000000000004</c:v>
                </c:pt>
                <c:pt idx="217">
                  <c:v>4.9800000000000004</c:v>
                </c:pt>
                <c:pt idx="218">
                  <c:v>4.96</c:v>
                </c:pt>
                <c:pt idx="219">
                  <c:v>4.95</c:v>
                </c:pt>
                <c:pt idx="220">
                  <c:v>4.95</c:v>
                </c:pt>
                <c:pt idx="221">
                  <c:v>4.95</c:v>
                </c:pt>
                <c:pt idx="222">
                  <c:v>4.96</c:v>
                </c:pt>
                <c:pt idx="223">
                  <c:v>4.9800000000000004</c:v>
                </c:pt>
                <c:pt idx="224">
                  <c:v>4.9800000000000004</c:v>
                </c:pt>
                <c:pt idx="225">
                  <c:v>4.9749999999999996</c:v>
                </c:pt>
                <c:pt idx="226">
                  <c:v>4.9749999999999996</c:v>
                </c:pt>
                <c:pt idx="227">
                  <c:v>4.9749999999999996</c:v>
                </c:pt>
                <c:pt idx="228">
                  <c:v>4.9749999999999996</c:v>
                </c:pt>
                <c:pt idx="229">
                  <c:v>4.96</c:v>
                </c:pt>
                <c:pt idx="230">
                  <c:v>4.9450000000000003</c:v>
                </c:pt>
                <c:pt idx="231">
                  <c:v>4.9450000000000003</c:v>
                </c:pt>
                <c:pt idx="232">
                  <c:v>4.95</c:v>
                </c:pt>
                <c:pt idx="233">
                  <c:v>4.95</c:v>
                </c:pt>
                <c:pt idx="234">
                  <c:v>4.95</c:v>
                </c:pt>
                <c:pt idx="235">
                  <c:v>4.95</c:v>
                </c:pt>
                <c:pt idx="236">
                  <c:v>4.9470000000000001</c:v>
                </c:pt>
                <c:pt idx="237">
                  <c:v>4.9219999999999997</c:v>
                </c:pt>
                <c:pt idx="238">
                  <c:v>4.9119999999999999</c:v>
                </c:pt>
                <c:pt idx="239">
                  <c:v>4.8722000000000003</c:v>
                </c:pt>
                <c:pt idx="240">
                  <c:v>4.8323999999999998</c:v>
                </c:pt>
                <c:pt idx="241">
                  <c:v>4.835</c:v>
                </c:pt>
                <c:pt idx="242">
                  <c:v>4.8460000000000001</c:v>
                </c:pt>
                <c:pt idx="243">
                  <c:v>4.8499999999999996</c:v>
                </c:pt>
                <c:pt idx="244">
                  <c:v>4.843</c:v>
                </c:pt>
                <c:pt idx="245">
                  <c:v>4.8460000000000001</c:v>
                </c:pt>
                <c:pt idx="246">
                  <c:v>4.8499999999999996</c:v>
                </c:pt>
                <c:pt idx="247">
                  <c:v>4.8499999999999996</c:v>
                </c:pt>
                <c:pt idx="248">
                  <c:v>4.8449999999999998</c:v>
                </c:pt>
                <c:pt idx="249">
                  <c:v>4.8499999999999996</c:v>
                </c:pt>
                <c:pt idx="250">
                  <c:v>4.8499999999999996</c:v>
                </c:pt>
                <c:pt idx="251">
                  <c:v>4.8311999999999999</c:v>
                </c:pt>
                <c:pt idx="252">
                  <c:v>4.83</c:v>
                </c:pt>
                <c:pt idx="253">
                  <c:v>4.83</c:v>
                </c:pt>
                <c:pt idx="254">
                  <c:v>4.8250000000000002</c:v>
                </c:pt>
                <c:pt idx="255">
                  <c:v>4.8253000000000004</c:v>
                </c:pt>
                <c:pt idx="256">
                  <c:v>4.8254000000000001</c:v>
                </c:pt>
                <c:pt idx="257">
                  <c:v>4.8404999999999996</c:v>
                </c:pt>
                <c:pt idx="258">
                  <c:v>4.8855000000000004</c:v>
                </c:pt>
                <c:pt idx="259">
                  <c:v>4.8906999999999998</c:v>
                </c:pt>
                <c:pt idx="260">
                  <c:v>4.8958000000000004</c:v>
                </c:pt>
                <c:pt idx="261">
                  <c:v>4.9000000000000004</c:v>
                </c:pt>
                <c:pt idx="262">
                  <c:v>4.9050000000000002</c:v>
                </c:pt>
                <c:pt idx="263">
                  <c:v>4.9027000000000003</c:v>
                </c:pt>
                <c:pt idx="264">
                  <c:v>4.8956</c:v>
                </c:pt>
                <c:pt idx="265">
                  <c:v>4.8956</c:v>
                </c:pt>
                <c:pt idx="266">
                  <c:v>4.9631999999999996</c:v>
                </c:pt>
                <c:pt idx="267">
                  <c:v>4.9534000000000002</c:v>
                </c:pt>
                <c:pt idx="268">
                  <c:v>4.9494999999999996</c:v>
                </c:pt>
                <c:pt idx="269">
                  <c:v>4.96</c:v>
                </c:pt>
                <c:pt idx="270">
                  <c:v>4.95</c:v>
                </c:pt>
                <c:pt idx="271">
                  <c:v>4.95</c:v>
                </c:pt>
                <c:pt idx="272">
                  <c:v>4.95</c:v>
                </c:pt>
                <c:pt idx="273">
                  <c:v>4.95</c:v>
                </c:pt>
                <c:pt idx="274">
                  <c:v>4.9679000000000002</c:v>
                </c:pt>
                <c:pt idx="275">
                  <c:v>4.968</c:v>
                </c:pt>
                <c:pt idx="276">
                  <c:v>4.9680999999999997</c:v>
                </c:pt>
                <c:pt idx="277">
                  <c:v>4.9631999999999996</c:v>
                </c:pt>
                <c:pt idx="278">
                  <c:v>4.96</c:v>
                </c:pt>
                <c:pt idx="279">
                  <c:v>4.9603999999999999</c:v>
                </c:pt>
                <c:pt idx="280">
                  <c:v>4.96</c:v>
                </c:pt>
                <c:pt idx="281">
                  <c:v>4.96</c:v>
                </c:pt>
                <c:pt idx="282">
                  <c:v>4.9561999999999999</c:v>
                </c:pt>
                <c:pt idx="283">
                  <c:v>4.9512999999999998</c:v>
                </c:pt>
                <c:pt idx="284">
                  <c:v>4.9505999999999997</c:v>
                </c:pt>
                <c:pt idx="285">
                  <c:v>4.9466000000000001</c:v>
                </c:pt>
                <c:pt idx="286">
                  <c:v>4.9466999999999999</c:v>
                </c:pt>
                <c:pt idx="287">
                  <c:v>4.9467999999999996</c:v>
                </c:pt>
                <c:pt idx="288">
                  <c:v>4.9493999999999998</c:v>
                </c:pt>
                <c:pt idx="289">
                  <c:v>4.9893999999999998</c:v>
                </c:pt>
                <c:pt idx="290">
                  <c:v>5</c:v>
                </c:pt>
                <c:pt idx="291">
                  <c:v>5</c:v>
                </c:pt>
                <c:pt idx="292">
                  <c:v>5</c:v>
                </c:pt>
                <c:pt idx="293">
                  <c:v>5.0006000000000004</c:v>
                </c:pt>
                <c:pt idx="294">
                  <c:v>5.0157999999999996</c:v>
                </c:pt>
                <c:pt idx="295">
                  <c:v>5.016</c:v>
                </c:pt>
                <c:pt idx="296">
                  <c:v>5.0162000000000004</c:v>
                </c:pt>
                <c:pt idx="297">
                  <c:v>5.1017000000000001</c:v>
                </c:pt>
                <c:pt idx="298">
                  <c:v>5.1509999999999998</c:v>
                </c:pt>
                <c:pt idx="299">
                  <c:v>5.1412000000000004</c:v>
                </c:pt>
                <c:pt idx="300">
                  <c:v>5.1414</c:v>
                </c:pt>
                <c:pt idx="301">
                  <c:v>5.1859999999999999</c:v>
                </c:pt>
                <c:pt idx="302">
                  <c:v>5.2285000000000004</c:v>
                </c:pt>
                <c:pt idx="303">
                  <c:v>5.2026000000000003</c:v>
                </c:pt>
                <c:pt idx="304">
                  <c:v>5.2325999999999997</c:v>
                </c:pt>
                <c:pt idx="305">
                  <c:v>5.2385999999999999</c:v>
                </c:pt>
                <c:pt idx="306">
                  <c:v>5.2336999999999998</c:v>
                </c:pt>
                <c:pt idx="307">
                  <c:v>5.2337999999999996</c:v>
                </c:pt>
                <c:pt idx="308">
                  <c:v>5.2337999999999996</c:v>
                </c:pt>
                <c:pt idx="309">
                  <c:v>5.2140000000000004</c:v>
                </c:pt>
                <c:pt idx="310">
                  <c:v>5.21</c:v>
                </c:pt>
                <c:pt idx="311">
                  <c:v>5.2018000000000004</c:v>
                </c:pt>
                <c:pt idx="312">
                  <c:v>5.2</c:v>
                </c:pt>
                <c:pt idx="313">
                  <c:v>5.1867999999999999</c:v>
                </c:pt>
                <c:pt idx="314">
                  <c:v>5.1950000000000003</c:v>
                </c:pt>
                <c:pt idx="315">
                  <c:v>5.1818</c:v>
                </c:pt>
                <c:pt idx="316">
                  <c:v>5.1685999999999996</c:v>
                </c:pt>
                <c:pt idx="317">
                  <c:v>5.1554000000000002</c:v>
                </c:pt>
                <c:pt idx="318">
                  <c:v>5.1504000000000003</c:v>
                </c:pt>
                <c:pt idx="319">
                  <c:v>5.1456</c:v>
                </c:pt>
                <c:pt idx="320">
                  <c:v>5.1456999999999997</c:v>
                </c:pt>
                <c:pt idx="321">
                  <c:v>5.1458000000000004</c:v>
                </c:pt>
                <c:pt idx="322">
                  <c:v>5.1657000000000002</c:v>
                </c:pt>
                <c:pt idx="323">
                  <c:v>5.1688000000000001</c:v>
                </c:pt>
                <c:pt idx="324">
                  <c:v>5.1746999999999996</c:v>
                </c:pt>
                <c:pt idx="325">
                  <c:v>5.1698000000000004</c:v>
                </c:pt>
                <c:pt idx="326">
                  <c:v>5.1746999999999996</c:v>
                </c:pt>
                <c:pt idx="327">
                  <c:v>5.19</c:v>
                </c:pt>
                <c:pt idx="328">
                  <c:v>5.1906999999999996</c:v>
                </c:pt>
                <c:pt idx="329">
                  <c:v>5.1858000000000004</c:v>
                </c:pt>
                <c:pt idx="330">
                  <c:v>5.2</c:v>
                </c:pt>
                <c:pt idx="331">
                  <c:v>5.28</c:v>
                </c:pt>
                <c:pt idx="332">
                  <c:v>5.2648999999999999</c:v>
                </c:pt>
                <c:pt idx="333">
                  <c:v>5.3254000000000001</c:v>
                </c:pt>
                <c:pt idx="334">
                  <c:v>5.2729999999999997</c:v>
                </c:pt>
                <c:pt idx="335">
                  <c:v>5.25</c:v>
                </c:pt>
                <c:pt idx="336">
                  <c:v>5.23</c:v>
                </c:pt>
                <c:pt idx="337">
                  <c:v>5.18</c:v>
                </c:pt>
                <c:pt idx="338">
                  <c:v>5.16</c:v>
                </c:pt>
                <c:pt idx="339">
                  <c:v>5.14</c:v>
                </c:pt>
                <c:pt idx="340">
                  <c:v>5.12</c:v>
                </c:pt>
                <c:pt idx="341">
                  <c:v>5.0999999999999996</c:v>
                </c:pt>
                <c:pt idx="342">
                  <c:v>5.1001000000000003</c:v>
                </c:pt>
                <c:pt idx="343">
                  <c:v>5.0899000000000001</c:v>
                </c:pt>
                <c:pt idx="344">
                  <c:v>5.0599999999999996</c:v>
                </c:pt>
                <c:pt idx="345">
                  <c:v>5.0419999999999998</c:v>
                </c:pt>
                <c:pt idx="346">
                  <c:v>5.01</c:v>
                </c:pt>
                <c:pt idx="347">
                  <c:v>4.97</c:v>
                </c:pt>
                <c:pt idx="348">
                  <c:v>4.9400000000000004</c:v>
                </c:pt>
                <c:pt idx="349">
                  <c:v>4.9344999999999999</c:v>
                </c:pt>
                <c:pt idx="350">
                  <c:v>4.9362000000000004</c:v>
                </c:pt>
                <c:pt idx="351">
                  <c:v>4.9375</c:v>
                </c:pt>
                <c:pt idx="352">
                  <c:v>4.9249999999999998</c:v>
                </c:pt>
                <c:pt idx="353">
                  <c:v>4.9260000000000002</c:v>
                </c:pt>
                <c:pt idx="354">
                  <c:v>4.8959999999999999</c:v>
                </c:pt>
                <c:pt idx="355">
                  <c:v>4.8460000000000001</c:v>
                </c:pt>
                <c:pt idx="356">
                  <c:v>4.8159999999999998</c:v>
                </c:pt>
                <c:pt idx="357">
                  <c:v>4.7249999999999996</c:v>
                </c:pt>
                <c:pt idx="358">
                  <c:v>4.5537999999999998</c:v>
                </c:pt>
                <c:pt idx="359">
                  <c:v>4.4000000000000004</c:v>
                </c:pt>
                <c:pt idx="360">
                  <c:v>4.4337999999999997</c:v>
                </c:pt>
                <c:pt idx="361">
                  <c:v>4.45</c:v>
                </c:pt>
                <c:pt idx="362">
                  <c:v>4.4000000000000004</c:v>
                </c:pt>
                <c:pt idx="363">
                  <c:v>4.38</c:v>
                </c:pt>
                <c:pt idx="364">
                  <c:v>4.3499999999999996</c:v>
                </c:pt>
                <c:pt idx="365">
                  <c:v>4.3201999999999998</c:v>
                </c:pt>
                <c:pt idx="366">
                  <c:v>4.3600000000000003</c:v>
                </c:pt>
                <c:pt idx="367">
                  <c:v>4.4203000000000001</c:v>
                </c:pt>
                <c:pt idx="368">
                  <c:v>4.4394999999999998</c:v>
                </c:pt>
                <c:pt idx="369">
                  <c:v>4.4156000000000004</c:v>
                </c:pt>
                <c:pt idx="370">
                  <c:v>4.16</c:v>
                </c:pt>
                <c:pt idx="371">
                  <c:v>3.9451999999999998</c:v>
                </c:pt>
                <c:pt idx="372">
                  <c:v>3.7130000000000001</c:v>
                </c:pt>
                <c:pt idx="373">
                  <c:v>3.6766999999999999</c:v>
                </c:pt>
                <c:pt idx="374">
                  <c:v>3.7568999999999999</c:v>
                </c:pt>
                <c:pt idx="375">
                  <c:v>3.7707000000000002</c:v>
                </c:pt>
                <c:pt idx="376">
                  <c:v>3.7523</c:v>
                </c:pt>
                <c:pt idx="377">
                  <c:v>3.7</c:v>
                </c:pt>
                <c:pt idx="378">
                  <c:v>3.7542</c:v>
                </c:pt>
                <c:pt idx="379">
                  <c:v>3.76</c:v>
                </c:pt>
                <c:pt idx="380">
                  <c:v>3.7601</c:v>
                </c:pt>
                <c:pt idx="381">
                  <c:v>3.77</c:v>
                </c:pt>
                <c:pt idx="382">
                  <c:v>3.73</c:v>
                </c:pt>
                <c:pt idx="383">
                  <c:v>3.7252999999999998</c:v>
                </c:pt>
                <c:pt idx="384">
                  <c:v>3.68</c:v>
                </c:pt>
                <c:pt idx="385">
                  <c:v>3.63</c:v>
                </c:pt>
                <c:pt idx="386">
                  <c:v>3.5507</c:v>
                </c:pt>
                <c:pt idx="387">
                  <c:v>3.4904999999999999</c:v>
                </c:pt>
                <c:pt idx="388">
                  <c:v>3.5003000000000002</c:v>
                </c:pt>
                <c:pt idx="389">
                  <c:v>3.5009999999999999</c:v>
                </c:pt>
                <c:pt idx="390">
                  <c:v>3.4514</c:v>
                </c:pt>
                <c:pt idx="391">
                  <c:v>3.4765999999999999</c:v>
                </c:pt>
                <c:pt idx="392">
                  <c:v>3.4765000000000001</c:v>
                </c:pt>
                <c:pt idx="393">
                  <c:v>3.4571999999999998</c:v>
                </c:pt>
                <c:pt idx="394">
                  <c:v>3.3618000000000001</c:v>
                </c:pt>
                <c:pt idx="395">
                  <c:v>3.3620999999999999</c:v>
                </c:pt>
                <c:pt idx="396">
                  <c:v>3.3224</c:v>
                </c:pt>
                <c:pt idx="397">
                  <c:v>3.2090999999999998</c:v>
                </c:pt>
                <c:pt idx="398">
                  <c:v>3.3551000000000002</c:v>
                </c:pt>
                <c:pt idx="399">
                  <c:v>3.3833000000000002</c:v>
                </c:pt>
                <c:pt idx="400">
                  <c:v>3.4148000000000001</c:v>
                </c:pt>
                <c:pt idx="401">
                  <c:v>3.5295999999999998</c:v>
                </c:pt>
                <c:pt idx="402">
                  <c:v>3.5013000000000001</c:v>
                </c:pt>
                <c:pt idx="403">
                  <c:v>3.4504000000000001</c:v>
                </c:pt>
                <c:pt idx="404">
                  <c:v>3.4889000000000001</c:v>
                </c:pt>
                <c:pt idx="405">
                  <c:v>3.5823</c:v>
                </c:pt>
                <c:pt idx="406">
                  <c:v>3.5129000000000001</c:v>
                </c:pt>
                <c:pt idx="407">
                  <c:v>3.2679999999999998</c:v>
                </c:pt>
                <c:pt idx="408">
                  <c:v>3.3275999999999999</c:v>
                </c:pt>
                <c:pt idx="409">
                  <c:v>3.3835999999999999</c:v>
                </c:pt>
                <c:pt idx="410">
                  <c:v>3.3892000000000002</c:v>
                </c:pt>
                <c:pt idx="411">
                  <c:v>3.3426999999999998</c:v>
                </c:pt>
                <c:pt idx="412">
                  <c:v>3.3029999999999999</c:v>
                </c:pt>
                <c:pt idx="413">
                  <c:v>3.2736000000000001</c:v>
                </c:pt>
                <c:pt idx="414">
                  <c:v>3.28</c:v>
                </c:pt>
                <c:pt idx="415">
                  <c:v>3.5065</c:v>
                </c:pt>
                <c:pt idx="416">
                  <c:v>3.3809</c:v>
                </c:pt>
                <c:pt idx="417">
                  <c:v>3.4073000000000002</c:v>
                </c:pt>
                <c:pt idx="418">
                  <c:v>3.3835999999999999</c:v>
                </c:pt>
                <c:pt idx="419">
                  <c:v>3.3841000000000001</c:v>
                </c:pt>
                <c:pt idx="420">
                  <c:v>3.3258999999999999</c:v>
                </c:pt>
                <c:pt idx="421">
                  <c:v>3.2006000000000001</c:v>
                </c:pt>
                <c:pt idx="422">
                  <c:v>3.1120000000000001</c:v>
                </c:pt>
                <c:pt idx="423">
                  <c:v>3.0893999999999999</c:v>
                </c:pt>
                <c:pt idx="424">
                  <c:v>3.1406999999999998</c:v>
                </c:pt>
                <c:pt idx="425">
                  <c:v>3.1078000000000001</c:v>
                </c:pt>
                <c:pt idx="426">
                  <c:v>3.1234999999999999</c:v>
                </c:pt>
                <c:pt idx="427">
                  <c:v>3.1707000000000001</c:v>
                </c:pt>
                <c:pt idx="428">
                  <c:v>3.1657999999999999</c:v>
                </c:pt>
                <c:pt idx="429">
                  <c:v>3.1671999999999998</c:v>
                </c:pt>
                <c:pt idx="430">
                  <c:v>3.1772</c:v>
                </c:pt>
                <c:pt idx="431">
                  <c:v>3.1785000000000001</c:v>
                </c:pt>
                <c:pt idx="432">
                  <c:v>3.13</c:v>
                </c:pt>
                <c:pt idx="433">
                  <c:v>3.1558000000000002</c:v>
                </c:pt>
                <c:pt idx="434">
                  <c:v>3.1206999999999998</c:v>
                </c:pt>
                <c:pt idx="435">
                  <c:v>3.0962999999999998</c:v>
                </c:pt>
                <c:pt idx="436">
                  <c:v>3.0969000000000002</c:v>
                </c:pt>
                <c:pt idx="437">
                  <c:v>3.0983999999999998</c:v>
                </c:pt>
                <c:pt idx="438">
                  <c:v>3.1149</c:v>
                </c:pt>
                <c:pt idx="439">
                  <c:v>3.1789999999999998</c:v>
                </c:pt>
                <c:pt idx="440">
                  <c:v>3.2642000000000002</c:v>
                </c:pt>
                <c:pt idx="441">
                  <c:v>3.3748</c:v>
                </c:pt>
                <c:pt idx="442">
                  <c:v>3.4035000000000002</c:v>
                </c:pt>
                <c:pt idx="443">
                  <c:v>3.4803000000000002</c:v>
                </c:pt>
                <c:pt idx="444">
                  <c:v>3.5112000000000001</c:v>
                </c:pt>
                <c:pt idx="445">
                  <c:v>3.5402</c:v>
                </c:pt>
                <c:pt idx="446">
                  <c:v>3.5024000000000002</c:v>
                </c:pt>
                <c:pt idx="447">
                  <c:v>3.4891000000000001</c:v>
                </c:pt>
                <c:pt idx="448">
                  <c:v>3.4741</c:v>
                </c:pt>
                <c:pt idx="449">
                  <c:v>3.4613</c:v>
                </c:pt>
                <c:pt idx="450">
                  <c:v>3.5485000000000002</c:v>
                </c:pt>
                <c:pt idx="451">
                  <c:v>3.6198000000000001</c:v>
                </c:pt>
                <c:pt idx="452">
                  <c:v>3.6703000000000001</c:v>
                </c:pt>
                <c:pt idx="453">
                  <c:v>3.8205</c:v>
                </c:pt>
                <c:pt idx="454">
                  <c:v>3.7054999999999998</c:v>
                </c:pt>
                <c:pt idx="455">
                  <c:v>3.6957</c:v>
                </c:pt>
                <c:pt idx="456">
                  <c:v>3.7227999999999999</c:v>
                </c:pt>
                <c:pt idx="457">
                  <c:v>3.6665999999999999</c:v>
                </c:pt>
                <c:pt idx="458">
                  <c:v>3.5466000000000002</c:v>
                </c:pt>
                <c:pt idx="459">
                  <c:v>3.5722999999999998</c:v>
                </c:pt>
                <c:pt idx="460">
                  <c:v>3.5476999999999999</c:v>
                </c:pt>
                <c:pt idx="461">
                  <c:v>3.6499000000000001</c:v>
                </c:pt>
                <c:pt idx="462">
                  <c:v>3.625</c:v>
                </c:pt>
                <c:pt idx="463">
                  <c:v>3.5908000000000002</c:v>
                </c:pt>
                <c:pt idx="464">
                  <c:v>3.6172</c:v>
                </c:pt>
                <c:pt idx="465">
                  <c:v>3.6297999999999999</c:v>
                </c:pt>
                <c:pt idx="466">
                  <c:v>3.6147</c:v>
                </c:pt>
                <c:pt idx="467">
                  <c:v>3.6309</c:v>
                </c:pt>
                <c:pt idx="468">
                  <c:v>3.6164999999999998</c:v>
                </c:pt>
                <c:pt idx="469">
                  <c:v>3.6208</c:v>
                </c:pt>
                <c:pt idx="470">
                  <c:v>3.6503000000000001</c:v>
                </c:pt>
                <c:pt idx="471">
                  <c:v>3.6616</c:v>
                </c:pt>
                <c:pt idx="472">
                  <c:v>3.6575000000000002</c:v>
                </c:pt>
                <c:pt idx="473">
                  <c:v>3.7079</c:v>
                </c:pt>
                <c:pt idx="474">
                  <c:v>3.6930999999999998</c:v>
                </c:pt>
                <c:pt idx="475">
                  <c:v>3.6848000000000001</c:v>
                </c:pt>
                <c:pt idx="476">
                  <c:v>3.6755</c:v>
                </c:pt>
                <c:pt idx="477">
                  <c:v>3.6549999999999998</c:v>
                </c:pt>
                <c:pt idx="478">
                  <c:v>3.6720000000000002</c:v>
                </c:pt>
                <c:pt idx="479">
                  <c:v>3.6631</c:v>
                </c:pt>
                <c:pt idx="480">
                  <c:v>3.6526000000000001</c:v>
                </c:pt>
                <c:pt idx="481">
                  <c:v>3.6278999999999999</c:v>
                </c:pt>
                <c:pt idx="482">
                  <c:v>3.6353</c:v>
                </c:pt>
                <c:pt idx="483">
                  <c:v>3.6387</c:v>
                </c:pt>
                <c:pt idx="484">
                  <c:v>3.6732</c:v>
                </c:pt>
                <c:pt idx="485">
                  <c:v>3.6903000000000001</c:v>
                </c:pt>
                <c:pt idx="486">
                  <c:v>3.7172000000000001</c:v>
                </c:pt>
                <c:pt idx="487">
                  <c:v>3.7191000000000001</c:v>
                </c:pt>
                <c:pt idx="488">
                  <c:v>3.7570000000000001</c:v>
                </c:pt>
                <c:pt idx="489">
                  <c:v>3.7875000000000001</c:v>
                </c:pt>
                <c:pt idx="490">
                  <c:v>3.7837999999999998</c:v>
                </c:pt>
                <c:pt idx="491">
                  <c:v>3.7839</c:v>
                </c:pt>
                <c:pt idx="492">
                  <c:v>3.7831999999999999</c:v>
                </c:pt>
                <c:pt idx="493">
                  <c:v>3.8207</c:v>
                </c:pt>
                <c:pt idx="494">
                  <c:v>3.8698999999999999</c:v>
                </c:pt>
                <c:pt idx="495">
                  <c:v>3.8999000000000001</c:v>
                </c:pt>
                <c:pt idx="496">
                  <c:v>3.9249999999999998</c:v>
                </c:pt>
                <c:pt idx="497">
                  <c:v>3.9215</c:v>
                </c:pt>
                <c:pt idx="498">
                  <c:v>3.9020999999999999</c:v>
                </c:pt>
                <c:pt idx="499">
                  <c:v>3.9079999999999999</c:v>
                </c:pt>
                <c:pt idx="500">
                  <c:v>3.8862000000000001</c:v>
                </c:pt>
                <c:pt idx="501">
                  <c:v>3.8647999999999998</c:v>
                </c:pt>
                <c:pt idx="502">
                  <c:v>3.8222999999999998</c:v>
                </c:pt>
                <c:pt idx="503">
                  <c:v>3.7961</c:v>
                </c:pt>
                <c:pt idx="504">
                  <c:v>3.8169</c:v>
                </c:pt>
                <c:pt idx="505">
                  <c:v>3.8008000000000002</c:v>
                </c:pt>
                <c:pt idx="506">
                  <c:v>3.8007</c:v>
                </c:pt>
                <c:pt idx="507">
                  <c:v>3.7988</c:v>
                </c:pt>
                <c:pt idx="508">
                  <c:v>3.8281000000000001</c:v>
                </c:pt>
                <c:pt idx="509">
                  <c:v>3.8071000000000002</c:v>
                </c:pt>
                <c:pt idx="510">
                  <c:v>3.7974999999999999</c:v>
                </c:pt>
                <c:pt idx="511">
                  <c:v>3.7642000000000002</c:v>
                </c:pt>
                <c:pt idx="512">
                  <c:v>3.7723</c:v>
                </c:pt>
                <c:pt idx="513">
                  <c:v>3.786</c:v>
                </c:pt>
                <c:pt idx="514">
                  <c:v>3.7924000000000002</c:v>
                </c:pt>
                <c:pt idx="515">
                  <c:v>3.7907000000000002</c:v>
                </c:pt>
                <c:pt idx="516">
                  <c:v>3.7570999999999999</c:v>
                </c:pt>
                <c:pt idx="517">
                  <c:v>3.7637</c:v>
                </c:pt>
                <c:pt idx="518">
                  <c:v>3.7700999999999998</c:v>
                </c:pt>
                <c:pt idx="519">
                  <c:v>3.7688999999999999</c:v>
                </c:pt>
                <c:pt idx="520">
                  <c:v>3.7416999999999998</c:v>
                </c:pt>
                <c:pt idx="521">
                  <c:v>3.7442000000000002</c:v>
                </c:pt>
                <c:pt idx="522">
                  <c:v>3.7427000000000001</c:v>
                </c:pt>
                <c:pt idx="523">
                  <c:v>3.7341000000000002</c:v>
                </c:pt>
                <c:pt idx="524">
                  <c:v>3.7366999999999999</c:v>
                </c:pt>
                <c:pt idx="525">
                  <c:v>3.7265999999999999</c:v>
                </c:pt>
                <c:pt idx="526">
                  <c:v>3.7374999999999998</c:v>
                </c:pt>
                <c:pt idx="527">
                  <c:v>3.7465999999999999</c:v>
                </c:pt>
                <c:pt idx="528">
                  <c:v>3.7488999999999999</c:v>
                </c:pt>
                <c:pt idx="529">
                  <c:v>3.7425000000000002</c:v>
                </c:pt>
                <c:pt idx="530">
                  <c:v>3.7464</c:v>
                </c:pt>
                <c:pt idx="531">
                  <c:v>3.7454000000000001</c:v>
                </c:pt>
                <c:pt idx="532">
                  <c:v>3.7458999999999998</c:v>
                </c:pt>
                <c:pt idx="533">
                  <c:v>3.746</c:v>
                </c:pt>
                <c:pt idx="534">
                  <c:v>3.7639</c:v>
                </c:pt>
                <c:pt idx="535">
                  <c:v>3.7734999999999999</c:v>
                </c:pt>
                <c:pt idx="536">
                  <c:v>3.7805</c:v>
                </c:pt>
                <c:pt idx="537">
                  <c:v>3.7583000000000002</c:v>
                </c:pt>
                <c:pt idx="538">
                  <c:v>3.7841999999999998</c:v>
                </c:pt>
                <c:pt idx="539">
                  <c:v>3.7826</c:v>
                </c:pt>
                <c:pt idx="540">
                  <c:v>3.7982</c:v>
                </c:pt>
                <c:pt idx="541">
                  <c:v>3.8275000000000001</c:v>
                </c:pt>
                <c:pt idx="542">
                  <c:v>3.8239999999999998</c:v>
                </c:pt>
                <c:pt idx="543">
                  <c:v>3.8037999999999998</c:v>
                </c:pt>
                <c:pt idx="544">
                  <c:v>3.7932000000000001</c:v>
                </c:pt>
                <c:pt idx="545">
                  <c:v>3.7913000000000001</c:v>
                </c:pt>
                <c:pt idx="546">
                  <c:v>3.7909999999999999</c:v>
                </c:pt>
                <c:pt idx="547">
                  <c:v>3.8058000000000001</c:v>
                </c:pt>
                <c:pt idx="548">
                  <c:v>3.8309000000000002</c:v>
                </c:pt>
                <c:pt idx="549">
                  <c:v>3.8609</c:v>
                </c:pt>
                <c:pt idx="550">
                  <c:v>3.8488000000000002</c:v>
                </c:pt>
                <c:pt idx="551">
                  <c:v>3.8696999999999999</c:v>
                </c:pt>
                <c:pt idx="552">
                  <c:v>3.8645999999999998</c:v>
                </c:pt>
                <c:pt idx="553">
                  <c:v>3.8651</c:v>
                </c:pt>
                <c:pt idx="554">
                  <c:v>3.8776999999999999</c:v>
                </c:pt>
                <c:pt idx="555">
                  <c:v>3.8778000000000001</c:v>
                </c:pt>
                <c:pt idx="556">
                  <c:v>3.8769999999999998</c:v>
                </c:pt>
                <c:pt idx="557">
                  <c:v>3.8835999999999999</c:v>
                </c:pt>
                <c:pt idx="558">
                  <c:v>3.8845999999999998</c:v>
                </c:pt>
                <c:pt idx="559">
                  <c:v>3.8797000000000001</c:v>
                </c:pt>
                <c:pt idx="560">
                  <c:v>3.9175</c:v>
                </c:pt>
                <c:pt idx="561">
                  <c:v>3.9211999999999998</c:v>
                </c:pt>
                <c:pt idx="562">
                  <c:v>3.9001000000000001</c:v>
                </c:pt>
                <c:pt idx="563">
                  <c:v>3.9049999999999998</c:v>
                </c:pt>
                <c:pt idx="564">
                  <c:v>3.9544000000000001</c:v>
                </c:pt>
                <c:pt idx="565">
                  <c:v>4.0134999999999996</c:v>
                </c:pt>
                <c:pt idx="566">
                  <c:v>4.0534999999999997</c:v>
                </c:pt>
                <c:pt idx="567">
                  <c:v>4.0235000000000003</c:v>
                </c:pt>
                <c:pt idx="568">
                  <c:v>3.9647999999999999</c:v>
                </c:pt>
                <c:pt idx="569">
                  <c:v>3.9496000000000002</c:v>
                </c:pt>
                <c:pt idx="570">
                  <c:v>3.9171</c:v>
                </c:pt>
                <c:pt idx="571">
                  <c:v>3.9281000000000001</c:v>
                </c:pt>
                <c:pt idx="572">
                  <c:v>3.9394</c:v>
                </c:pt>
                <c:pt idx="573">
                  <c:v>3.9329999999999998</c:v>
                </c:pt>
                <c:pt idx="574">
                  <c:v>3.9500999999999999</c:v>
                </c:pt>
                <c:pt idx="575">
                  <c:v>3.9401000000000002</c:v>
                </c:pt>
                <c:pt idx="576">
                  <c:v>3.9295</c:v>
                </c:pt>
                <c:pt idx="577">
                  <c:v>3.9517000000000002</c:v>
                </c:pt>
                <c:pt idx="578">
                  <c:v>3.9336000000000002</c:v>
                </c:pt>
                <c:pt idx="579">
                  <c:v>3.9380999999999999</c:v>
                </c:pt>
                <c:pt idx="580">
                  <c:v>3.9013</c:v>
                </c:pt>
                <c:pt idx="581">
                  <c:v>3.895</c:v>
                </c:pt>
                <c:pt idx="582">
                  <c:v>3.9014000000000002</c:v>
                </c:pt>
                <c:pt idx="583">
                  <c:v>3.8776999999999999</c:v>
                </c:pt>
                <c:pt idx="584">
                  <c:v>3.8521999999999998</c:v>
                </c:pt>
                <c:pt idx="585">
                  <c:v>3.8635000000000002</c:v>
                </c:pt>
                <c:pt idx="586">
                  <c:v>3.8921000000000001</c:v>
                </c:pt>
                <c:pt idx="587">
                  <c:v>3.8872</c:v>
                </c:pt>
                <c:pt idx="588">
                  <c:v>3.8866000000000001</c:v>
                </c:pt>
                <c:pt idx="589">
                  <c:v>3.8879999999999999</c:v>
                </c:pt>
                <c:pt idx="590">
                  <c:v>3.8767999999999998</c:v>
                </c:pt>
                <c:pt idx="591">
                  <c:v>3.8807999999999998</c:v>
                </c:pt>
                <c:pt idx="592">
                  <c:v>3.8822000000000001</c:v>
                </c:pt>
                <c:pt idx="593">
                  <c:v>3.8761000000000001</c:v>
                </c:pt>
                <c:pt idx="594">
                  <c:v>3.8675999999999999</c:v>
                </c:pt>
                <c:pt idx="595">
                  <c:v>3.8765000000000001</c:v>
                </c:pt>
                <c:pt idx="596">
                  <c:v>3.8793000000000002</c:v>
                </c:pt>
                <c:pt idx="597">
                  <c:v>3.8974000000000002</c:v>
                </c:pt>
                <c:pt idx="598">
                  <c:v>3.8982999999999999</c:v>
                </c:pt>
                <c:pt idx="599">
                  <c:v>3.8935</c:v>
                </c:pt>
                <c:pt idx="600">
                  <c:v>3.8908</c:v>
                </c:pt>
                <c:pt idx="601">
                  <c:v>3.8841999999999999</c:v>
                </c:pt>
                <c:pt idx="602">
                  <c:v>3.8902000000000001</c:v>
                </c:pt>
                <c:pt idx="603">
                  <c:v>3.8925000000000001</c:v>
                </c:pt>
                <c:pt idx="604">
                  <c:v>3.8734000000000002</c:v>
                </c:pt>
                <c:pt idx="605">
                  <c:v>3.8894000000000002</c:v>
                </c:pt>
                <c:pt idx="606">
                  <c:v>3.8814000000000002</c:v>
                </c:pt>
                <c:pt idx="607">
                  <c:v>3.8751000000000002</c:v>
                </c:pt>
                <c:pt idx="608">
                  <c:v>3.8856000000000002</c:v>
                </c:pt>
                <c:pt idx="609">
                  <c:v>3.8893</c:v>
                </c:pt>
                <c:pt idx="610">
                  <c:v>3.8889</c:v>
                </c:pt>
                <c:pt idx="611">
                  <c:v>3.8896000000000002</c:v>
                </c:pt>
                <c:pt idx="612">
                  <c:v>3.9214000000000002</c:v>
                </c:pt>
                <c:pt idx="613">
                  <c:v>3.9293999999999998</c:v>
                </c:pt>
                <c:pt idx="614">
                  <c:v>3.9306000000000001</c:v>
                </c:pt>
                <c:pt idx="615">
                  <c:v>3.9228999999999998</c:v>
                </c:pt>
                <c:pt idx="616">
                  <c:v>3.9216000000000002</c:v>
                </c:pt>
                <c:pt idx="617">
                  <c:v>3.9060999999999999</c:v>
                </c:pt>
                <c:pt idx="618">
                  <c:v>3.9072</c:v>
                </c:pt>
                <c:pt idx="619">
                  <c:v>3.9087000000000001</c:v>
                </c:pt>
                <c:pt idx="620">
                  <c:v>3.8988999999999998</c:v>
                </c:pt>
                <c:pt idx="621">
                  <c:v>3.9317000000000002</c:v>
                </c:pt>
                <c:pt idx="622">
                  <c:v>3.9274</c:v>
                </c:pt>
                <c:pt idx="623">
                  <c:v>3.9617</c:v>
                </c:pt>
                <c:pt idx="624">
                  <c:v>3.98</c:v>
                </c:pt>
                <c:pt idx="625">
                  <c:v>4</c:v>
                </c:pt>
                <c:pt idx="626">
                  <c:v>4.0426000000000002</c:v>
                </c:pt>
                <c:pt idx="627">
                  <c:v>4.0464000000000002</c:v>
                </c:pt>
                <c:pt idx="628">
                  <c:v>4.0250000000000004</c:v>
                </c:pt>
                <c:pt idx="629">
                  <c:v>4.0251000000000001</c:v>
                </c:pt>
                <c:pt idx="630">
                  <c:v>4.0151000000000003</c:v>
                </c:pt>
                <c:pt idx="631">
                  <c:v>4.0152000000000001</c:v>
                </c:pt>
                <c:pt idx="632">
                  <c:v>4.0152999999999999</c:v>
                </c:pt>
                <c:pt idx="633">
                  <c:v>4.0157999999999996</c:v>
                </c:pt>
                <c:pt idx="634">
                  <c:v>4.0167999999999999</c:v>
                </c:pt>
                <c:pt idx="635">
                  <c:v>4.0267999999999997</c:v>
                </c:pt>
                <c:pt idx="636">
                  <c:v>4.0217999999999998</c:v>
                </c:pt>
                <c:pt idx="637">
                  <c:v>4.0266000000000002</c:v>
                </c:pt>
                <c:pt idx="638">
                  <c:v>4.0267999999999997</c:v>
                </c:pt>
                <c:pt idx="639">
                  <c:v>4.0354999999999999</c:v>
                </c:pt>
                <c:pt idx="640">
                  <c:v>4.0362</c:v>
                </c:pt>
                <c:pt idx="641">
                  <c:v>4.05</c:v>
                </c:pt>
                <c:pt idx="642">
                  <c:v>4.0351999999999997</c:v>
                </c:pt>
                <c:pt idx="643">
                  <c:v>4.0419999999999998</c:v>
                </c:pt>
                <c:pt idx="644">
                  <c:v>4.0422000000000002</c:v>
                </c:pt>
                <c:pt idx="645">
                  <c:v>4.0279999999999996</c:v>
                </c:pt>
                <c:pt idx="646">
                  <c:v>4.03</c:v>
                </c:pt>
                <c:pt idx="647">
                  <c:v>4.0316999999999998</c:v>
                </c:pt>
                <c:pt idx="648">
                  <c:v>4.0510999999999999</c:v>
                </c:pt>
                <c:pt idx="649">
                  <c:v>4.0830000000000002</c:v>
                </c:pt>
                <c:pt idx="650">
                  <c:v>4.0891000000000002</c:v>
                </c:pt>
                <c:pt idx="651">
                  <c:v>4.0914999999999999</c:v>
                </c:pt>
                <c:pt idx="652">
                  <c:v>4.0914999999999999</c:v>
                </c:pt>
                <c:pt idx="653">
                  <c:v>4.0914999999999999</c:v>
                </c:pt>
                <c:pt idx="654">
                  <c:v>4.0778999999999996</c:v>
                </c:pt>
                <c:pt idx="655">
                  <c:v>4.0865</c:v>
                </c:pt>
                <c:pt idx="656">
                  <c:v>4.0765000000000002</c:v>
                </c:pt>
                <c:pt idx="657">
                  <c:v>4.0856000000000003</c:v>
                </c:pt>
                <c:pt idx="658">
                  <c:v>4.0838999999999999</c:v>
                </c:pt>
                <c:pt idx="659">
                  <c:v>4.0896999999999997</c:v>
                </c:pt>
                <c:pt idx="660">
                  <c:v>4.0891000000000002</c:v>
                </c:pt>
                <c:pt idx="661">
                  <c:v>4.0841000000000003</c:v>
                </c:pt>
                <c:pt idx="662">
                  <c:v>4.0952000000000002</c:v>
                </c:pt>
                <c:pt idx="663">
                  <c:v>4.0952000000000002</c:v>
                </c:pt>
                <c:pt idx="664">
                  <c:v>4.1048999999999998</c:v>
                </c:pt>
                <c:pt idx="665">
                  <c:v>4.1082999999999998</c:v>
                </c:pt>
                <c:pt idx="666">
                  <c:v>4.1086</c:v>
                </c:pt>
                <c:pt idx="667">
                  <c:v>4.1082999999999998</c:v>
                </c:pt>
                <c:pt idx="668">
                  <c:v>4.0810000000000004</c:v>
                </c:pt>
                <c:pt idx="669">
                  <c:v>4.0686999999999998</c:v>
                </c:pt>
                <c:pt idx="670">
                  <c:v>4.0564</c:v>
                </c:pt>
                <c:pt idx="671">
                  <c:v>4.0652999999999997</c:v>
                </c:pt>
                <c:pt idx="672">
                  <c:v>4.0625</c:v>
                </c:pt>
                <c:pt idx="673">
                  <c:v>4.0585000000000004</c:v>
                </c:pt>
                <c:pt idx="674">
                  <c:v>4.0528000000000004</c:v>
                </c:pt>
                <c:pt idx="675">
                  <c:v>4.0529999999999999</c:v>
                </c:pt>
                <c:pt idx="676">
                  <c:v>4.0483000000000002</c:v>
                </c:pt>
                <c:pt idx="677">
                  <c:v>4.0263</c:v>
                </c:pt>
                <c:pt idx="678">
                  <c:v>4.0152999999999999</c:v>
                </c:pt>
                <c:pt idx="679">
                  <c:v>4.0133000000000001</c:v>
                </c:pt>
                <c:pt idx="680">
                  <c:v>4.0138999999999996</c:v>
                </c:pt>
                <c:pt idx="681">
                  <c:v>4.0137</c:v>
                </c:pt>
                <c:pt idx="682">
                  <c:v>4.0236999999999998</c:v>
                </c:pt>
                <c:pt idx="683">
                  <c:v>4.0016999999999996</c:v>
                </c:pt>
                <c:pt idx="684">
                  <c:v>4.0067000000000004</c:v>
                </c:pt>
                <c:pt idx="685">
                  <c:v>4.0117000000000003</c:v>
                </c:pt>
                <c:pt idx="686">
                  <c:v>4.0313999999999997</c:v>
                </c:pt>
                <c:pt idx="687">
                  <c:v>4.0213999999999999</c:v>
                </c:pt>
                <c:pt idx="688">
                  <c:v>4.0217000000000001</c:v>
                </c:pt>
                <c:pt idx="689">
                  <c:v>4.0517000000000003</c:v>
                </c:pt>
                <c:pt idx="690">
                  <c:v>4.0316999999999998</c:v>
                </c:pt>
                <c:pt idx="691">
                  <c:v>4.0313999999999997</c:v>
                </c:pt>
                <c:pt idx="692">
                  <c:v>4.0316999999999998</c:v>
                </c:pt>
                <c:pt idx="693">
                  <c:v>4.0317999999999996</c:v>
                </c:pt>
                <c:pt idx="694">
                  <c:v>4.0118</c:v>
                </c:pt>
                <c:pt idx="695">
                  <c:v>4.0190000000000001</c:v>
                </c:pt>
                <c:pt idx="696">
                  <c:v>4.0199999999999996</c:v>
                </c:pt>
                <c:pt idx="697">
                  <c:v>4.01</c:v>
                </c:pt>
                <c:pt idx="698">
                  <c:v>4.0190000000000001</c:v>
                </c:pt>
                <c:pt idx="699">
                  <c:v>4.01</c:v>
                </c:pt>
                <c:pt idx="700">
                  <c:v>4.0250000000000004</c:v>
                </c:pt>
                <c:pt idx="701">
                  <c:v>4.0297999999999998</c:v>
                </c:pt>
                <c:pt idx="702">
                  <c:v>3.9901</c:v>
                </c:pt>
                <c:pt idx="703">
                  <c:v>3.9796</c:v>
                </c:pt>
                <c:pt idx="704">
                  <c:v>3.97</c:v>
                </c:pt>
                <c:pt idx="705">
                  <c:v>3.9750000000000001</c:v>
                </c:pt>
                <c:pt idx="706">
                  <c:v>3.98</c:v>
                </c:pt>
                <c:pt idx="707">
                  <c:v>3.9902000000000002</c:v>
                </c:pt>
                <c:pt idx="708">
                  <c:v>3.9820000000000002</c:v>
                </c:pt>
                <c:pt idx="709">
                  <c:v>3.9899</c:v>
                </c:pt>
                <c:pt idx="710">
                  <c:v>3.9842</c:v>
                </c:pt>
                <c:pt idx="711">
                  <c:v>3.9836999999999998</c:v>
                </c:pt>
                <c:pt idx="712">
                  <c:v>4</c:v>
                </c:pt>
                <c:pt idx="713">
                  <c:v>4.0048000000000004</c:v>
                </c:pt>
                <c:pt idx="714">
                  <c:v>4.0171999999999999</c:v>
                </c:pt>
                <c:pt idx="715">
                  <c:v>4.0132000000000003</c:v>
                </c:pt>
                <c:pt idx="716">
                  <c:v>3.9931999999999999</c:v>
                </c:pt>
                <c:pt idx="717">
                  <c:v>3.9733999999999998</c:v>
                </c:pt>
                <c:pt idx="718">
                  <c:v>3.8542999999999998</c:v>
                </c:pt>
                <c:pt idx="719">
                  <c:v>3.8142999999999998</c:v>
                </c:pt>
                <c:pt idx="720">
                  <c:v>3.7810999999999999</c:v>
                </c:pt>
                <c:pt idx="721">
                  <c:v>3.7353000000000001</c:v>
                </c:pt>
                <c:pt idx="722">
                  <c:v>3.7847</c:v>
                </c:pt>
                <c:pt idx="723">
                  <c:v>3.8275000000000001</c:v>
                </c:pt>
                <c:pt idx="724">
                  <c:v>3.8016999999999999</c:v>
                </c:pt>
                <c:pt idx="725">
                  <c:v>3.7974999999999999</c:v>
                </c:pt>
                <c:pt idx="726">
                  <c:v>3.8008000000000002</c:v>
                </c:pt>
                <c:pt idx="727">
                  <c:v>3.8332999999999999</c:v>
                </c:pt>
                <c:pt idx="728">
                  <c:v>3.8025000000000002</c:v>
                </c:pt>
                <c:pt idx="729">
                  <c:v>3.7961999999999998</c:v>
                </c:pt>
                <c:pt idx="730">
                  <c:v>3.7749999999999999</c:v>
                </c:pt>
                <c:pt idx="731">
                  <c:v>3.7273000000000001</c:v>
                </c:pt>
                <c:pt idx="732">
                  <c:v>3.6829999999999998</c:v>
                </c:pt>
                <c:pt idx="733">
                  <c:v>3.7078000000000002</c:v>
                </c:pt>
                <c:pt idx="734">
                  <c:v>3.7126000000000001</c:v>
                </c:pt>
                <c:pt idx="735">
                  <c:v>3.7370999999999999</c:v>
                </c:pt>
                <c:pt idx="736">
                  <c:v>3.7639999999999998</c:v>
                </c:pt>
                <c:pt idx="737">
                  <c:v>3.7856000000000001</c:v>
                </c:pt>
                <c:pt idx="738">
                  <c:v>3.7673000000000001</c:v>
                </c:pt>
                <c:pt idx="739">
                  <c:v>3.8026</c:v>
                </c:pt>
                <c:pt idx="740">
                  <c:v>3.8058000000000001</c:v>
                </c:pt>
                <c:pt idx="741">
                  <c:v>3.7928999999999999</c:v>
                </c:pt>
                <c:pt idx="742">
                  <c:v>3.7898999999999998</c:v>
                </c:pt>
                <c:pt idx="743">
                  <c:v>3.7898000000000001</c:v>
                </c:pt>
                <c:pt idx="744">
                  <c:v>3.7906</c:v>
                </c:pt>
                <c:pt idx="745">
                  <c:v>3.7959999999999998</c:v>
                </c:pt>
                <c:pt idx="746">
                  <c:v>3.8231999999999999</c:v>
                </c:pt>
                <c:pt idx="747">
                  <c:v>3.8287</c:v>
                </c:pt>
                <c:pt idx="748">
                  <c:v>3.8199000000000001</c:v>
                </c:pt>
                <c:pt idx="749">
                  <c:v>3.7890000000000001</c:v>
                </c:pt>
                <c:pt idx="750">
                  <c:v>3.7844000000000002</c:v>
                </c:pt>
                <c:pt idx="751">
                  <c:v>3.7604000000000002</c:v>
                </c:pt>
                <c:pt idx="752">
                  <c:v>3.7667999999999999</c:v>
                </c:pt>
                <c:pt idx="753">
                  <c:v>3.7629000000000001</c:v>
                </c:pt>
                <c:pt idx="754">
                  <c:v>3.7448999999999999</c:v>
                </c:pt>
                <c:pt idx="755">
                  <c:v>3.7252000000000001</c:v>
                </c:pt>
                <c:pt idx="756">
                  <c:v>3.6951000000000001</c:v>
                </c:pt>
                <c:pt idx="757">
                  <c:v>3.6747999999999998</c:v>
                </c:pt>
                <c:pt idx="758">
                  <c:v>3.6503999999999999</c:v>
                </c:pt>
                <c:pt idx="759">
                  <c:v>3.6564999999999999</c:v>
                </c:pt>
                <c:pt idx="760">
                  <c:v>3.6467000000000001</c:v>
                </c:pt>
                <c:pt idx="761">
                  <c:v>3.6602000000000001</c:v>
                </c:pt>
                <c:pt idx="762">
                  <c:v>3.6534</c:v>
                </c:pt>
                <c:pt idx="763">
                  <c:v>3.6686000000000001</c:v>
                </c:pt>
                <c:pt idx="764">
                  <c:v>3.6577000000000002</c:v>
                </c:pt>
                <c:pt idx="765">
                  <c:v>3.6587999999999998</c:v>
                </c:pt>
                <c:pt idx="766">
                  <c:v>3.6042999999999998</c:v>
                </c:pt>
                <c:pt idx="767">
                  <c:v>3.6128</c:v>
                </c:pt>
                <c:pt idx="768">
                  <c:v>3.6371000000000002</c:v>
                </c:pt>
                <c:pt idx="769">
                  <c:v>3.6333000000000002</c:v>
                </c:pt>
                <c:pt idx="770">
                  <c:v>3.6017999999999999</c:v>
                </c:pt>
                <c:pt idx="771">
                  <c:v>3.6114000000000002</c:v>
                </c:pt>
                <c:pt idx="772">
                  <c:v>3.6153</c:v>
                </c:pt>
                <c:pt idx="773">
                  <c:v>3.5651000000000002</c:v>
                </c:pt>
                <c:pt idx="774">
                  <c:v>3.5352999999999999</c:v>
                </c:pt>
                <c:pt idx="775">
                  <c:v>3.54</c:v>
                </c:pt>
                <c:pt idx="776">
                  <c:v>3.5341999999999998</c:v>
                </c:pt>
                <c:pt idx="777">
                  <c:v>3.5505</c:v>
                </c:pt>
                <c:pt idx="778">
                  <c:v>3.5489999999999999</c:v>
                </c:pt>
                <c:pt idx="779">
                  <c:v>3.5506000000000002</c:v>
                </c:pt>
                <c:pt idx="780">
                  <c:v>3.5691000000000002</c:v>
                </c:pt>
                <c:pt idx="781">
                  <c:v>3.5773000000000001</c:v>
                </c:pt>
                <c:pt idx="782">
                  <c:v>3.5716000000000001</c:v>
                </c:pt>
                <c:pt idx="783">
                  <c:v>3.5857999999999999</c:v>
                </c:pt>
                <c:pt idx="784">
                  <c:v>3.5962000000000001</c:v>
                </c:pt>
                <c:pt idx="785">
                  <c:v>3.5888</c:v>
                </c:pt>
                <c:pt idx="786">
                  <c:v>3.5901999999999998</c:v>
                </c:pt>
                <c:pt idx="787">
                  <c:v>3.5834000000000001</c:v>
                </c:pt>
                <c:pt idx="788">
                  <c:v>3.5830000000000002</c:v>
                </c:pt>
                <c:pt idx="789">
                  <c:v>3.5912000000000002</c:v>
                </c:pt>
                <c:pt idx="790">
                  <c:v>3.6013999999999999</c:v>
                </c:pt>
                <c:pt idx="791">
                  <c:v>3.6166</c:v>
                </c:pt>
                <c:pt idx="792">
                  <c:v>3.6111</c:v>
                </c:pt>
                <c:pt idx="793">
                  <c:v>3.6219000000000001</c:v>
                </c:pt>
                <c:pt idx="794">
                  <c:v>3.6215000000000002</c:v>
                </c:pt>
                <c:pt idx="795">
                  <c:v>3.6886000000000001</c:v>
                </c:pt>
                <c:pt idx="796">
                  <c:v>3.6751</c:v>
                </c:pt>
                <c:pt idx="797">
                  <c:v>3.6654</c:v>
                </c:pt>
                <c:pt idx="798">
                  <c:v>3.6854</c:v>
                </c:pt>
                <c:pt idx="799">
                  <c:v>3.6766999999999999</c:v>
                </c:pt>
                <c:pt idx="800">
                  <c:v>3.6631</c:v>
                </c:pt>
                <c:pt idx="801">
                  <c:v>3.65</c:v>
                </c:pt>
                <c:pt idx="802">
                  <c:v>3.6324999999999998</c:v>
                </c:pt>
                <c:pt idx="803">
                  <c:v>3.5971000000000002</c:v>
                </c:pt>
                <c:pt idx="804">
                  <c:v>3.5973999999999999</c:v>
                </c:pt>
                <c:pt idx="805">
                  <c:v>3.5735999999999999</c:v>
                </c:pt>
                <c:pt idx="806">
                  <c:v>3.5634000000000001</c:v>
                </c:pt>
                <c:pt idx="807">
                  <c:v>3.5474000000000001</c:v>
                </c:pt>
                <c:pt idx="808">
                  <c:v>3.5497999999999998</c:v>
                </c:pt>
                <c:pt idx="809">
                  <c:v>3.5737000000000001</c:v>
                </c:pt>
                <c:pt idx="810">
                  <c:v>3.5731999999999999</c:v>
                </c:pt>
                <c:pt idx="811">
                  <c:v>3.5758000000000001</c:v>
                </c:pt>
                <c:pt idx="812">
                  <c:v>3.5703999999999998</c:v>
                </c:pt>
                <c:pt idx="813">
                  <c:v>3.5543999999999998</c:v>
                </c:pt>
                <c:pt idx="814">
                  <c:v>3.5428999999999999</c:v>
                </c:pt>
                <c:pt idx="815">
                  <c:v>3.5453000000000001</c:v>
                </c:pt>
                <c:pt idx="816">
                  <c:v>3.5379</c:v>
                </c:pt>
                <c:pt idx="817">
                  <c:v>3.5428000000000002</c:v>
                </c:pt>
                <c:pt idx="818">
                  <c:v>3.5358999999999998</c:v>
                </c:pt>
                <c:pt idx="819">
                  <c:v>3.5312999999999999</c:v>
                </c:pt>
                <c:pt idx="820">
                  <c:v>3.5369000000000002</c:v>
                </c:pt>
                <c:pt idx="821">
                  <c:v>3.5585</c:v>
                </c:pt>
                <c:pt idx="822">
                  <c:v>3.5680000000000001</c:v>
                </c:pt>
                <c:pt idx="823">
                  <c:v>3.5739000000000001</c:v>
                </c:pt>
                <c:pt idx="824">
                  <c:v>3.5741000000000001</c:v>
                </c:pt>
                <c:pt idx="825">
                  <c:v>3.5769000000000002</c:v>
                </c:pt>
                <c:pt idx="826">
                  <c:v>3.5819000000000001</c:v>
                </c:pt>
                <c:pt idx="827">
                  <c:v>3.5699000000000001</c:v>
                </c:pt>
                <c:pt idx="828">
                  <c:v>3.569</c:v>
                </c:pt>
                <c:pt idx="829">
                  <c:v>3.5737000000000001</c:v>
                </c:pt>
                <c:pt idx="830">
                  <c:v>3.5707</c:v>
                </c:pt>
                <c:pt idx="831">
                  <c:v>3.5712999999999999</c:v>
                </c:pt>
                <c:pt idx="832">
                  <c:v>3.5714000000000001</c:v>
                </c:pt>
                <c:pt idx="833">
                  <c:v>3.5573999999999999</c:v>
                </c:pt>
                <c:pt idx="834">
                  <c:v>3.5283000000000002</c:v>
                </c:pt>
                <c:pt idx="835">
                  <c:v>3.5385</c:v>
                </c:pt>
                <c:pt idx="836">
                  <c:v>3.5390999999999999</c:v>
                </c:pt>
                <c:pt idx="837">
                  <c:v>3.5341999999999998</c:v>
                </c:pt>
                <c:pt idx="838">
                  <c:v>3.5291000000000001</c:v>
                </c:pt>
                <c:pt idx="839">
                  <c:v>3.5341999999999998</c:v>
                </c:pt>
                <c:pt idx="840">
                  <c:v>3.5344000000000002</c:v>
                </c:pt>
                <c:pt idx="841">
                  <c:v>3.5346000000000002</c:v>
                </c:pt>
                <c:pt idx="842">
                  <c:v>3.5352999999999999</c:v>
                </c:pt>
                <c:pt idx="843">
                  <c:v>3.5461</c:v>
                </c:pt>
                <c:pt idx="844">
                  <c:v>3.5564</c:v>
                </c:pt>
                <c:pt idx="845">
                  <c:v>3.5564</c:v>
                </c:pt>
                <c:pt idx="846">
                  <c:v>3.5415000000000001</c:v>
                </c:pt>
                <c:pt idx="847">
                  <c:v>3.5415999999999999</c:v>
                </c:pt>
                <c:pt idx="848">
                  <c:v>3.5417999999999998</c:v>
                </c:pt>
                <c:pt idx="849">
                  <c:v>3.5468999999999999</c:v>
                </c:pt>
                <c:pt idx="850">
                  <c:v>3.5468999999999999</c:v>
                </c:pt>
                <c:pt idx="851">
                  <c:v>3.5470000000000002</c:v>
                </c:pt>
                <c:pt idx="852">
                  <c:v>3.5625</c:v>
                </c:pt>
                <c:pt idx="853">
                  <c:v>3.5524</c:v>
                </c:pt>
                <c:pt idx="854">
                  <c:v>3.5566</c:v>
                </c:pt>
                <c:pt idx="855">
                  <c:v>3.5611999999999999</c:v>
                </c:pt>
                <c:pt idx="856">
                  <c:v>3.5697999999999999</c:v>
                </c:pt>
                <c:pt idx="857">
                  <c:v>3.5710999999999999</c:v>
                </c:pt>
                <c:pt idx="858">
                  <c:v>3.5977999999999999</c:v>
                </c:pt>
                <c:pt idx="859">
                  <c:v>3.6036000000000001</c:v>
                </c:pt>
                <c:pt idx="860">
                  <c:v>3.6044</c:v>
                </c:pt>
                <c:pt idx="861">
                  <c:v>3.6048</c:v>
                </c:pt>
                <c:pt idx="862">
                  <c:v>3.6049000000000002</c:v>
                </c:pt>
                <c:pt idx="863">
                  <c:v>3.6046</c:v>
                </c:pt>
                <c:pt idx="864">
                  <c:v>3.6055999999999999</c:v>
                </c:pt>
                <c:pt idx="865">
                  <c:v>3.6097000000000001</c:v>
                </c:pt>
                <c:pt idx="866">
                  <c:v>3.6048</c:v>
                </c:pt>
                <c:pt idx="867">
                  <c:v>3.6246999999999998</c:v>
                </c:pt>
                <c:pt idx="868">
                  <c:v>3.6446999999999998</c:v>
                </c:pt>
                <c:pt idx="869">
                  <c:v>3.6478999999999999</c:v>
                </c:pt>
                <c:pt idx="870">
                  <c:v>3.6579000000000002</c:v>
                </c:pt>
                <c:pt idx="871">
                  <c:v>3.66</c:v>
                </c:pt>
                <c:pt idx="872">
                  <c:v>3.6932999999999998</c:v>
                </c:pt>
                <c:pt idx="873">
                  <c:v>3.6934999999999998</c:v>
                </c:pt>
                <c:pt idx="874">
                  <c:v>3.6987999999999999</c:v>
                </c:pt>
                <c:pt idx="875">
                  <c:v>3.6991999999999998</c:v>
                </c:pt>
                <c:pt idx="876">
                  <c:v>3.6926000000000001</c:v>
                </c:pt>
                <c:pt idx="877">
                  <c:v>3.71</c:v>
                </c:pt>
                <c:pt idx="878">
                  <c:v>3.7118000000000002</c:v>
                </c:pt>
                <c:pt idx="879">
                  <c:v>3.9104999999999999</c:v>
                </c:pt>
                <c:pt idx="880">
                  <c:v>3.92</c:v>
                </c:pt>
                <c:pt idx="881">
                  <c:v>3.9295</c:v>
                </c:pt>
                <c:pt idx="882">
                  <c:v>3.9142000000000001</c:v>
                </c:pt>
                <c:pt idx="883">
                  <c:v>4.0002000000000004</c:v>
                </c:pt>
                <c:pt idx="884">
                  <c:v>4.01</c:v>
                </c:pt>
                <c:pt idx="885">
                  <c:v>4.01</c:v>
                </c:pt>
                <c:pt idx="886">
                  <c:v>4.0119999999999996</c:v>
                </c:pt>
                <c:pt idx="887">
                  <c:v>4.0220000000000002</c:v>
                </c:pt>
                <c:pt idx="888">
                  <c:v>4.0617999999999999</c:v>
                </c:pt>
                <c:pt idx="889">
                  <c:v>4.1218000000000004</c:v>
                </c:pt>
                <c:pt idx="890">
                  <c:v>4.1539000000000001</c:v>
                </c:pt>
                <c:pt idx="891">
                  <c:v>4.1539999999999999</c:v>
                </c:pt>
                <c:pt idx="892">
                  <c:v>4.1740000000000004</c:v>
                </c:pt>
                <c:pt idx="893">
                  <c:v>4.194</c:v>
                </c:pt>
                <c:pt idx="894">
                  <c:v>4.2569999999999997</c:v>
                </c:pt>
                <c:pt idx="895">
                  <c:v>4.2812000000000001</c:v>
                </c:pt>
                <c:pt idx="896">
                  <c:v>4.3049999999999997</c:v>
                </c:pt>
                <c:pt idx="897">
                  <c:v>4.3057999999999996</c:v>
                </c:pt>
                <c:pt idx="898">
                  <c:v>4.3041999999999998</c:v>
                </c:pt>
                <c:pt idx="899">
                  <c:v>4.3040000000000003</c:v>
                </c:pt>
                <c:pt idx="900">
                  <c:v>4.274</c:v>
                </c:pt>
                <c:pt idx="901">
                  <c:v>4.2736999999999998</c:v>
                </c:pt>
                <c:pt idx="902">
                  <c:v>4.3216999999999999</c:v>
                </c:pt>
                <c:pt idx="903">
                  <c:v>4.3493000000000004</c:v>
                </c:pt>
                <c:pt idx="904">
                  <c:v>4.3600000000000003</c:v>
                </c:pt>
                <c:pt idx="905">
                  <c:v>4.3884999999999996</c:v>
                </c:pt>
                <c:pt idx="906">
                  <c:v>4.3899999999999997</c:v>
                </c:pt>
                <c:pt idx="907">
                  <c:v>4.3700999999999999</c:v>
                </c:pt>
                <c:pt idx="908">
                  <c:v>4.3550000000000004</c:v>
                </c:pt>
                <c:pt idx="909">
                  <c:v>4.3051000000000004</c:v>
                </c:pt>
                <c:pt idx="910">
                  <c:v>4.28</c:v>
                </c:pt>
                <c:pt idx="911">
                  <c:v>4.2809999999999997</c:v>
                </c:pt>
                <c:pt idx="912">
                  <c:v>4.2599</c:v>
                </c:pt>
                <c:pt idx="913">
                  <c:v>4.2302</c:v>
                </c:pt>
                <c:pt idx="914">
                  <c:v>4.2234999999999996</c:v>
                </c:pt>
                <c:pt idx="915">
                  <c:v>4.2522000000000002</c:v>
                </c:pt>
                <c:pt idx="916">
                  <c:v>4.2439999999999998</c:v>
                </c:pt>
                <c:pt idx="917">
                  <c:v>4.2080000000000002</c:v>
                </c:pt>
                <c:pt idx="918">
                  <c:v>4.1901000000000002</c:v>
                </c:pt>
                <c:pt idx="919">
                  <c:v>4.1581999999999999</c:v>
                </c:pt>
                <c:pt idx="920">
                  <c:v>4.1479999999999997</c:v>
                </c:pt>
                <c:pt idx="921">
                  <c:v>4.1380999999999997</c:v>
                </c:pt>
                <c:pt idx="922">
                  <c:v>4.1056999999999997</c:v>
                </c:pt>
                <c:pt idx="923">
                  <c:v>4.1063999999999998</c:v>
                </c:pt>
                <c:pt idx="924">
                  <c:v>4.1063999999999998</c:v>
                </c:pt>
                <c:pt idx="925">
                  <c:v>4.1063999999999998</c:v>
                </c:pt>
                <c:pt idx="926">
                  <c:v>4.1105</c:v>
                </c:pt>
                <c:pt idx="927">
                  <c:v>4.1858000000000004</c:v>
                </c:pt>
                <c:pt idx="928">
                  <c:v>4.2064000000000004</c:v>
                </c:pt>
                <c:pt idx="929">
                  <c:v>4.1965000000000003</c:v>
                </c:pt>
                <c:pt idx="930">
                  <c:v>4.1866000000000003</c:v>
                </c:pt>
                <c:pt idx="931">
                  <c:v>4.1864999999999997</c:v>
                </c:pt>
                <c:pt idx="932">
                  <c:v>4.1666999999999996</c:v>
                </c:pt>
                <c:pt idx="933">
                  <c:v>4.1189</c:v>
                </c:pt>
                <c:pt idx="934">
                  <c:v>4.1398999999999999</c:v>
                </c:pt>
                <c:pt idx="935">
                  <c:v>4.13</c:v>
                </c:pt>
                <c:pt idx="936">
                  <c:v>4.1501000000000001</c:v>
                </c:pt>
                <c:pt idx="937">
                  <c:v>4.1750999999999996</c:v>
                </c:pt>
                <c:pt idx="938">
                  <c:v>4.1611000000000002</c:v>
                </c:pt>
                <c:pt idx="939">
                  <c:v>4.1841999999999997</c:v>
                </c:pt>
                <c:pt idx="940">
                  <c:v>4.2167000000000003</c:v>
                </c:pt>
                <c:pt idx="941">
                  <c:v>4.2660999999999998</c:v>
                </c:pt>
                <c:pt idx="942">
                  <c:v>4.2971000000000004</c:v>
                </c:pt>
                <c:pt idx="943">
                  <c:v>4.2804000000000002</c:v>
                </c:pt>
                <c:pt idx="944">
                  <c:v>4.28</c:v>
                </c:pt>
                <c:pt idx="945">
                  <c:v>4.2850999999999999</c:v>
                </c:pt>
                <c:pt idx="946">
                  <c:v>4.3075000000000001</c:v>
                </c:pt>
                <c:pt idx="947">
                  <c:v>4.3272000000000004</c:v>
                </c:pt>
                <c:pt idx="948">
                  <c:v>4.3179999999999996</c:v>
                </c:pt>
                <c:pt idx="949">
                  <c:v>4.3224999999999998</c:v>
                </c:pt>
                <c:pt idx="950">
                  <c:v>4.34</c:v>
                </c:pt>
                <c:pt idx="951">
                  <c:v>4.3403999999999998</c:v>
                </c:pt>
                <c:pt idx="952">
                  <c:v>4.3503999999999996</c:v>
                </c:pt>
                <c:pt idx="953">
                  <c:v>4.3501000000000003</c:v>
                </c:pt>
                <c:pt idx="954">
                  <c:v>4.43</c:v>
                </c:pt>
                <c:pt idx="955">
                  <c:v>4.4451000000000001</c:v>
                </c:pt>
                <c:pt idx="956">
                  <c:v>4.5450999999999997</c:v>
                </c:pt>
                <c:pt idx="957">
                  <c:v>4.6051000000000002</c:v>
                </c:pt>
                <c:pt idx="958">
                  <c:v>4.58</c:v>
                </c:pt>
                <c:pt idx="959">
                  <c:v>4.5541999999999998</c:v>
                </c:pt>
                <c:pt idx="960">
                  <c:v>4.5544000000000002</c:v>
                </c:pt>
                <c:pt idx="961">
                  <c:v>4.5545999999999998</c:v>
                </c:pt>
                <c:pt idx="962">
                  <c:v>4.5548000000000002</c:v>
                </c:pt>
                <c:pt idx="963">
                  <c:v>4.5808</c:v>
                </c:pt>
                <c:pt idx="964">
                  <c:v>4.5587999999999997</c:v>
                </c:pt>
                <c:pt idx="965">
                  <c:v>4.5164999999999997</c:v>
                </c:pt>
                <c:pt idx="966">
                  <c:v>4.4364999999999997</c:v>
                </c:pt>
                <c:pt idx="967">
                  <c:v>4.4766000000000004</c:v>
                </c:pt>
                <c:pt idx="968">
                  <c:v>4.4534000000000002</c:v>
                </c:pt>
                <c:pt idx="969">
                  <c:v>4.4485000000000001</c:v>
                </c:pt>
                <c:pt idx="970">
                  <c:v>4.4451000000000001</c:v>
                </c:pt>
                <c:pt idx="971">
                  <c:v>4.4602000000000004</c:v>
                </c:pt>
                <c:pt idx="972">
                  <c:v>4.4901999999999997</c:v>
                </c:pt>
                <c:pt idx="973">
                  <c:v>4.5073999999999996</c:v>
                </c:pt>
                <c:pt idx="974">
                  <c:v>4.5025000000000004</c:v>
                </c:pt>
                <c:pt idx="975">
                  <c:v>4.4875999999999996</c:v>
                </c:pt>
                <c:pt idx="976">
                  <c:v>4.5082000000000004</c:v>
                </c:pt>
                <c:pt idx="977">
                  <c:v>4.5186000000000002</c:v>
                </c:pt>
                <c:pt idx="978">
                  <c:v>4.5088999999999997</c:v>
                </c:pt>
                <c:pt idx="979">
                  <c:v>4.4823000000000004</c:v>
                </c:pt>
                <c:pt idx="980">
                  <c:v>4.4786000000000001</c:v>
                </c:pt>
                <c:pt idx="981">
                  <c:v>4.4381000000000004</c:v>
                </c:pt>
                <c:pt idx="982">
                  <c:v>4.4593999999999996</c:v>
                </c:pt>
                <c:pt idx="983">
                  <c:v>4.4743000000000004</c:v>
                </c:pt>
                <c:pt idx="984">
                  <c:v>4.4641000000000002</c:v>
                </c:pt>
                <c:pt idx="985">
                  <c:v>4.4622000000000002</c:v>
                </c:pt>
                <c:pt idx="986">
                  <c:v>4.4537000000000004</c:v>
                </c:pt>
                <c:pt idx="987">
                  <c:v>4.4595000000000002</c:v>
                </c:pt>
                <c:pt idx="988">
                  <c:v>4.4783999999999997</c:v>
                </c:pt>
                <c:pt idx="989">
                  <c:v>4.4824999999999999</c:v>
                </c:pt>
                <c:pt idx="990">
                  <c:v>4.5087999999999999</c:v>
                </c:pt>
                <c:pt idx="991">
                  <c:v>4.5186999999999999</c:v>
                </c:pt>
                <c:pt idx="992">
                  <c:v>4.5213000000000001</c:v>
                </c:pt>
                <c:pt idx="993">
                  <c:v>4.5239000000000003</c:v>
                </c:pt>
                <c:pt idx="994">
                  <c:v>4.5362</c:v>
                </c:pt>
                <c:pt idx="995">
                  <c:v>4.5270000000000001</c:v>
                </c:pt>
                <c:pt idx="996">
                  <c:v>4.5220000000000002</c:v>
                </c:pt>
                <c:pt idx="997">
                  <c:v>4.5201000000000002</c:v>
                </c:pt>
                <c:pt idx="998">
                  <c:v>4.5095999999999998</c:v>
                </c:pt>
                <c:pt idx="999">
                  <c:v>4.5124000000000004</c:v>
                </c:pt>
                <c:pt idx="1000">
                  <c:v>4.5008999999999997</c:v>
                </c:pt>
                <c:pt idx="1001">
                  <c:v>4.4923000000000002</c:v>
                </c:pt>
                <c:pt idx="1002">
                  <c:v>4.5118</c:v>
                </c:pt>
                <c:pt idx="1003">
                  <c:v>4.5118999999999998</c:v>
                </c:pt>
                <c:pt idx="1004">
                  <c:v>4.4882</c:v>
                </c:pt>
                <c:pt idx="1005">
                  <c:v>4.4802999999999997</c:v>
                </c:pt>
                <c:pt idx="1006">
                  <c:v>4.4782999999999999</c:v>
                </c:pt>
                <c:pt idx="1007">
                  <c:v>4.4808000000000003</c:v>
                </c:pt>
                <c:pt idx="1008">
                  <c:v>4.4814999999999996</c:v>
                </c:pt>
                <c:pt idx="1009">
                  <c:v>4.5058999999999996</c:v>
                </c:pt>
                <c:pt idx="1010">
                  <c:v>4.5160999999999998</c:v>
                </c:pt>
                <c:pt idx="1011">
                  <c:v>4.5179999999999998</c:v>
                </c:pt>
                <c:pt idx="1012">
                  <c:v>4.5185000000000004</c:v>
                </c:pt>
                <c:pt idx="1013">
                  <c:v>4.5218999999999996</c:v>
                </c:pt>
                <c:pt idx="1014">
                  <c:v>4.5228000000000002</c:v>
                </c:pt>
                <c:pt idx="1015">
                  <c:v>4.4955999999999996</c:v>
                </c:pt>
                <c:pt idx="1016">
                  <c:v>4.4987000000000004</c:v>
                </c:pt>
                <c:pt idx="1017">
                  <c:v>4.4922000000000004</c:v>
                </c:pt>
                <c:pt idx="1018">
                  <c:v>4.4936999999999996</c:v>
                </c:pt>
                <c:pt idx="1019">
                  <c:v>4.4786000000000001</c:v>
                </c:pt>
                <c:pt idx="1020">
                  <c:v>4.4846000000000004</c:v>
                </c:pt>
                <c:pt idx="1021">
                  <c:v>4.4858000000000002</c:v>
                </c:pt>
                <c:pt idx="1022">
                  <c:v>4.4859999999999998</c:v>
                </c:pt>
                <c:pt idx="1023">
                  <c:v>4.4927000000000001</c:v>
                </c:pt>
                <c:pt idx="1024">
                  <c:v>4.5014000000000003</c:v>
                </c:pt>
                <c:pt idx="1025">
                  <c:v>4.5014000000000003</c:v>
                </c:pt>
                <c:pt idx="1026">
                  <c:v>4.5054999999999996</c:v>
                </c:pt>
                <c:pt idx="1027">
                  <c:v>4.5061</c:v>
                </c:pt>
                <c:pt idx="1028">
                  <c:v>4.5090000000000003</c:v>
                </c:pt>
                <c:pt idx="1029">
                  <c:v>4.5289999999999999</c:v>
                </c:pt>
                <c:pt idx="1030">
                  <c:v>4.5224000000000002</c:v>
                </c:pt>
                <c:pt idx="1031">
                  <c:v>4.5133999999999999</c:v>
                </c:pt>
                <c:pt idx="1032">
                  <c:v>4.5217000000000001</c:v>
                </c:pt>
                <c:pt idx="1033">
                  <c:v>4.5041000000000002</c:v>
                </c:pt>
                <c:pt idx="1034">
                  <c:v>4.4992999999999999</c:v>
                </c:pt>
                <c:pt idx="1035">
                  <c:v>4.5030000000000001</c:v>
                </c:pt>
                <c:pt idx="1036">
                  <c:v>4.5087999999999999</c:v>
                </c:pt>
                <c:pt idx="1037">
                  <c:v>4.5122999999999998</c:v>
                </c:pt>
                <c:pt idx="1038">
                  <c:v>4.5208000000000004</c:v>
                </c:pt>
                <c:pt idx="1039">
                  <c:v>4.5708000000000002</c:v>
                </c:pt>
                <c:pt idx="1040">
                  <c:v>4.6158000000000001</c:v>
                </c:pt>
                <c:pt idx="1041">
                  <c:v>4.6508000000000003</c:v>
                </c:pt>
                <c:pt idx="1042">
                  <c:v>4.7008999999999999</c:v>
                </c:pt>
                <c:pt idx="1043">
                  <c:v>4.7008999999999999</c:v>
                </c:pt>
                <c:pt idx="1044">
                  <c:v>4.7008999999999999</c:v>
                </c:pt>
                <c:pt idx="1045">
                  <c:v>4.6909000000000001</c:v>
                </c:pt>
                <c:pt idx="1046">
                  <c:v>4.6592000000000002</c:v>
                </c:pt>
                <c:pt idx="1047">
                  <c:v>4.7008999999999999</c:v>
                </c:pt>
                <c:pt idx="1048">
                  <c:v>4.7356999999999996</c:v>
                </c:pt>
                <c:pt idx="1049">
                  <c:v>4.6939000000000002</c:v>
                </c:pt>
                <c:pt idx="1050">
                  <c:v>4.6295999999999999</c:v>
                </c:pt>
                <c:pt idx="1051">
                  <c:v>4.6295000000000002</c:v>
                </c:pt>
                <c:pt idx="1052">
                  <c:v>4.6192000000000002</c:v>
                </c:pt>
                <c:pt idx="1053">
                  <c:v>4.6090999999999998</c:v>
                </c:pt>
                <c:pt idx="1054">
                  <c:v>4.6059999999999999</c:v>
                </c:pt>
                <c:pt idx="1055">
                  <c:v>4.6246</c:v>
                </c:pt>
                <c:pt idx="1056">
                  <c:v>4.6322000000000001</c:v>
                </c:pt>
                <c:pt idx="1057">
                  <c:v>4.6521999999999997</c:v>
                </c:pt>
                <c:pt idx="1058">
                  <c:v>4.66</c:v>
                </c:pt>
                <c:pt idx="1059">
                  <c:v>4.63</c:v>
                </c:pt>
                <c:pt idx="1060">
                  <c:v>4.6341999999999999</c:v>
                </c:pt>
                <c:pt idx="1061">
                  <c:v>4.6303000000000001</c:v>
                </c:pt>
                <c:pt idx="1062">
                  <c:v>4.6329000000000002</c:v>
                </c:pt>
                <c:pt idx="1063">
                  <c:v>4.6628999999999996</c:v>
                </c:pt>
                <c:pt idx="1064">
                  <c:v>4.6665000000000001</c:v>
                </c:pt>
                <c:pt idx="1065">
                  <c:v>4.6950000000000003</c:v>
                </c:pt>
                <c:pt idx="1066">
                  <c:v>4.75</c:v>
                </c:pt>
                <c:pt idx="1067">
                  <c:v>4.8212999999999999</c:v>
                </c:pt>
                <c:pt idx="1068">
                  <c:v>4.8384</c:v>
                </c:pt>
                <c:pt idx="1069">
                  <c:v>4.8384</c:v>
                </c:pt>
                <c:pt idx="1070">
                  <c:v>4.8499999999999996</c:v>
                </c:pt>
                <c:pt idx="1071">
                  <c:v>4.8700999999999999</c:v>
                </c:pt>
                <c:pt idx="1072">
                  <c:v>4.8800999999999997</c:v>
                </c:pt>
                <c:pt idx="1073">
                  <c:v>4.9005999999999998</c:v>
                </c:pt>
                <c:pt idx="1074">
                  <c:v>4.8856000000000002</c:v>
                </c:pt>
                <c:pt idx="1075">
                  <c:v>4.8705999999999996</c:v>
                </c:pt>
                <c:pt idx="1076">
                  <c:v>4.8756000000000004</c:v>
                </c:pt>
                <c:pt idx="1077">
                  <c:v>4.9105999999999996</c:v>
                </c:pt>
                <c:pt idx="1078">
                  <c:v>4.9105999999999996</c:v>
                </c:pt>
                <c:pt idx="1079">
                  <c:v>4.8581000000000003</c:v>
                </c:pt>
                <c:pt idx="1080">
                  <c:v>4.8181000000000003</c:v>
                </c:pt>
                <c:pt idx="1081">
                  <c:v>4.8040000000000003</c:v>
                </c:pt>
                <c:pt idx="1082">
                  <c:v>4.7918000000000003</c:v>
                </c:pt>
                <c:pt idx="1083">
                  <c:v>4.7572999999999999</c:v>
                </c:pt>
                <c:pt idx="1084">
                  <c:v>4.7549999999999999</c:v>
                </c:pt>
                <c:pt idx="1085">
                  <c:v>4.7314999999999996</c:v>
                </c:pt>
                <c:pt idx="1086">
                  <c:v>4.7545000000000002</c:v>
                </c:pt>
                <c:pt idx="1087">
                  <c:v>4.7382999999999997</c:v>
                </c:pt>
                <c:pt idx="1088">
                  <c:v>4.7458</c:v>
                </c:pt>
                <c:pt idx="1089">
                  <c:v>4.7257999999999996</c:v>
                </c:pt>
                <c:pt idx="1090">
                  <c:v>4.7259000000000002</c:v>
                </c:pt>
                <c:pt idx="1091">
                  <c:v>4.7301000000000002</c:v>
                </c:pt>
                <c:pt idx="1092">
                  <c:v>4.7450999999999999</c:v>
                </c:pt>
                <c:pt idx="1093">
                  <c:v>4.7701000000000002</c:v>
                </c:pt>
                <c:pt idx="1094">
                  <c:v>4.7624000000000004</c:v>
                </c:pt>
                <c:pt idx="1095">
                  <c:v>4.8723999999999998</c:v>
                </c:pt>
                <c:pt idx="1096">
                  <c:v>4.9093999999999998</c:v>
                </c:pt>
                <c:pt idx="1097">
                  <c:v>4.9096000000000002</c:v>
                </c:pt>
                <c:pt idx="1098">
                  <c:v>4.8749000000000002</c:v>
                </c:pt>
                <c:pt idx="1099">
                  <c:v>4.8742999999999999</c:v>
                </c:pt>
                <c:pt idx="1100">
                  <c:v>4.8544</c:v>
                </c:pt>
                <c:pt idx="1101">
                  <c:v>4.8193000000000001</c:v>
                </c:pt>
                <c:pt idx="1102">
                  <c:v>4.8563999999999998</c:v>
                </c:pt>
                <c:pt idx="1103">
                  <c:v>4.8764000000000003</c:v>
                </c:pt>
                <c:pt idx="1104">
                  <c:v>4.8714000000000004</c:v>
                </c:pt>
                <c:pt idx="1105">
                  <c:v>4.8464999999999998</c:v>
                </c:pt>
                <c:pt idx="1106">
                  <c:v>4.8647999999999998</c:v>
                </c:pt>
                <c:pt idx="1107">
                  <c:v>4.8844000000000003</c:v>
                </c:pt>
                <c:pt idx="1108">
                  <c:v>4.9103000000000003</c:v>
                </c:pt>
                <c:pt idx="1109">
                  <c:v>4.9203000000000001</c:v>
                </c:pt>
                <c:pt idx="1110">
                  <c:v>4.9089999999999998</c:v>
                </c:pt>
                <c:pt idx="1111">
                  <c:v>4.9089999999999998</c:v>
                </c:pt>
                <c:pt idx="1112">
                  <c:v>4.8864999999999998</c:v>
                </c:pt>
                <c:pt idx="1113">
                  <c:v>4.8102999999999998</c:v>
                </c:pt>
                <c:pt idx="1114">
                  <c:v>4.7355</c:v>
                </c:pt>
                <c:pt idx="1115">
                  <c:v>4.7508999999999997</c:v>
                </c:pt>
                <c:pt idx="1116">
                  <c:v>4.7698999999999998</c:v>
                </c:pt>
                <c:pt idx="1117">
                  <c:v>4.7512999999999996</c:v>
                </c:pt>
                <c:pt idx="1118">
                  <c:v>4.7278000000000002</c:v>
                </c:pt>
                <c:pt idx="1119">
                  <c:v>4.7275999999999998</c:v>
                </c:pt>
                <c:pt idx="1120">
                  <c:v>4.6976000000000004</c:v>
                </c:pt>
                <c:pt idx="1121">
                  <c:v>4.6683000000000003</c:v>
                </c:pt>
                <c:pt idx="1122">
                  <c:v>4.6082999999999998</c:v>
                </c:pt>
                <c:pt idx="1123">
                  <c:v>4.6081000000000003</c:v>
                </c:pt>
                <c:pt idx="1124">
                  <c:v>4.6432000000000002</c:v>
                </c:pt>
                <c:pt idx="1125">
                  <c:v>4.6082999999999998</c:v>
                </c:pt>
                <c:pt idx="1126">
                  <c:v>4.5845000000000002</c:v>
                </c:pt>
                <c:pt idx="1127">
                  <c:v>4.5575000000000001</c:v>
                </c:pt>
                <c:pt idx="1128">
                  <c:v>4.5429000000000004</c:v>
                </c:pt>
                <c:pt idx="1129">
                  <c:v>4.4438000000000004</c:v>
                </c:pt>
                <c:pt idx="1130">
                  <c:v>4.3936000000000002</c:v>
                </c:pt>
                <c:pt idx="1131">
                  <c:v>4.4093</c:v>
                </c:pt>
                <c:pt idx="1132">
                  <c:v>4.4428000000000001</c:v>
                </c:pt>
                <c:pt idx="1133">
                  <c:v>4.3992000000000004</c:v>
                </c:pt>
                <c:pt idx="1134">
                  <c:v>4.4398999999999997</c:v>
                </c:pt>
                <c:pt idx="1135">
                  <c:v>4.4547999999999996</c:v>
                </c:pt>
                <c:pt idx="1136">
                  <c:v>4.4108999999999998</c:v>
                </c:pt>
                <c:pt idx="1137">
                  <c:v>4.3891999999999998</c:v>
                </c:pt>
                <c:pt idx="1138">
                  <c:v>4.3480999999999996</c:v>
                </c:pt>
                <c:pt idx="1139">
                  <c:v>4.3296000000000001</c:v>
                </c:pt>
                <c:pt idx="1140">
                  <c:v>4.3167</c:v>
                </c:pt>
                <c:pt idx="1141">
                  <c:v>4.3301999999999996</c:v>
                </c:pt>
                <c:pt idx="1142">
                  <c:v>4.2979000000000003</c:v>
                </c:pt>
                <c:pt idx="1143">
                  <c:v>4.2435999999999998</c:v>
                </c:pt>
                <c:pt idx="1144">
                  <c:v>4.1885000000000003</c:v>
                </c:pt>
                <c:pt idx="1145">
                  <c:v>4.2137000000000002</c:v>
                </c:pt>
                <c:pt idx="1146">
                  <c:v>4.2172999999999998</c:v>
                </c:pt>
                <c:pt idx="1147">
                  <c:v>4.2213000000000003</c:v>
                </c:pt>
                <c:pt idx="1148">
                  <c:v>4.2412999999999998</c:v>
                </c:pt>
                <c:pt idx="1149">
                  <c:v>4.2744999999999997</c:v>
                </c:pt>
                <c:pt idx="1150">
                  <c:v>4.2850999999999999</c:v>
                </c:pt>
                <c:pt idx="1151">
                  <c:v>4.3052999999999999</c:v>
                </c:pt>
                <c:pt idx="1152">
                  <c:v>4.3044000000000002</c:v>
                </c:pt>
                <c:pt idx="1153">
                  <c:v>4.3026999999999997</c:v>
                </c:pt>
                <c:pt idx="1154">
                  <c:v>4.2576000000000001</c:v>
                </c:pt>
                <c:pt idx="1155">
                  <c:v>4.2732000000000001</c:v>
                </c:pt>
                <c:pt idx="1156">
                  <c:v>4.2882999999999996</c:v>
                </c:pt>
                <c:pt idx="1157">
                  <c:v>4.2889999999999997</c:v>
                </c:pt>
                <c:pt idx="1158">
                  <c:v>4.2290999999999999</c:v>
                </c:pt>
                <c:pt idx="1159">
                  <c:v>4.0749000000000004</c:v>
                </c:pt>
                <c:pt idx="1160">
                  <c:v>4.0269000000000004</c:v>
                </c:pt>
                <c:pt idx="1161">
                  <c:v>4.0327000000000002</c:v>
                </c:pt>
                <c:pt idx="1162">
                  <c:v>4.0202999999999998</c:v>
                </c:pt>
                <c:pt idx="1163">
                  <c:v>4.0202999999999998</c:v>
                </c:pt>
                <c:pt idx="1164">
                  <c:v>4.0103999999999997</c:v>
                </c:pt>
                <c:pt idx="1165">
                  <c:v>4.0240999999999998</c:v>
                </c:pt>
                <c:pt idx="1166">
                  <c:v>4.0317999999999996</c:v>
                </c:pt>
                <c:pt idx="1167">
                  <c:v>4.0263</c:v>
                </c:pt>
                <c:pt idx="1168">
                  <c:v>4.0340999999999996</c:v>
                </c:pt>
                <c:pt idx="1169">
                  <c:v>4.0239000000000003</c:v>
                </c:pt>
                <c:pt idx="1170">
                  <c:v>4.0149999999999997</c:v>
                </c:pt>
                <c:pt idx="1171">
                  <c:v>4.0118</c:v>
                </c:pt>
                <c:pt idx="1172">
                  <c:v>4.0075000000000003</c:v>
                </c:pt>
                <c:pt idx="1173">
                  <c:v>4.0076999999999998</c:v>
                </c:pt>
                <c:pt idx="1174">
                  <c:v>4.0076999999999998</c:v>
                </c:pt>
                <c:pt idx="1175">
                  <c:v>4.0004999999999997</c:v>
                </c:pt>
                <c:pt idx="1176">
                  <c:v>3.9883999999999999</c:v>
                </c:pt>
                <c:pt idx="1177">
                  <c:v>3.9883999999999999</c:v>
                </c:pt>
                <c:pt idx="1178">
                  <c:v>3.9876999999999998</c:v>
                </c:pt>
                <c:pt idx="1179">
                  <c:v>3.9937</c:v>
                </c:pt>
                <c:pt idx="1180">
                  <c:v>3.9939</c:v>
                </c:pt>
                <c:pt idx="1181">
                  <c:v>3.9946999999999999</c:v>
                </c:pt>
                <c:pt idx="1182">
                  <c:v>3.9853999999999998</c:v>
                </c:pt>
                <c:pt idx="1183">
                  <c:v>3.9841000000000002</c:v>
                </c:pt>
                <c:pt idx="1184">
                  <c:v>3.9535</c:v>
                </c:pt>
                <c:pt idx="1185">
                  <c:v>3.9056000000000002</c:v>
                </c:pt>
                <c:pt idx="1186">
                  <c:v>3.8774999999999999</c:v>
                </c:pt>
                <c:pt idx="1187">
                  <c:v>3.9026999999999998</c:v>
                </c:pt>
                <c:pt idx="1188">
                  <c:v>3.9331</c:v>
                </c:pt>
                <c:pt idx="1189">
                  <c:v>3.9542999999999999</c:v>
                </c:pt>
                <c:pt idx="1190">
                  <c:v>3.9582999999999999</c:v>
                </c:pt>
                <c:pt idx="1191">
                  <c:v>3.9474999999999998</c:v>
                </c:pt>
                <c:pt idx="1192">
                  <c:v>3.9527999999999999</c:v>
                </c:pt>
                <c:pt idx="1193">
                  <c:v>3.9636</c:v>
                </c:pt>
                <c:pt idx="1194">
                  <c:v>3.9403000000000001</c:v>
                </c:pt>
                <c:pt idx="1195">
                  <c:v>3.9302999999999999</c:v>
                </c:pt>
                <c:pt idx="1196">
                  <c:v>3.9198</c:v>
                </c:pt>
                <c:pt idx="1197">
                  <c:v>3.9203999999999999</c:v>
                </c:pt>
                <c:pt idx="1198">
                  <c:v>3.9264999999999999</c:v>
                </c:pt>
                <c:pt idx="1199">
                  <c:v>3.9649000000000001</c:v>
                </c:pt>
                <c:pt idx="1200">
                  <c:v>3.9731000000000001</c:v>
                </c:pt>
                <c:pt idx="1201">
                  <c:v>3.9649999999999999</c:v>
                </c:pt>
                <c:pt idx="1202">
                  <c:v>4.0037000000000003</c:v>
                </c:pt>
                <c:pt idx="1203">
                  <c:v>4.0294999999999996</c:v>
                </c:pt>
                <c:pt idx="1204">
                  <c:v>4.0621999999999998</c:v>
                </c:pt>
                <c:pt idx="1205">
                  <c:v>4.0656999999999996</c:v>
                </c:pt>
                <c:pt idx="1206">
                  <c:v>4.0511999999999997</c:v>
                </c:pt>
                <c:pt idx="1207">
                  <c:v>4.0251000000000001</c:v>
                </c:pt>
                <c:pt idx="1208">
                  <c:v>4.0438000000000001</c:v>
                </c:pt>
                <c:pt idx="1209">
                  <c:v>4.0777000000000001</c:v>
                </c:pt>
                <c:pt idx="1210">
                  <c:v>4.1017000000000001</c:v>
                </c:pt>
                <c:pt idx="1211">
                  <c:v>4.1013999999999999</c:v>
                </c:pt>
                <c:pt idx="1212">
                  <c:v>4.0650000000000004</c:v>
                </c:pt>
                <c:pt idx="1213">
                  <c:v>4.1388999999999996</c:v>
                </c:pt>
                <c:pt idx="1214">
                  <c:v>4.1563999999999997</c:v>
                </c:pt>
                <c:pt idx="1215">
                  <c:v>4.1332000000000004</c:v>
                </c:pt>
                <c:pt idx="1216">
                  <c:v>4.1252000000000004</c:v>
                </c:pt>
                <c:pt idx="1217">
                  <c:v>4.1691000000000003</c:v>
                </c:pt>
                <c:pt idx="1218">
                  <c:v>4.1862000000000004</c:v>
                </c:pt>
                <c:pt idx="1219">
                  <c:v>4.1806999999999999</c:v>
                </c:pt>
                <c:pt idx="1220">
                  <c:v>4.1604000000000001</c:v>
                </c:pt>
                <c:pt idx="1221">
                  <c:v>4.1833999999999998</c:v>
                </c:pt>
                <c:pt idx="1222">
                  <c:v>4.2012</c:v>
                </c:pt>
                <c:pt idx="1223">
                  <c:v>4.1924999999999999</c:v>
                </c:pt>
                <c:pt idx="1224">
                  <c:v>4.1731999999999996</c:v>
                </c:pt>
                <c:pt idx="1225">
                  <c:v>4.1635</c:v>
                </c:pt>
                <c:pt idx="1226">
                  <c:v>4.1635</c:v>
                </c:pt>
                <c:pt idx="1227">
                  <c:v>4.1534000000000004</c:v>
                </c:pt>
                <c:pt idx="1228">
                  <c:v>4.1745000000000001</c:v>
                </c:pt>
                <c:pt idx="1229">
                  <c:v>4.1947000000000001</c:v>
                </c:pt>
                <c:pt idx="1230">
                  <c:v>4.2107999999999999</c:v>
                </c:pt>
                <c:pt idx="1231">
                  <c:v>4.2016999999999998</c:v>
                </c:pt>
                <c:pt idx="1232">
                  <c:v>4.2117000000000004</c:v>
                </c:pt>
                <c:pt idx="1233">
                  <c:v>4.2618999999999998</c:v>
                </c:pt>
                <c:pt idx="1234">
                  <c:v>4.2725999999999997</c:v>
                </c:pt>
                <c:pt idx="1235">
                  <c:v>4.3041</c:v>
                </c:pt>
                <c:pt idx="1236">
                  <c:v>4.2862</c:v>
                </c:pt>
                <c:pt idx="1237">
                  <c:v>4.2786999999999997</c:v>
                </c:pt>
                <c:pt idx="1238">
                  <c:v>4.2885999999999997</c:v>
                </c:pt>
                <c:pt idx="1239">
                  <c:v>4.2866</c:v>
                </c:pt>
                <c:pt idx="1240">
                  <c:v>4.2392000000000003</c:v>
                </c:pt>
                <c:pt idx="1241">
                  <c:v>4.2533000000000003</c:v>
                </c:pt>
                <c:pt idx="1242">
                  <c:v>4.2450000000000001</c:v>
                </c:pt>
                <c:pt idx="1243">
                  <c:v>4.2553000000000001</c:v>
                </c:pt>
                <c:pt idx="1244">
                  <c:v>4.2663000000000002</c:v>
                </c:pt>
                <c:pt idx="1245">
                  <c:v>4.2838000000000003</c:v>
                </c:pt>
                <c:pt idx="1246">
                  <c:v>4.3087</c:v>
                </c:pt>
                <c:pt idx="1247">
                  <c:v>4.3543000000000003</c:v>
                </c:pt>
                <c:pt idx="1248">
                  <c:v>4.3390000000000004</c:v>
                </c:pt>
                <c:pt idx="1249">
                  <c:v>4.3566000000000003</c:v>
                </c:pt>
                <c:pt idx="1250">
                  <c:v>4.3582999999999998</c:v>
                </c:pt>
                <c:pt idx="1251">
                  <c:v>4.4093</c:v>
                </c:pt>
                <c:pt idx="1252">
                  <c:v>4.4401000000000002</c:v>
                </c:pt>
                <c:pt idx="1253">
                  <c:v>4.4497999999999998</c:v>
                </c:pt>
                <c:pt idx="1254">
                  <c:v>4.4644000000000004</c:v>
                </c:pt>
                <c:pt idx="1255">
                  <c:v>4.4436999999999998</c:v>
                </c:pt>
                <c:pt idx="1256">
                  <c:v>4.3952</c:v>
                </c:pt>
                <c:pt idx="1257">
                  <c:v>4.3789999999999996</c:v>
                </c:pt>
                <c:pt idx="1258">
                  <c:v>4.3947000000000003</c:v>
                </c:pt>
                <c:pt idx="1259">
                  <c:v>4.3929999999999998</c:v>
                </c:pt>
                <c:pt idx="1260">
                  <c:v>4.3924000000000003</c:v>
                </c:pt>
                <c:pt idx="1261">
                  <c:v>4.3928000000000003</c:v>
                </c:pt>
                <c:pt idx="1262">
                  <c:v>4.3886000000000003</c:v>
                </c:pt>
                <c:pt idx="1263">
                  <c:v>4.3986999999999998</c:v>
                </c:pt>
                <c:pt idx="1264">
                  <c:v>4.3922999999999996</c:v>
                </c:pt>
                <c:pt idx="1265">
                  <c:v>4.4023000000000003</c:v>
                </c:pt>
                <c:pt idx="1266">
                  <c:v>4.43</c:v>
                </c:pt>
                <c:pt idx="1267">
                  <c:v>4.4116</c:v>
                </c:pt>
                <c:pt idx="1268">
                  <c:v>4.3699000000000003</c:v>
                </c:pt>
                <c:pt idx="1269">
                  <c:v>4.3075000000000001</c:v>
                </c:pt>
                <c:pt idx="1270">
                  <c:v>4.2301000000000002</c:v>
                </c:pt>
                <c:pt idx="1271">
                  <c:v>4.1692</c:v>
                </c:pt>
                <c:pt idx="1272">
                  <c:v>4.1295000000000002</c:v>
                </c:pt>
                <c:pt idx="1273">
                  <c:v>4.1412000000000004</c:v>
                </c:pt>
                <c:pt idx="1274">
                  <c:v>4.0965999999999996</c:v>
                </c:pt>
                <c:pt idx="1275">
                  <c:v>4.0987999999999998</c:v>
                </c:pt>
                <c:pt idx="1276">
                  <c:v>4.1188000000000002</c:v>
                </c:pt>
                <c:pt idx="1277">
                  <c:v>4.1087999999999996</c:v>
                </c:pt>
                <c:pt idx="1278">
                  <c:v>4.0795000000000003</c:v>
                </c:pt>
                <c:pt idx="1279">
                  <c:v>4.0260999999999996</c:v>
                </c:pt>
                <c:pt idx="1280">
                  <c:v>4.0088999999999997</c:v>
                </c:pt>
                <c:pt idx="1281">
                  <c:v>4.0724999999999998</c:v>
                </c:pt>
                <c:pt idx="1282">
                  <c:v>4.0842000000000001</c:v>
                </c:pt>
                <c:pt idx="1283">
                  <c:v>4.0742000000000003</c:v>
                </c:pt>
                <c:pt idx="1284">
                  <c:v>4.0705</c:v>
                </c:pt>
                <c:pt idx="1285">
                  <c:v>4.0740999999999996</c:v>
                </c:pt>
                <c:pt idx="1286">
                  <c:v>4.0856000000000003</c:v>
                </c:pt>
                <c:pt idx="1287">
                  <c:v>4.0856000000000003</c:v>
                </c:pt>
                <c:pt idx="1288">
                  <c:v>4.0791000000000004</c:v>
                </c:pt>
                <c:pt idx="1289">
                  <c:v>3.9965000000000002</c:v>
                </c:pt>
                <c:pt idx="1290">
                  <c:v>4.0498000000000003</c:v>
                </c:pt>
                <c:pt idx="1291">
                  <c:v>4.0666000000000002</c:v>
                </c:pt>
                <c:pt idx="1292">
                  <c:v>4.0961999999999996</c:v>
                </c:pt>
                <c:pt idx="1293">
                  <c:v>4.1140999999999996</c:v>
                </c:pt>
                <c:pt idx="1294">
                  <c:v>4.1172000000000004</c:v>
                </c:pt>
                <c:pt idx="1295">
                  <c:v>4.1418999999999997</c:v>
                </c:pt>
                <c:pt idx="1296">
                  <c:v>4.1520000000000001</c:v>
                </c:pt>
                <c:pt idx="1297">
                  <c:v>4.1520000000000001</c:v>
                </c:pt>
                <c:pt idx="1298">
                  <c:v>4.1327999999999996</c:v>
                </c:pt>
                <c:pt idx="1299">
                  <c:v>4.1477000000000004</c:v>
                </c:pt>
                <c:pt idx="1300">
                  <c:v>4.1177000000000001</c:v>
                </c:pt>
                <c:pt idx="1301">
                  <c:v>4.1018999999999997</c:v>
                </c:pt>
                <c:pt idx="1302">
                  <c:v>4.0819000000000001</c:v>
                </c:pt>
                <c:pt idx="1303">
                  <c:v>4.0815000000000001</c:v>
                </c:pt>
                <c:pt idx="1304">
                  <c:v>4.0702999999999996</c:v>
                </c:pt>
                <c:pt idx="1305">
                  <c:v>4.0602999999999998</c:v>
                </c:pt>
                <c:pt idx="1306">
                  <c:v>4.0689000000000002</c:v>
                </c:pt>
                <c:pt idx="1307">
                  <c:v>4.0814000000000004</c:v>
                </c:pt>
                <c:pt idx="1308">
                  <c:v>4.0204000000000004</c:v>
                </c:pt>
                <c:pt idx="1309">
                  <c:v>4.0125999999999999</c:v>
                </c:pt>
                <c:pt idx="1310">
                  <c:v>4.0007000000000001</c:v>
                </c:pt>
                <c:pt idx="1311">
                  <c:v>3.9807000000000001</c:v>
                </c:pt>
                <c:pt idx="1312">
                  <c:v>3.9883000000000002</c:v>
                </c:pt>
                <c:pt idx="1313">
                  <c:v>3.9868999999999999</c:v>
                </c:pt>
                <c:pt idx="1314">
                  <c:v>4.0168999999999997</c:v>
                </c:pt>
                <c:pt idx="1315">
                  <c:v>4.0411999999999999</c:v>
                </c:pt>
                <c:pt idx="1316">
                  <c:v>4.0606999999999998</c:v>
                </c:pt>
                <c:pt idx="1317">
                  <c:v>4.0488999999999997</c:v>
                </c:pt>
                <c:pt idx="1318">
                  <c:v>4.0411999999999999</c:v>
                </c:pt>
                <c:pt idx="1319">
                  <c:v>4.0462999999999996</c:v>
                </c:pt>
                <c:pt idx="1320">
                  <c:v>4.0502000000000002</c:v>
                </c:pt>
                <c:pt idx="1321">
                  <c:v>4.0510999999999999</c:v>
                </c:pt>
                <c:pt idx="1322">
                  <c:v>4.0495000000000001</c:v>
                </c:pt>
                <c:pt idx="1323">
                  <c:v>4.0566000000000004</c:v>
                </c:pt>
                <c:pt idx="1324">
                  <c:v>4.0576999999999996</c:v>
                </c:pt>
                <c:pt idx="1325">
                  <c:v>4.0622999999999996</c:v>
                </c:pt>
                <c:pt idx="1326">
                  <c:v>4.0723000000000003</c:v>
                </c:pt>
                <c:pt idx="1327">
                  <c:v>4.0673000000000004</c:v>
                </c:pt>
                <c:pt idx="1328">
                  <c:v>4.0857999999999999</c:v>
                </c:pt>
                <c:pt idx="1329">
                  <c:v>4.1311</c:v>
                </c:pt>
                <c:pt idx="1330">
                  <c:v>4.1563999999999997</c:v>
                </c:pt>
                <c:pt idx="1331">
                  <c:v>4.1524999999999999</c:v>
                </c:pt>
                <c:pt idx="1332">
                  <c:v>4.1349</c:v>
                </c:pt>
                <c:pt idx="1333">
                  <c:v>4.1148999999999996</c:v>
                </c:pt>
                <c:pt idx="1334">
                  <c:v>4.1315</c:v>
                </c:pt>
                <c:pt idx="1335">
                  <c:v>4.1315</c:v>
                </c:pt>
                <c:pt idx="1336">
                  <c:v>4.1315</c:v>
                </c:pt>
                <c:pt idx="1337">
                  <c:v>4.1341000000000001</c:v>
                </c:pt>
                <c:pt idx="1338">
                  <c:v>4.1321000000000003</c:v>
                </c:pt>
                <c:pt idx="1339">
                  <c:v>4.1474000000000002</c:v>
                </c:pt>
                <c:pt idx="1340">
                  <c:v>4.1620999999999997</c:v>
                </c:pt>
                <c:pt idx="1341">
                  <c:v>4.1721000000000004</c:v>
                </c:pt>
                <c:pt idx="1342">
                  <c:v>4.1810999999999998</c:v>
                </c:pt>
                <c:pt idx="1343">
                  <c:v>4.16</c:v>
                </c:pt>
                <c:pt idx="1344">
                  <c:v>4.1600999999999999</c:v>
                </c:pt>
                <c:pt idx="1345">
                  <c:v>4.2096999999999998</c:v>
                </c:pt>
                <c:pt idx="1346">
                  <c:v>4.2091000000000003</c:v>
                </c:pt>
                <c:pt idx="1347">
                  <c:v>4.2091000000000003</c:v>
                </c:pt>
                <c:pt idx="1348">
                  <c:v>4.2164000000000001</c:v>
                </c:pt>
                <c:pt idx="1349">
                  <c:v>4.2019000000000002</c:v>
                </c:pt>
                <c:pt idx="1350">
                  <c:v>4.1932</c:v>
                </c:pt>
                <c:pt idx="1351">
                  <c:v>4.1933999999999996</c:v>
                </c:pt>
                <c:pt idx="1352">
                  <c:v>4.1932999999999998</c:v>
                </c:pt>
                <c:pt idx="1353">
                  <c:v>4.2148000000000003</c:v>
                </c:pt>
                <c:pt idx="1354">
                  <c:v>4.2725</c:v>
                </c:pt>
                <c:pt idx="1355">
                  <c:v>4.2998000000000003</c:v>
                </c:pt>
                <c:pt idx="1356">
                  <c:v>4.3299000000000003</c:v>
                </c:pt>
                <c:pt idx="1357">
                  <c:v>4.3521000000000001</c:v>
                </c:pt>
                <c:pt idx="1358">
                  <c:v>4.3985000000000003</c:v>
                </c:pt>
                <c:pt idx="1359">
                  <c:v>4.4112</c:v>
                </c:pt>
                <c:pt idx="1360">
                  <c:v>4.3916000000000004</c:v>
                </c:pt>
                <c:pt idx="1361">
                  <c:v>4.3715999999999999</c:v>
                </c:pt>
                <c:pt idx="1362">
                  <c:v>4.3701999999999996</c:v>
                </c:pt>
                <c:pt idx="1363">
                  <c:v>4.3601999999999999</c:v>
                </c:pt>
                <c:pt idx="1364">
                  <c:v>4.3654999999999999</c:v>
                </c:pt>
                <c:pt idx="1365">
                  <c:v>4.3323</c:v>
                </c:pt>
                <c:pt idx="1366">
                  <c:v>4.3110999999999997</c:v>
                </c:pt>
                <c:pt idx="1367">
                  <c:v>4.2953000000000001</c:v>
                </c:pt>
                <c:pt idx="1368">
                  <c:v>4.3038999999999996</c:v>
                </c:pt>
                <c:pt idx="1369">
                  <c:v>4.3042999999999996</c:v>
                </c:pt>
                <c:pt idx="1370">
                  <c:v>4.3193999999999999</c:v>
                </c:pt>
                <c:pt idx="1371">
                  <c:v>4.3208000000000002</c:v>
                </c:pt>
                <c:pt idx="1372">
                  <c:v>4.3343999999999996</c:v>
                </c:pt>
                <c:pt idx="1373">
                  <c:v>4.3319000000000001</c:v>
                </c:pt>
                <c:pt idx="1374">
                  <c:v>4.3170999999999999</c:v>
                </c:pt>
                <c:pt idx="1375">
                  <c:v>4.3102</c:v>
                </c:pt>
                <c:pt idx="1376">
                  <c:v>4.3285999999999998</c:v>
                </c:pt>
                <c:pt idx="1377">
                  <c:v>4.3318000000000003</c:v>
                </c:pt>
                <c:pt idx="1378">
                  <c:v>4.3426</c:v>
                </c:pt>
                <c:pt idx="1379">
                  <c:v>4.3532999999999999</c:v>
                </c:pt>
                <c:pt idx="1380">
                  <c:v>4.3517999999999999</c:v>
                </c:pt>
                <c:pt idx="1381">
                  <c:v>4.3617999999999997</c:v>
                </c:pt>
                <c:pt idx="1382">
                  <c:v>4.3768000000000002</c:v>
                </c:pt>
                <c:pt idx="1383">
                  <c:v>4.3768000000000002</c:v>
                </c:pt>
                <c:pt idx="1384">
                  <c:v>4.3925999999999998</c:v>
                </c:pt>
                <c:pt idx="1385">
                  <c:v>4.3829000000000002</c:v>
                </c:pt>
                <c:pt idx="1386">
                  <c:v>4.3851000000000004</c:v>
                </c:pt>
                <c:pt idx="1387">
                  <c:v>4.3940000000000001</c:v>
                </c:pt>
                <c:pt idx="1388">
                  <c:v>4.3990999999999998</c:v>
                </c:pt>
                <c:pt idx="1389">
                  <c:v>4.4089</c:v>
                </c:pt>
                <c:pt idx="1390">
                  <c:v>4.4149000000000003</c:v>
                </c:pt>
                <c:pt idx="1391">
                  <c:v>4.4062999999999999</c:v>
                </c:pt>
                <c:pt idx="1392">
                  <c:v>4.3963000000000001</c:v>
                </c:pt>
                <c:pt idx="1393">
                  <c:v>4.4062999999999999</c:v>
                </c:pt>
                <c:pt idx="1394">
                  <c:v>4.4212999999999996</c:v>
                </c:pt>
                <c:pt idx="1395">
                  <c:v>4.4332000000000003</c:v>
                </c:pt>
                <c:pt idx="1396">
                  <c:v>4.4231999999999996</c:v>
                </c:pt>
                <c:pt idx="1397">
                  <c:v>4.4131999999999998</c:v>
                </c:pt>
                <c:pt idx="1398">
                  <c:v>4.4032</c:v>
                </c:pt>
                <c:pt idx="1399">
                  <c:v>4.3876999999999997</c:v>
                </c:pt>
                <c:pt idx="1400">
                  <c:v>4.3777999999999997</c:v>
                </c:pt>
                <c:pt idx="1401">
                  <c:v>4.3878000000000004</c:v>
                </c:pt>
                <c:pt idx="1402">
                  <c:v>4.3928000000000003</c:v>
                </c:pt>
                <c:pt idx="1403">
                  <c:v>4.4080000000000004</c:v>
                </c:pt>
                <c:pt idx="1404">
                  <c:v>4.4188999999999998</c:v>
                </c:pt>
                <c:pt idx="1405">
                  <c:v>4.4288999999999996</c:v>
                </c:pt>
                <c:pt idx="1406">
                  <c:v>4.4389000000000003</c:v>
                </c:pt>
                <c:pt idx="1407">
                  <c:v>4.4435000000000002</c:v>
                </c:pt>
                <c:pt idx="1408">
                  <c:v>4.4425999999999997</c:v>
                </c:pt>
                <c:pt idx="1409">
                  <c:v>4.4451000000000001</c:v>
                </c:pt>
                <c:pt idx="1410">
                  <c:v>4.4497</c:v>
                </c:pt>
                <c:pt idx="1411">
                  <c:v>4.4543999999999997</c:v>
                </c:pt>
                <c:pt idx="1412">
                  <c:v>4.4560000000000004</c:v>
                </c:pt>
                <c:pt idx="1413">
                  <c:v>4.4560000000000004</c:v>
                </c:pt>
                <c:pt idx="1414">
                  <c:v>4.4741999999999997</c:v>
                </c:pt>
                <c:pt idx="1415">
                  <c:v>4.4679000000000002</c:v>
                </c:pt>
                <c:pt idx="1416">
                  <c:v>4.4752999999999998</c:v>
                </c:pt>
                <c:pt idx="1417">
                  <c:v>4.476</c:v>
                </c:pt>
                <c:pt idx="1418">
                  <c:v>4.4778000000000002</c:v>
                </c:pt>
                <c:pt idx="1419">
                  <c:v>4.4847999999999999</c:v>
                </c:pt>
                <c:pt idx="1420">
                  <c:v>4.4847999999999999</c:v>
                </c:pt>
                <c:pt idx="1421">
                  <c:v>4.4996999999999998</c:v>
                </c:pt>
                <c:pt idx="1422">
                  <c:v>4.5164</c:v>
                </c:pt>
                <c:pt idx="1423">
                  <c:v>4.5251999999999999</c:v>
                </c:pt>
                <c:pt idx="1424">
                  <c:v>4.5351999999999997</c:v>
                </c:pt>
                <c:pt idx="1425">
                  <c:v>4.5258000000000003</c:v>
                </c:pt>
                <c:pt idx="1426">
                  <c:v>4.5212000000000003</c:v>
                </c:pt>
                <c:pt idx="1427">
                  <c:v>4.5069999999999997</c:v>
                </c:pt>
                <c:pt idx="1428">
                  <c:v>4.4870000000000001</c:v>
                </c:pt>
                <c:pt idx="1429">
                  <c:v>4.4759000000000002</c:v>
                </c:pt>
                <c:pt idx="1430">
                  <c:v>4.4659000000000004</c:v>
                </c:pt>
                <c:pt idx="1431">
                  <c:v>4.4813999999999998</c:v>
                </c:pt>
                <c:pt idx="1432">
                  <c:v>4.4640000000000004</c:v>
                </c:pt>
                <c:pt idx="1433">
                  <c:v>4.4615999999999998</c:v>
                </c:pt>
                <c:pt idx="1434">
                  <c:v>4.4623999999999997</c:v>
                </c:pt>
                <c:pt idx="1435">
                  <c:v>4.4523999999999999</c:v>
                </c:pt>
                <c:pt idx="1436">
                  <c:v>4.4535999999999998</c:v>
                </c:pt>
                <c:pt idx="1437">
                  <c:v>4.4558999999999997</c:v>
                </c:pt>
                <c:pt idx="1438">
                  <c:v>4.4584000000000001</c:v>
                </c:pt>
                <c:pt idx="1439">
                  <c:v>4.4683999999999999</c:v>
                </c:pt>
                <c:pt idx="1440">
                  <c:v>4.4634</c:v>
                </c:pt>
                <c:pt idx="1441">
                  <c:v>4.4649999999999999</c:v>
                </c:pt>
                <c:pt idx="1442">
                  <c:v>4.4600999999999997</c:v>
                </c:pt>
                <c:pt idx="1443">
                  <c:v>4.4425999999999997</c:v>
                </c:pt>
                <c:pt idx="1444">
                  <c:v>4.4301000000000004</c:v>
                </c:pt>
                <c:pt idx="1445">
                  <c:v>4.4085999999999999</c:v>
                </c:pt>
                <c:pt idx="1446">
                  <c:v>4.4000000000000004</c:v>
                </c:pt>
                <c:pt idx="1447">
                  <c:v>4.4100999999999999</c:v>
                </c:pt>
                <c:pt idx="1448">
                  <c:v>4.4101999999999997</c:v>
                </c:pt>
                <c:pt idx="1449">
                  <c:v>4.4252000000000002</c:v>
                </c:pt>
                <c:pt idx="1450">
                  <c:v>4.4177</c:v>
                </c:pt>
                <c:pt idx="1451">
                  <c:v>4.4252000000000002</c:v>
                </c:pt>
                <c:pt idx="1452">
                  <c:v>4.4176000000000002</c:v>
                </c:pt>
                <c:pt idx="1453">
                  <c:v>4.4127000000000001</c:v>
                </c:pt>
                <c:pt idx="1454">
                  <c:v>4.4127999999999998</c:v>
                </c:pt>
                <c:pt idx="1455">
                  <c:v>4.3952</c:v>
                </c:pt>
                <c:pt idx="1456">
                  <c:v>4.3952</c:v>
                </c:pt>
                <c:pt idx="1457">
                  <c:v>4.3926999999999996</c:v>
                </c:pt>
                <c:pt idx="1458">
                  <c:v>4.3804999999999996</c:v>
                </c:pt>
                <c:pt idx="1459">
                  <c:v>4.3822000000000001</c:v>
                </c:pt>
                <c:pt idx="1460">
                  <c:v>4.3807</c:v>
                </c:pt>
                <c:pt idx="1461">
                  <c:v>4.3808999999999996</c:v>
                </c:pt>
                <c:pt idx="1462">
                  <c:v>4.3756000000000004</c:v>
                </c:pt>
                <c:pt idx="1463">
                  <c:v>4.3596000000000004</c:v>
                </c:pt>
                <c:pt idx="1464">
                  <c:v>4.3590999999999998</c:v>
                </c:pt>
                <c:pt idx="1465">
                  <c:v>4.3486000000000002</c:v>
                </c:pt>
                <c:pt idx="1466">
                  <c:v>4.3372000000000002</c:v>
                </c:pt>
                <c:pt idx="1467">
                  <c:v>4.3410000000000002</c:v>
                </c:pt>
                <c:pt idx="1468">
                  <c:v>4.3486000000000002</c:v>
                </c:pt>
                <c:pt idx="1469">
                  <c:v>4.3639000000000001</c:v>
                </c:pt>
                <c:pt idx="1470">
                  <c:v>4.3609</c:v>
                </c:pt>
                <c:pt idx="1471">
                  <c:v>4.3509000000000002</c:v>
                </c:pt>
                <c:pt idx="1472">
                  <c:v>4.3406000000000002</c:v>
                </c:pt>
                <c:pt idx="1473">
                  <c:v>4.3457999999999997</c:v>
                </c:pt>
                <c:pt idx="1474">
                  <c:v>4.3407999999999998</c:v>
                </c:pt>
                <c:pt idx="1475">
                  <c:v>4.3436000000000003</c:v>
                </c:pt>
                <c:pt idx="1476">
                  <c:v>4.3486000000000002</c:v>
                </c:pt>
                <c:pt idx="1477">
                  <c:v>4.3360000000000003</c:v>
                </c:pt>
                <c:pt idx="1478">
                  <c:v>4.3566000000000003</c:v>
                </c:pt>
                <c:pt idx="1479">
                  <c:v>4.3578000000000001</c:v>
                </c:pt>
                <c:pt idx="1480">
                  <c:v>4.3663999999999996</c:v>
                </c:pt>
                <c:pt idx="1481">
                  <c:v>4.3655999999999997</c:v>
                </c:pt>
                <c:pt idx="1482">
                  <c:v>4.3655999999999997</c:v>
                </c:pt>
                <c:pt idx="1483">
                  <c:v>4.3586999999999998</c:v>
                </c:pt>
                <c:pt idx="1484">
                  <c:v>4.3662999999999998</c:v>
                </c:pt>
                <c:pt idx="1485">
                  <c:v>4.3589000000000002</c:v>
                </c:pt>
                <c:pt idx="1486">
                  <c:v>4.3613</c:v>
                </c:pt>
                <c:pt idx="1487">
                  <c:v>4.3540000000000001</c:v>
                </c:pt>
                <c:pt idx="1488">
                  <c:v>4.3529999999999998</c:v>
                </c:pt>
                <c:pt idx="1489">
                  <c:v>4.3411999999999997</c:v>
                </c:pt>
                <c:pt idx="1490">
                  <c:v>4.3413000000000004</c:v>
                </c:pt>
                <c:pt idx="1491">
                  <c:v>4.3212999999999999</c:v>
                </c:pt>
                <c:pt idx="1492">
                  <c:v>4.2914000000000003</c:v>
                </c:pt>
                <c:pt idx="1493">
                  <c:v>4.2714999999999996</c:v>
                </c:pt>
                <c:pt idx="1494">
                  <c:v>4.2415000000000003</c:v>
                </c:pt>
                <c:pt idx="1495">
                  <c:v>4.2215999999999996</c:v>
                </c:pt>
                <c:pt idx="1496">
                  <c:v>4.2016999999999998</c:v>
                </c:pt>
                <c:pt idx="1497">
                  <c:v>4.1939000000000002</c:v>
                </c:pt>
                <c:pt idx="1498">
                  <c:v>4.1989000000000001</c:v>
                </c:pt>
                <c:pt idx="1499">
                  <c:v>4.2043999999999997</c:v>
                </c:pt>
                <c:pt idx="1500">
                  <c:v>4.1818999999999997</c:v>
                </c:pt>
                <c:pt idx="1501">
                  <c:v>4.1540999999999997</c:v>
                </c:pt>
                <c:pt idx="1502">
                  <c:v>4.1520000000000001</c:v>
                </c:pt>
                <c:pt idx="1503">
                  <c:v>4.1584000000000003</c:v>
                </c:pt>
                <c:pt idx="1504">
                  <c:v>4.1726999999999999</c:v>
                </c:pt>
                <c:pt idx="1505">
                  <c:v>4.1971999999999996</c:v>
                </c:pt>
                <c:pt idx="1506">
                  <c:v>4.2004999999999999</c:v>
                </c:pt>
                <c:pt idx="1507">
                  <c:v>4.1969000000000003</c:v>
                </c:pt>
                <c:pt idx="1508">
                  <c:v>4.1771000000000003</c:v>
                </c:pt>
                <c:pt idx="1509">
                  <c:v>4.1673999999999998</c:v>
                </c:pt>
                <c:pt idx="1510">
                  <c:v>4.1624999999999996</c:v>
                </c:pt>
                <c:pt idx="1511">
                  <c:v>4.1627000000000001</c:v>
                </c:pt>
                <c:pt idx="1512">
                  <c:v>4.1546000000000003</c:v>
                </c:pt>
                <c:pt idx="1513">
                  <c:v>4.1668000000000003</c:v>
                </c:pt>
                <c:pt idx="1514">
                  <c:v>4.1718000000000002</c:v>
                </c:pt>
                <c:pt idx="1515">
                  <c:v>4.1635</c:v>
                </c:pt>
                <c:pt idx="1516">
                  <c:v>4.1635</c:v>
                </c:pt>
                <c:pt idx="1517">
                  <c:v>4.1585000000000001</c:v>
                </c:pt>
                <c:pt idx="1518">
                  <c:v>4.1586999999999996</c:v>
                </c:pt>
                <c:pt idx="1519">
                  <c:v>4.1525999999999996</c:v>
                </c:pt>
                <c:pt idx="1520">
                  <c:v>4.1307999999999998</c:v>
                </c:pt>
                <c:pt idx="1521">
                  <c:v>4.1199000000000003</c:v>
                </c:pt>
                <c:pt idx="1522">
                  <c:v>4.1140999999999996</c:v>
                </c:pt>
                <c:pt idx="1523">
                  <c:v>4.1136999999999997</c:v>
                </c:pt>
                <c:pt idx="1524">
                  <c:v>4.1136999999999997</c:v>
                </c:pt>
                <c:pt idx="1525">
                  <c:v>4.1237000000000004</c:v>
                </c:pt>
                <c:pt idx="1526">
                  <c:v>4.1138000000000003</c:v>
                </c:pt>
                <c:pt idx="1527">
                  <c:v>4.1138000000000003</c:v>
                </c:pt>
                <c:pt idx="1528">
                  <c:v>4.1120000000000001</c:v>
                </c:pt>
                <c:pt idx="1529">
                  <c:v>4.1120000000000001</c:v>
                </c:pt>
                <c:pt idx="1530">
                  <c:v>4.0980999999999996</c:v>
                </c:pt>
                <c:pt idx="1531">
                  <c:v>4.1070000000000002</c:v>
                </c:pt>
                <c:pt idx="1532">
                  <c:v>4.1125999999999996</c:v>
                </c:pt>
                <c:pt idx="1533">
                  <c:v>4.1159999999999997</c:v>
                </c:pt>
                <c:pt idx="1534">
                  <c:v>4.1261000000000001</c:v>
                </c:pt>
                <c:pt idx="1535">
                  <c:v>4.1337000000000002</c:v>
                </c:pt>
                <c:pt idx="1536">
                  <c:v>4.1337000000000002</c:v>
                </c:pt>
                <c:pt idx="1537">
                  <c:v>4.1337000000000002</c:v>
                </c:pt>
                <c:pt idx="1538">
                  <c:v>4.1508000000000003</c:v>
                </c:pt>
                <c:pt idx="1539">
                  <c:v>4.1608000000000001</c:v>
                </c:pt>
                <c:pt idx="1540">
                  <c:v>4.1558000000000002</c:v>
                </c:pt>
                <c:pt idx="1541">
                  <c:v>4.1608999999999998</c:v>
                </c:pt>
                <c:pt idx="1542">
                  <c:v>4.1909000000000001</c:v>
                </c:pt>
                <c:pt idx="1543">
                  <c:v>4.2004999999999999</c:v>
                </c:pt>
                <c:pt idx="1544">
                  <c:v>4.2019000000000002</c:v>
                </c:pt>
                <c:pt idx="1545">
                  <c:v>4.2248999999999999</c:v>
                </c:pt>
                <c:pt idx="1546">
                  <c:v>4.4000000000000004</c:v>
                </c:pt>
                <c:pt idx="1547">
                  <c:v>4.34</c:v>
                </c:pt>
                <c:pt idx="1548">
                  <c:v>4.3468</c:v>
                </c:pt>
                <c:pt idx="1549">
                  <c:v>4.3167999999999997</c:v>
                </c:pt>
                <c:pt idx="1550">
                  <c:v>4.2511000000000001</c:v>
                </c:pt>
                <c:pt idx="1551">
                  <c:v>4.2011000000000003</c:v>
                </c:pt>
                <c:pt idx="1552">
                  <c:v>4.1909000000000001</c:v>
                </c:pt>
                <c:pt idx="1553">
                  <c:v>4.1809000000000003</c:v>
                </c:pt>
                <c:pt idx="1554">
                  <c:v>4.1802000000000001</c:v>
                </c:pt>
                <c:pt idx="1555">
                  <c:v>4.1759000000000004</c:v>
                </c:pt>
                <c:pt idx="1556">
                  <c:v>4.1726999999999999</c:v>
                </c:pt>
                <c:pt idx="1557">
                  <c:v>4.1614000000000004</c:v>
                </c:pt>
                <c:pt idx="1558">
                  <c:v>4.1711</c:v>
                </c:pt>
                <c:pt idx="1559">
                  <c:v>4.1830999999999996</c:v>
                </c:pt>
                <c:pt idx="1560">
                  <c:v>4.2130999999999998</c:v>
                </c:pt>
                <c:pt idx="1561">
                  <c:v>4.2630999999999997</c:v>
                </c:pt>
                <c:pt idx="1562">
                  <c:v>4.2930999999999999</c:v>
                </c:pt>
                <c:pt idx="1563">
                  <c:v>4.2930999999999999</c:v>
                </c:pt>
                <c:pt idx="1564">
                  <c:v>4.3430999999999997</c:v>
                </c:pt>
                <c:pt idx="1565">
                  <c:v>4.3830999999999998</c:v>
                </c:pt>
                <c:pt idx="1566">
                  <c:v>4.3830999999999998</c:v>
                </c:pt>
                <c:pt idx="1567">
                  <c:v>4.3929999999999998</c:v>
                </c:pt>
                <c:pt idx="1568">
                  <c:v>4.4089</c:v>
                </c:pt>
                <c:pt idx="1569">
                  <c:v>4.4489000000000001</c:v>
                </c:pt>
                <c:pt idx="1570">
                  <c:v>4.4688999999999997</c:v>
                </c:pt>
                <c:pt idx="1571">
                  <c:v>4.4218999999999999</c:v>
                </c:pt>
                <c:pt idx="1572">
                  <c:v>4.4096000000000002</c:v>
                </c:pt>
                <c:pt idx="1573">
                  <c:v>4.4096000000000002</c:v>
                </c:pt>
                <c:pt idx="1574">
                  <c:v>4.4096000000000002</c:v>
                </c:pt>
                <c:pt idx="1575">
                  <c:v>4.4096000000000002</c:v>
                </c:pt>
                <c:pt idx="1576">
                  <c:v>4.4032</c:v>
                </c:pt>
                <c:pt idx="1577">
                  <c:v>4.3899999999999997</c:v>
                </c:pt>
                <c:pt idx="1578">
                  <c:v>4.3949999999999996</c:v>
                </c:pt>
                <c:pt idx="1579">
                  <c:v>4.4050000000000002</c:v>
                </c:pt>
                <c:pt idx="1580">
                  <c:v>4.4219999999999997</c:v>
                </c:pt>
                <c:pt idx="1581">
                  <c:v>4.4882</c:v>
                </c:pt>
                <c:pt idx="1582">
                  <c:v>4.5335000000000001</c:v>
                </c:pt>
                <c:pt idx="1583">
                  <c:v>4.5530999999999997</c:v>
                </c:pt>
                <c:pt idx="1584">
                  <c:v>4.6531000000000002</c:v>
                </c:pt>
                <c:pt idx="1585">
                  <c:v>4.6730999999999998</c:v>
                </c:pt>
                <c:pt idx="1586">
                  <c:v>4.7207999999999997</c:v>
                </c:pt>
                <c:pt idx="1587">
                  <c:v>4.7297000000000002</c:v>
                </c:pt>
                <c:pt idx="1588">
                  <c:v>4.7648000000000001</c:v>
                </c:pt>
                <c:pt idx="1589">
                  <c:v>4.8548</c:v>
                </c:pt>
                <c:pt idx="1590">
                  <c:v>4.8548</c:v>
                </c:pt>
                <c:pt idx="1591">
                  <c:v>4.8673999999999999</c:v>
                </c:pt>
                <c:pt idx="1592">
                  <c:v>4.8174000000000001</c:v>
                </c:pt>
                <c:pt idx="1593">
                  <c:v>4.7873999999999999</c:v>
                </c:pt>
                <c:pt idx="1594">
                  <c:v>4.7374000000000001</c:v>
                </c:pt>
                <c:pt idx="1595">
                  <c:v>4.7674000000000003</c:v>
                </c:pt>
                <c:pt idx="1596">
                  <c:v>4.7927999999999997</c:v>
                </c:pt>
                <c:pt idx="1597">
                  <c:v>4.7827999999999999</c:v>
                </c:pt>
                <c:pt idx="1598">
                  <c:v>4.7851999999999997</c:v>
                </c:pt>
                <c:pt idx="1599">
                  <c:v>4.8352000000000004</c:v>
                </c:pt>
                <c:pt idx="1600">
                  <c:v>4.8432000000000004</c:v>
                </c:pt>
                <c:pt idx="1601">
                  <c:v>4.8552</c:v>
                </c:pt>
                <c:pt idx="1602">
                  <c:v>4.8802000000000003</c:v>
                </c:pt>
                <c:pt idx="1603">
                  <c:v>4.8601999999999999</c:v>
                </c:pt>
                <c:pt idx="1604">
                  <c:v>4.8502000000000001</c:v>
                </c:pt>
                <c:pt idx="1605">
                  <c:v>4.8701999999999996</c:v>
                </c:pt>
                <c:pt idx="1606">
                  <c:v>4.9099000000000004</c:v>
                </c:pt>
                <c:pt idx="1607">
                  <c:v>4.8948999999999998</c:v>
                </c:pt>
                <c:pt idx="1608">
                  <c:v>4.8849999999999998</c:v>
                </c:pt>
                <c:pt idx="1609">
                  <c:v>4.8651999999999997</c:v>
                </c:pt>
                <c:pt idx="1610">
                  <c:v>4.8598999999999997</c:v>
                </c:pt>
                <c:pt idx="1611">
                  <c:v>4.8399000000000001</c:v>
                </c:pt>
                <c:pt idx="1612">
                  <c:v>4.8399000000000001</c:v>
                </c:pt>
                <c:pt idx="1613">
                  <c:v>4.8598999999999997</c:v>
                </c:pt>
                <c:pt idx="1614">
                  <c:v>4.8548999999999998</c:v>
                </c:pt>
                <c:pt idx="1615">
                  <c:v>4.8399000000000001</c:v>
                </c:pt>
                <c:pt idx="1616">
                  <c:v>4.8498999999999999</c:v>
                </c:pt>
                <c:pt idx="1617">
                  <c:v>4.8498999999999999</c:v>
                </c:pt>
                <c:pt idx="1618">
                  <c:v>4.8498999999999999</c:v>
                </c:pt>
                <c:pt idx="1619">
                  <c:v>4.8548999999999998</c:v>
                </c:pt>
                <c:pt idx="1620">
                  <c:v>4.8948999999999998</c:v>
                </c:pt>
                <c:pt idx="1621">
                  <c:v>4.9099000000000004</c:v>
                </c:pt>
                <c:pt idx="1622">
                  <c:v>4.9099000000000004</c:v>
                </c:pt>
                <c:pt idx="1623">
                  <c:v>4.9199000000000002</c:v>
                </c:pt>
                <c:pt idx="1624">
                  <c:v>4.9499000000000004</c:v>
                </c:pt>
                <c:pt idx="1625">
                  <c:v>4.9999000000000002</c:v>
                </c:pt>
                <c:pt idx="1626">
                  <c:v>4.9999000000000002</c:v>
                </c:pt>
                <c:pt idx="1627">
                  <c:v>4.9955999999999996</c:v>
                </c:pt>
                <c:pt idx="1628">
                  <c:v>5</c:v>
                </c:pt>
                <c:pt idx="1629">
                  <c:v>5</c:v>
                </c:pt>
                <c:pt idx="1630">
                  <c:v>5.04</c:v>
                </c:pt>
                <c:pt idx="1631">
                  <c:v>5.0586000000000002</c:v>
                </c:pt>
                <c:pt idx="1632">
                  <c:v>5.1585000000000001</c:v>
                </c:pt>
                <c:pt idx="1633">
                  <c:v>5.1784999999999997</c:v>
                </c:pt>
                <c:pt idx="1634">
                  <c:v>5.2068000000000003</c:v>
                </c:pt>
                <c:pt idx="1635">
                  <c:v>5.2367999999999997</c:v>
                </c:pt>
                <c:pt idx="1636">
                  <c:v>5.2667999999999999</c:v>
                </c:pt>
                <c:pt idx="1637">
                  <c:v>5.2667999999999999</c:v>
                </c:pt>
                <c:pt idx="1638">
                  <c:v>5.2667999999999999</c:v>
                </c:pt>
                <c:pt idx="1639">
                  <c:v>5.2667999999999999</c:v>
                </c:pt>
                <c:pt idx="1640">
                  <c:v>5.3167999999999997</c:v>
                </c:pt>
                <c:pt idx="1641">
                  <c:v>5.3667999999999996</c:v>
                </c:pt>
                <c:pt idx="1642">
                  <c:v>5.4168000000000003</c:v>
                </c:pt>
                <c:pt idx="1643">
                  <c:v>5.4687000000000001</c:v>
                </c:pt>
                <c:pt idx="1644">
                  <c:v>5.5587</c:v>
                </c:pt>
                <c:pt idx="1645">
                  <c:v>5.5186999999999999</c:v>
                </c:pt>
                <c:pt idx="1646">
                  <c:v>5.5186999999999999</c:v>
                </c:pt>
                <c:pt idx="1647">
                  <c:v>5.5537000000000001</c:v>
                </c:pt>
                <c:pt idx="1648">
                  <c:v>5.5970000000000004</c:v>
                </c:pt>
                <c:pt idx="1649">
                  <c:v>5.6369999999999996</c:v>
                </c:pt>
                <c:pt idx="1650">
                  <c:v>5.6669999999999998</c:v>
                </c:pt>
                <c:pt idx="1651">
                  <c:v>5.6970000000000001</c:v>
                </c:pt>
                <c:pt idx="1652">
                  <c:v>5.6619999999999999</c:v>
                </c:pt>
                <c:pt idx="1653">
                  <c:v>5.6520000000000001</c:v>
                </c:pt>
                <c:pt idx="1654">
                  <c:v>5.6420000000000003</c:v>
                </c:pt>
                <c:pt idx="1655">
                  <c:v>5.6219999999999999</c:v>
                </c:pt>
                <c:pt idx="1656">
                  <c:v>5.6219999999999999</c:v>
                </c:pt>
                <c:pt idx="1657">
                  <c:v>5.5838000000000001</c:v>
                </c:pt>
                <c:pt idx="1658">
                  <c:v>5.5338000000000003</c:v>
                </c:pt>
                <c:pt idx="1659">
                  <c:v>5.5438000000000001</c:v>
                </c:pt>
                <c:pt idx="1660">
                  <c:v>5.5338000000000003</c:v>
                </c:pt>
                <c:pt idx="1661">
                  <c:v>5.5209999999999999</c:v>
                </c:pt>
                <c:pt idx="1662">
                  <c:v>5.5311000000000003</c:v>
                </c:pt>
                <c:pt idx="1663">
                  <c:v>5.5308000000000002</c:v>
                </c:pt>
                <c:pt idx="1664">
                  <c:v>5.5557999999999996</c:v>
                </c:pt>
                <c:pt idx="1665">
                  <c:v>5.6858000000000004</c:v>
                </c:pt>
                <c:pt idx="1666">
                  <c:v>5.6820000000000004</c:v>
                </c:pt>
                <c:pt idx="1667">
                  <c:v>5.6520000000000001</c:v>
                </c:pt>
                <c:pt idx="1668">
                  <c:v>5.6219999999999999</c:v>
                </c:pt>
                <c:pt idx="1669">
                  <c:v>5.6420000000000003</c:v>
                </c:pt>
                <c:pt idx="1670">
                  <c:v>5.6619999999999999</c:v>
                </c:pt>
                <c:pt idx="1671">
                  <c:v>5.7119999999999997</c:v>
                </c:pt>
                <c:pt idx="1672">
                  <c:v>5.742</c:v>
                </c:pt>
                <c:pt idx="1673">
                  <c:v>5.7619999999999996</c:v>
                </c:pt>
                <c:pt idx="1674">
                  <c:v>5.7869999999999999</c:v>
                </c:pt>
                <c:pt idx="1675">
                  <c:v>5.7569999999999997</c:v>
                </c:pt>
                <c:pt idx="1676">
                  <c:v>5.7469999999999999</c:v>
                </c:pt>
                <c:pt idx="1677">
                  <c:v>5.7670000000000003</c:v>
                </c:pt>
                <c:pt idx="1678">
                  <c:v>5.7770000000000001</c:v>
                </c:pt>
                <c:pt idx="1679">
                  <c:v>5.7969999999999997</c:v>
                </c:pt>
                <c:pt idx="1680">
                  <c:v>5.82</c:v>
                </c:pt>
                <c:pt idx="1681">
                  <c:v>5.83</c:v>
                </c:pt>
                <c:pt idx="1682">
                  <c:v>5.87</c:v>
                </c:pt>
                <c:pt idx="1683">
                  <c:v>5.9</c:v>
                </c:pt>
                <c:pt idx="1684">
                  <c:v>5.91</c:v>
                </c:pt>
                <c:pt idx="1685">
                  <c:v>5.8811</c:v>
                </c:pt>
                <c:pt idx="1686">
                  <c:v>5.8711000000000002</c:v>
                </c:pt>
                <c:pt idx="1687">
                  <c:v>5.8711000000000002</c:v>
                </c:pt>
                <c:pt idx="1688">
                  <c:v>5.9010999999999996</c:v>
                </c:pt>
                <c:pt idx="1689">
                  <c:v>5.9211</c:v>
                </c:pt>
                <c:pt idx="1690">
                  <c:v>5.9010999999999996</c:v>
                </c:pt>
                <c:pt idx="1691">
                  <c:v>5.8910999999999998</c:v>
                </c:pt>
                <c:pt idx="1692">
                  <c:v>5.8906999999999998</c:v>
                </c:pt>
                <c:pt idx="1693">
                  <c:v>5.9112999999999998</c:v>
                </c:pt>
                <c:pt idx="1694">
                  <c:v>5.8513000000000002</c:v>
                </c:pt>
                <c:pt idx="1695">
                  <c:v>5.8155000000000001</c:v>
                </c:pt>
                <c:pt idx="1696">
                  <c:v>5.8005000000000004</c:v>
                </c:pt>
                <c:pt idx="1697">
                  <c:v>5.8007999999999997</c:v>
                </c:pt>
                <c:pt idx="1698">
                  <c:v>5.8007999999999997</c:v>
                </c:pt>
                <c:pt idx="1699">
                  <c:v>5.7862999999999998</c:v>
                </c:pt>
                <c:pt idx="1700">
                  <c:v>5.7763</c:v>
                </c:pt>
                <c:pt idx="1701">
                  <c:v>5.7663000000000002</c:v>
                </c:pt>
                <c:pt idx="1702">
                  <c:v>5.758</c:v>
                </c:pt>
                <c:pt idx="1703">
                  <c:v>5.758</c:v>
                </c:pt>
                <c:pt idx="1704">
                  <c:v>5.758</c:v>
                </c:pt>
                <c:pt idx="1705">
                  <c:v>5.7554999999999996</c:v>
                </c:pt>
                <c:pt idx="1706">
                  <c:v>5.7324999999999999</c:v>
                </c:pt>
                <c:pt idx="1707">
                  <c:v>5.7424999999999997</c:v>
                </c:pt>
                <c:pt idx="1708">
                  <c:v>5.7374999999999998</c:v>
                </c:pt>
                <c:pt idx="1709">
                  <c:v>5.7275</c:v>
                </c:pt>
                <c:pt idx="1710">
                  <c:v>5.7074999999999996</c:v>
                </c:pt>
                <c:pt idx="1711">
                  <c:v>5.6927000000000003</c:v>
                </c:pt>
                <c:pt idx="1712">
                  <c:v>5.7008000000000001</c:v>
                </c:pt>
                <c:pt idx="1713">
                  <c:v>5.6913999999999998</c:v>
                </c:pt>
                <c:pt idx="1714">
                  <c:v>5.6714000000000002</c:v>
                </c:pt>
                <c:pt idx="1715">
                  <c:v>5.6257000000000001</c:v>
                </c:pt>
                <c:pt idx="1716">
                  <c:v>5.5319000000000003</c:v>
                </c:pt>
                <c:pt idx="1717">
                  <c:v>5.4984000000000002</c:v>
                </c:pt>
                <c:pt idx="1718">
                  <c:v>5.3821000000000003</c:v>
                </c:pt>
                <c:pt idx="1719">
                  <c:v>5.3821000000000003</c:v>
                </c:pt>
                <c:pt idx="1720">
                  <c:v>5.4120999999999997</c:v>
                </c:pt>
                <c:pt idx="1721">
                  <c:v>5.4804000000000004</c:v>
                </c:pt>
                <c:pt idx="1722">
                  <c:v>5.5758999999999999</c:v>
                </c:pt>
                <c:pt idx="1723">
                  <c:v>5.5926999999999998</c:v>
                </c:pt>
                <c:pt idx="1724">
                  <c:v>5.5727000000000002</c:v>
                </c:pt>
                <c:pt idx="1725">
                  <c:v>5.5926999999999998</c:v>
                </c:pt>
                <c:pt idx="1726">
                  <c:v>5.5503999999999998</c:v>
                </c:pt>
                <c:pt idx="1727">
                  <c:v>5.5751999999999997</c:v>
                </c:pt>
                <c:pt idx="1728">
                  <c:v>5.5552000000000001</c:v>
                </c:pt>
                <c:pt idx="1729">
                  <c:v>5.5156999999999998</c:v>
                </c:pt>
                <c:pt idx="1730">
                  <c:v>5.5403000000000002</c:v>
                </c:pt>
                <c:pt idx="1731">
                  <c:v>5.5804999999999998</c:v>
                </c:pt>
                <c:pt idx="1732">
                  <c:v>5.6005000000000003</c:v>
                </c:pt>
                <c:pt idx="1733">
                  <c:v>5.5804999999999998</c:v>
                </c:pt>
                <c:pt idx="1734">
                  <c:v>5.5705</c:v>
                </c:pt>
                <c:pt idx="1735">
                  <c:v>5.6105999999999998</c:v>
                </c:pt>
                <c:pt idx="1736">
                  <c:v>5.6306000000000003</c:v>
                </c:pt>
                <c:pt idx="1737">
                  <c:v>5.6205999999999996</c:v>
                </c:pt>
                <c:pt idx="1738">
                  <c:v>5.6254999999999997</c:v>
                </c:pt>
                <c:pt idx="1739">
                  <c:v>5.6254999999999997</c:v>
                </c:pt>
                <c:pt idx="1740">
                  <c:v>5.6307</c:v>
                </c:pt>
                <c:pt idx="1741">
                  <c:v>5.6607000000000003</c:v>
                </c:pt>
                <c:pt idx="1742">
                  <c:v>5.6806999999999999</c:v>
                </c:pt>
                <c:pt idx="1743">
                  <c:v>5.7306999999999997</c:v>
                </c:pt>
                <c:pt idx="1744">
                  <c:v>5.7206000000000001</c:v>
                </c:pt>
                <c:pt idx="1745">
                  <c:v>5.7007000000000003</c:v>
                </c:pt>
                <c:pt idx="1746">
                  <c:v>5.7157</c:v>
                </c:pt>
                <c:pt idx="1747">
                  <c:v>5.7007000000000003</c:v>
                </c:pt>
                <c:pt idx="1748">
                  <c:v>5.6509999999999998</c:v>
                </c:pt>
                <c:pt idx="1749">
                  <c:v>5.6109999999999998</c:v>
                </c:pt>
                <c:pt idx="1750">
                  <c:v>5.5857999999999999</c:v>
                </c:pt>
                <c:pt idx="1751">
                  <c:v>5.56</c:v>
                </c:pt>
                <c:pt idx="1752">
                  <c:v>5.4809000000000001</c:v>
                </c:pt>
                <c:pt idx="1753">
                  <c:v>5.4711999999999996</c:v>
                </c:pt>
                <c:pt idx="1754">
                  <c:v>5.4710000000000001</c:v>
                </c:pt>
                <c:pt idx="1755">
                  <c:v>5.4610000000000003</c:v>
                </c:pt>
                <c:pt idx="1756">
                  <c:v>5.4709000000000003</c:v>
                </c:pt>
                <c:pt idx="1757">
                  <c:v>5.4911000000000003</c:v>
                </c:pt>
                <c:pt idx="1758">
                  <c:v>5.4911000000000003</c:v>
                </c:pt>
                <c:pt idx="1759">
                  <c:v>5.4909999999999997</c:v>
                </c:pt>
                <c:pt idx="1760">
                  <c:v>5.4611999999999998</c:v>
                </c:pt>
                <c:pt idx="1761">
                  <c:v>5.4116</c:v>
                </c:pt>
                <c:pt idx="1762">
                  <c:v>5.4016000000000002</c:v>
                </c:pt>
                <c:pt idx="1763">
                  <c:v>5.3811999999999998</c:v>
                </c:pt>
                <c:pt idx="1764">
                  <c:v>5.3209</c:v>
                </c:pt>
                <c:pt idx="1765">
                  <c:v>5.2614000000000001</c:v>
                </c:pt>
                <c:pt idx="1766">
                  <c:v>5.1913999999999998</c:v>
                </c:pt>
                <c:pt idx="1767">
                  <c:v>5.0418000000000003</c:v>
                </c:pt>
                <c:pt idx="1768">
                  <c:v>5.0815000000000001</c:v>
                </c:pt>
                <c:pt idx="1769">
                  <c:v>5.1002999999999998</c:v>
                </c:pt>
                <c:pt idx="1770">
                  <c:v>5.1622000000000003</c:v>
                </c:pt>
                <c:pt idx="1771">
                  <c:v>5.1867999999999999</c:v>
                </c:pt>
                <c:pt idx="1772">
                  <c:v>5.2042000000000002</c:v>
                </c:pt>
                <c:pt idx="1773">
                  <c:v>5.1635</c:v>
                </c:pt>
                <c:pt idx="1774">
                  <c:v>5.1783000000000001</c:v>
                </c:pt>
                <c:pt idx="1775">
                  <c:v>5.1657999999999999</c:v>
                </c:pt>
                <c:pt idx="1776">
                  <c:v>5.1531000000000002</c:v>
                </c:pt>
                <c:pt idx="1777">
                  <c:v>5.1387</c:v>
                </c:pt>
                <c:pt idx="1778">
                  <c:v>5.1478000000000002</c:v>
                </c:pt>
                <c:pt idx="1779">
                  <c:v>5.1332000000000004</c:v>
                </c:pt>
                <c:pt idx="1780">
                  <c:v>5.0918000000000001</c:v>
                </c:pt>
                <c:pt idx="1781">
                  <c:v>5.0404999999999998</c:v>
                </c:pt>
                <c:pt idx="1782">
                  <c:v>4.9911000000000003</c:v>
                </c:pt>
                <c:pt idx="1783">
                  <c:v>4.8872999999999998</c:v>
                </c:pt>
                <c:pt idx="1784">
                  <c:v>4.8655999999999997</c:v>
                </c:pt>
                <c:pt idx="1785">
                  <c:v>4.9156000000000004</c:v>
                </c:pt>
                <c:pt idx="1786">
                  <c:v>4.9572000000000003</c:v>
                </c:pt>
                <c:pt idx="1787">
                  <c:v>4.9974999999999996</c:v>
                </c:pt>
                <c:pt idx="1788">
                  <c:v>4.9451999999999998</c:v>
                </c:pt>
                <c:pt idx="1789">
                  <c:v>4.9478</c:v>
                </c:pt>
                <c:pt idx="1790">
                  <c:v>4.9478</c:v>
                </c:pt>
                <c:pt idx="1791">
                  <c:v>4.9561000000000002</c:v>
                </c:pt>
                <c:pt idx="1792">
                  <c:v>4.9127999999999998</c:v>
                </c:pt>
                <c:pt idx="1793">
                  <c:v>4.9010999999999996</c:v>
                </c:pt>
                <c:pt idx="1794">
                  <c:v>4.9332000000000003</c:v>
                </c:pt>
                <c:pt idx="1795">
                  <c:v>4.9279999999999999</c:v>
                </c:pt>
                <c:pt idx="1796">
                  <c:v>4.9211999999999998</c:v>
                </c:pt>
                <c:pt idx="1797">
                  <c:v>4.9158999999999997</c:v>
                </c:pt>
                <c:pt idx="1798">
                  <c:v>4.9177</c:v>
                </c:pt>
                <c:pt idx="1799">
                  <c:v>4.9229000000000003</c:v>
                </c:pt>
                <c:pt idx="1800">
                  <c:v>4.9238</c:v>
                </c:pt>
                <c:pt idx="1801">
                  <c:v>4.9379999999999997</c:v>
                </c:pt>
                <c:pt idx="1802">
                  <c:v>4.9565000000000001</c:v>
                </c:pt>
                <c:pt idx="1803">
                  <c:v>5.0575999999999999</c:v>
                </c:pt>
                <c:pt idx="1804">
                  <c:v>5.0682</c:v>
                </c:pt>
                <c:pt idx="1805">
                  <c:v>5.1144999999999996</c:v>
                </c:pt>
                <c:pt idx="1806">
                  <c:v>5.1553000000000004</c:v>
                </c:pt>
                <c:pt idx="1807">
                  <c:v>5.1228999999999996</c:v>
                </c:pt>
                <c:pt idx="1808">
                  <c:v>5.1478999999999999</c:v>
                </c:pt>
                <c:pt idx="1809">
                  <c:v>5.1570999999999998</c:v>
                </c:pt>
                <c:pt idx="1810">
                  <c:v>5.1711999999999998</c:v>
                </c:pt>
                <c:pt idx="1811">
                  <c:v>5.1584000000000003</c:v>
                </c:pt>
                <c:pt idx="1812">
                  <c:v>5.1885000000000003</c:v>
                </c:pt>
                <c:pt idx="1813">
                  <c:v>5.2595999999999998</c:v>
                </c:pt>
                <c:pt idx="1814">
                  <c:v>5.3041</c:v>
                </c:pt>
                <c:pt idx="1815">
                  <c:v>5.3410000000000002</c:v>
                </c:pt>
                <c:pt idx="1816">
                  <c:v>5.3647999999999998</c:v>
                </c:pt>
                <c:pt idx="1817">
                  <c:v>5.3028000000000004</c:v>
                </c:pt>
                <c:pt idx="1818">
                  <c:v>5.2512999999999996</c:v>
                </c:pt>
                <c:pt idx="1819">
                  <c:v>5.2751000000000001</c:v>
                </c:pt>
                <c:pt idx="1820">
                  <c:v>5.2725</c:v>
                </c:pt>
                <c:pt idx="1821">
                  <c:v>5.2370999999999999</c:v>
                </c:pt>
                <c:pt idx="1822">
                  <c:v>5.2489999999999997</c:v>
                </c:pt>
                <c:pt idx="1823">
                  <c:v>5.2491000000000003</c:v>
                </c:pt>
                <c:pt idx="1824">
                  <c:v>5.2492000000000001</c:v>
                </c:pt>
                <c:pt idx="1825">
                  <c:v>5.2133000000000003</c:v>
                </c:pt>
                <c:pt idx="1826">
                  <c:v>5.1952999999999996</c:v>
                </c:pt>
                <c:pt idx="1827">
                  <c:v>5.1959</c:v>
                </c:pt>
                <c:pt idx="1828">
                  <c:v>5.1893000000000002</c:v>
                </c:pt>
                <c:pt idx="1829">
                  <c:v>5.1641000000000004</c:v>
                </c:pt>
                <c:pt idx="1830">
                  <c:v>5.1779000000000002</c:v>
                </c:pt>
                <c:pt idx="1831">
                  <c:v>5.1742999999999997</c:v>
                </c:pt>
                <c:pt idx="1832">
                  <c:v>5.1797000000000004</c:v>
                </c:pt>
                <c:pt idx="1833">
                  <c:v>5.1696999999999997</c:v>
                </c:pt>
                <c:pt idx="1834">
                  <c:v>5.1325000000000003</c:v>
                </c:pt>
                <c:pt idx="1835">
                  <c:v>5.0792999999999999</c:v>
                </c:pt>
                <c:pt idx="1836">
                  <c:v>5.0526999999999997</c:v>
                </c:pt>
                <c:pt idx="1837">
                  <c:v>5.0608000000000004</c:v>
                </c:pt>
                <c:pt idx="1838">
                  <c:v>5.0787000000000004</c:v>
                </c:pt>
                <c:pt idx="1839">
                  <c:v>5.0997000000000003</c:v>
                </c:pt>
                <c:pt idx="1840">
                  <c:v>5.0848000000000004</c:v>
                </c:pt>
                <c:pt idx="1841">
                  <c:v>5.0688000000000004</c:v>
                </c:pt>
                <c:pt idx="1842">
                  <c:v>5.0720999999999998</c:v>
                </c:pt>
                <c:pt idx="1843">
                  <c:v>5.0598999999999998</c:v>
                </c:pt>
                <c:pt idx="1844">
                  <c:v>5.01</c:v>
                </c:pt>
                <c:pt idx="1845">
                  <c:v>4.9679000000000002</c:v>
                </c:pt>
                <c:pt idx="1846">
                  <c:v>4.9831000000000003</c:v>
                </c:pt>
                <c:pt idx="1847">
                  <c:v>4.9848999999999997</c:v>
                </c:pt>
                <c:pt idx="1848">
                  <c:v>4.9848999999999997</c:v>
                </c:pt>
                <c:pt idx="1849">
                  <c:v>5.0195999999999996</c:v>
                </c:pt>
                <c:pt idx="1850">
                  <c:v>5.0492999999999997</c:v>
                </c:pt>
                <c:pt idx="1851">
                  <c:v>5.0479000000000003</c:v>
                </c:pt>
                <c:pt idx="1852">
                  <c:v>5.0346000000000002</c:v>
                </c:pt>
                <c:pt idx="1853">
                  <c:v>5.0556999999999999</c:v>
                </c:pt>
                <c:pt idx="1854">
                  <c:v>5.0359999999999996</c:v>
                </c:pt>
                <c:pt idx="1855">
                  <c:v>5.0468000000000002</c:v>
                </c:pt>
                <c:pt idx="1856">
                  <c:v>4.9882</c:v>
                </c:pt>
                <c:pt idx="1857">
                  <c:v>5.0042999999999997</c:v>
                </c:pt>
                <c:pt idx="1858">
                  <c:v>4.9000000000000004</c:v>
                </c:pt>
                <c:pt idx="1859">
                  <c:v>4.8061999999999996</c:v>
                </c:pt>
                <c:pt idx="1860">
                  <c:v>4.7888000000000002</c:v>
                </c:pt>
                <c:pt idx="1861">
                  <c:v>4.7801</c:v>
                </c:pt>
                <c:pt idx="1862">
                  <c:v>4.7502000000000004</c:v>
                </c:pt>
                <c:pt idx="1863">
                  <c:v>4.7808999999999999</c:v>
                </c:pt>
                <c:pt idx="1864">
                  <c:v>4.7659000000000002</c:v>
                </c:pt>
                <c:pt idx="1865">
                  <c:v>4.7610000000000001</c:v>
                </c:pt>
                <c:pt idx="1866">
                  <c:v>4.7560000000000002</c:v>
                </c:pt>
                <c:pt idx="1867">
                  <c:v>4.7060000000000004</c:v>
                </c:pt>
                <c:pt idx="1868">
                  <c:v>4.6959999999999997</c:v>
                </c:pt>
                <c:pt idx="1869">
                  <c:v>4.6879</c:v>
                </c:pt>
                <c:pt idx="1870">
                  <c:v>4.7281000000000004</c:v>
                </c:pt>
                <c:pt idx="1871">
                  <c:v>4.7180999999999997</c:v>
                </c:pt>
                <c:pt idx="1872">
                  <c:v>4.7130999999999998</c:v>
                </c:pt>
                <c:pt idx="1873">
                  <c:v>4.7106000000000003</c:v>
                </c:pt>
                <c:pt idx="1874">
                  <c:v>4.6207000000000003</c:v>
                </c:pt>
                <c:pt idx="1875">
                  <c:v>4.5502000000000002</c:v>
                </c:pt>
                <c:pt idx="1876">
                  <c:v>4.5407000000000002</c:v>
                </c:pt>
                <c:pt idx="1877">
                  <c:v>4.5118</c:v>
                </c:pt>
                <c:pt idx="1878">
                  <c:v>4.4211999999999998</c:v>
                </c:pt>
                <c:pt idx="1879">
                  <c:v>4.3311999999999999</c:v>
                </c:pt>
                <c:pt idx="1880">
                  <c:v>4.3608000000000002</c:v>
                </c:pt>
                <c:pt idx="1881">
                  <c:v>4.4108000000000001</c:v>
                </c:pt>
                <c:pt idx="1882">
                  <c:v>4.4164000000000003</c:v>
                </c:pt>
                <c:pt idx="1883">
                  <c:v>4.3867000000000003</c:v>
                </c:pt>
                <c:pt idx="1884">
                  <c:v>4.3517999999999999</c:v>
                </c:pt>
                <c:pt idx="1885">
                  <c:v>4.3217999999999996</c:v>
                </c:pt>
                <c:pt idx="1886">
                  <c:v>4.3410000000000002</c:v>
                </c:pt>
                <c:pt idx="1887">
                  <c:v>4.3198999999999996</c:v>
                </c:pt>
                <c:pt idx="1888">
                  <c:v>4.2565999999999997</c:v>
                </c:pt>
                <c:pt idx="1889">
                  <c:v>4.1317000000000004</c:v>
                </c:pt>
                <c:pt idx="1890">
                  <c:v>4.0822000000000003</c:v>
                </c:pt>
                <c:pt idx="1891">
                  <c:v>4.0991</c:v>
                </c:pt>
                <c:pt idx="1892">
                  <c:v>4.0095000000000001</c:v>
                </c:pt>
                <c:pt idx="1893">
                  <c:v>3.9217</c:v>
                </c:pt>
                <c:pt idx="1894">
                  <c:v>3.8506999999999998</c:v>
                </c:pt>
                <c:pt idx="1895">
                  <c:v>3.9438</c:v>
                </c:pt>
                <c:pt idx="1896">
                  <c:v>3.9582999999999999</c:v>
                </c:pt>
                <c:pt idx="1897">
                  <c:v>4.1031000000000004</c:v>
                </c:pt>
                <c:pt idx="1898">
                  <c:v>4.1913</c:v>
                </c:pt>
                <c:pt idx="1899">
                  <c:v>4.1242999999999999</c:v>
                </c:pt>
                <c:pt idx="1900">
                  <c:v>4.1242999999999999</c:v>
                </c:pt>
                <c:pt idx="1901">
                  <c:v>4.1444000000000001</c:v>
                </c:pt>
                <c:pt idx="1902">
                  <c:v>4.1413000000000002</c:v>
                </c:pt>
                <c:pt idx="1903">
                  <c:v>3.8683999999999998</c:v>
                </c:pt>
                <c:pt idx="1904">
                  <c:v>3.8831000000000002</c:v>
                </c:pt>
                <c:pt idx="1905">
                  <c:v>3.8515999999999999</c:v>
                </c:pt>
                <c:pt idx="1906">
                  <c:v>3.9014000000000002</c:v>
                </c:pt>
                <c:pt idx="1907">
                  <c:v>3.8721999999999999</c:v>
                </c:pt>
                <c:pt idx="1908">
                  <c:v>3.9218000000000002</c:v>
                </c:pt>
                <c:pt idx="1909">
                  <c:v>4.0018000000000002</c:v>
                </c:pt>
                <c:pt idx="1910">
                  <c:v>4.1235999999999997</c:v>
                </c:pt>
                <c:pt idx="1911">
                  <c:v>4.1618000000000004</c:v>
                </c:pt>
                <c:pt idx="1912">
                  <c:v>4.2641999999999998</c:v>
                </c:pt>
                <c:pt idx="1913">
                  <c:v>4.3323</c:v>
                </c:pt>
                <c:pt idx="1914">
                  <c:v>4.5098000000000003</c:v>
                </c:pt>
                <c:pt idx="1915">
                  <c:v>4.3238000000000003</c:v>
                </c:pt>
                <c:pt idx="1916">
                  <c:v>4.2765000000000004</c:v>
                </c:pt>
                <c:pt idx="1917">
                  <c:v>4.2423000000000002</c:v>
                </c:pt>
                <c:pt idx="1918">
                  <c:v>4.2618999999999998</c:v>
                </c:pt>
                <c:pt idx="1919">
                  <c:v>4.2161999999999997</c:v>
                </c:pt>
                <c:pt idx="1920">
                  <c:v>4.1821000000000002</c:v>
                </c:pt>
                <c:pt idx="1921">
                  <c:v>4.1959999999999997</c:v>
                </c:pt>
                <c:pt idx="1922">
                  <c:v>4.1619999999999999</c:v>
                </c:pt>
                <c:pt idx="1923">
                  <c:v>4.1323999999999996</c:v>
                </c:pt>
                <c:pt idx="1924">
                  <c:v>4.0624000000000002</c:v>
                </c:pt>
                <c:pt idx="1925">
                  <c:v>3.9824999999999999</c:v>
                </c:pt>
                <c:pt idx="1926">
                  <c:v>4.0025000000000004</c:v>
                </c:pt>
                <c:pt idx="1927">
                  <c:v>4.0525000000000002</c:v>
                </c:pt>
                <c:pt idx="1928">
                  <c:v>4.0625</c:v>
                </c:pt>
                <c:pt idx="1929">
                  <c:v>4.0824999999999996</c:v>
                </c:pt>
                <c:pt idx="1930">
                  <c:v>4.0925000000000002</c:v>
                </c:pt>
                <c:pt idx="1931">
                  <c:v>4.0758999999999999</c:v>
                </c:pt>
                <c:pt idx="1932">
                  <c:v>4.0758999999999999</c:v>
                </c:pt>
                <c:pt idx="1933">
                  <c:v>4.0990000000000002</c:v>
                </c:pt>
                <c:pt idx="1934">
                  <c:v>4.1040999999999999</c:v>
                </c:pt>
                <c:pt idx="1935">
                  <c:v>4.1140999999999996</c:v>
                </c:pt>
                <c:pt idx="1936">
                  <c:v>4.1341000000000001</c:v>
                </c:pt>
                <c:pt idx="1937">
                  <c:v>4.1241000000000003</c:v>
                </c:pt>
                <c:pt idx="1938">
                  <c:v>4.1013999999999999</c:v>
                </c:pt>
                <c:pt idx="1939">
                  <c:v>4.0514999999999999</c:v>
                </c:pt>
                <c:pt idx="1940">
                  <c:v>4.0305</c:v>
                </c:pt>
                <c:pt idx="1941">
                  <c:v>3.9912999999999998</c:v>
                </c:pt>
                <c:pt idx="1942">
                  <c:v>3.9611000000000001</c:v>
                </c:pt>
                <c:pt idx="1943">
                  <c:v>3.9500999999999999</c:v>
                </c:pt>
                <c:pt idx="1944">
                  <c:v>3.9306000000000001</c:v>
                </c:pt>
                <c:pt idx="1945">
                  <c:v>3.8906999999999998</c:v>
                </c:pt>
                <c:pt idx="1946">
                  <c:v>3.8609</c:v>
                </c:pt>
                <c:pt idx="1947">
                  <c:v>3.8108</c:v>
                </c:pt>
                <c:pt idx="1948">
                  <c:v>3.8161999999999998</c:v>
                </c:pt>
                <c:pt idx="1949">
                  <c:v>3.8508</c:v>
                </c:pt>
                <c:pt idx="1950">
                  <c:v>3.8708</c:v>
                </c:pt>
                <c:pt idx="1951">
                  <c:v>3.871</c:v>
                </c:pt>
                <c:pt idx="1952">
                  <c:v>3.8309000000000002</c:v>
                </c:pt>
                <c:pt idx="1953">
                  <c:v>3.8058999999999998</c:v>
                </c:pt>
                <c:pt idx="1954">
                  <c:v>3.7959000000000001</c:v>
                </c:pt>
                <c:pt idx="1955">
                  <c:v>3.7210000000000001</c:v>
                </c:pt>
                <c:pt idx="1956">
                  <c:v>3.7591999999999999</c:v>
                </c:pt>
                <c:pt idx="1957">
                  <c:v>3.7461000000000002</c:v>
                </c:pt>
                <c:pt idx="1958">
                  <c:v>3.7810999999999999</c:v>
                </c:pt>
                <c:pt idx="1959">
                  <c:v>3.7461000000000002</c:v>
                </c:pt>
                <c:pt idx="1960">
                  <c:v>3.7311999999999999</c:v>
                </c:pt>
                <c:pt idx="1961">
                  <c:v>3.6743000000000001</c:v>
                </c:pt>
                <c:pt idx="1962">
                  <c:v>3.6837</c:v>
                </c:pt>
                <c:pt idx="1963">
                  <c:v>3.6810999999999998</c:v>
                </c:pt>
                <c:pt idx="1964">
                  <c:v>3.67</c:v>
                </c:pt>
                <c:pt idx="1965">
                  <c:v>3.6915</c:v>
                </c:pt>
                <c:pt idx="1966">
                  <c:v>3.6650999999999998</c:v>
                </c:pt>
                <c:pt idx="1967">
                  <c:v>3.6726000000000001</c:v>
                </c:pt>
                <c:pt idx="1968">
                  <c:v>3.6600999999999999</c:v>
                </c:pt>
                <c:pt idx="1969">
                  <c:v>3.6949000000000001</c:v>
                </c:pt>
                <c:pt idx="1970">
                  <c:v>3.75</c:v>
                </c:pt>
                <c:pt idx="1971">
                  <c:v>3.75</c:v>
                </c:pt>
                <c:pt idx="1972">
                  <c:v>3.7951999999999999</c:v>
                </c:pt>
                <c:pt idx="1973">
                  <c:v>3.8149999999999999</c:v>
                </c:pt>
                <c:pt idx="1974">
                  <c:v>3.8401999999999998</c:v>
                </c:pt>
                <c:pt idx="1975">
                  <c:v>3.8751000000000002</c:v>
                </c:pt>
                <c:pt idx="1976">
                  <c:v>3.7751999999999999</c:v>
                </c:pt>
                <c:pt idx="1977">
                  <c:v>3.7700999999999998</c:v>
                </c:pt>
                <c:pt idx="1978">
                  <c:v>3.8228</c:v>
                </c:pt>
                <c:pt idx="1979">
                  <c:v>3.8902000000000001</c:v>
                </c:pt>
                <c:pt idx="1980">
                  <c:v>3.9051999999999998</c:v>
                </c:pt>
                <c:pt idx="1981">
                  <c:v>3.9178000000000002</c:v>
                </c:pt>
                <c:pt idx="1982">
                  <c:v>3.9014000000000002</c:v>
                </c:pt>
                <c:pt idx="1983">
                  <c:v>3.8654000000000002</c:v>
                </c:pt>
                <c:pt idx="1984">
                  <c:v>3.9129</c:v>
                </c:pt>
                <c:pt idx="1985">
                  <c:v>3.9357000000000002</c:v>
                </c:pt>
                <c:pt idx="1986">
                  <c:v>3.9529999999999998</c:v>
                </c:pt>
                <c:pt idx="1987">
                  <c:v>4.0354000000000001</c:v>
                </c:pt>
                <c:pt idx="1988">
                  <c:v>4.0853999999999999</c:v>
                </c:pt>
                <c:pt idx="1989">
                  <c:v>4.1605999999999996</c:v>
                </c:pt>
                <c:pt idx="1990">
                  <c:v>4.2655000000000003</c:v>
                </c:pt>
                <c:pt idx="1991">
                  <c:v>4.1605999999999996</c:v>
                </c:pt>
                <c:pt idx="1992">
                  <c:v>4.1006</c:v>
                </c:pt>
                <c:pt idx="1993">
                  <c:v>4.1455000000000002</c:v>
                </c:pt>
                <c:pt idx="1994">
                  <c:v>4.2007000000000003</c:v>
                </c:pt>
                <c:pt idx="1995">
                  <c:v>4.2408000000000001</c:v>
                </c:pt>
                <c:pt idx="1996">
                  <c:v>4.1970000000000001</c:v>
                </c:pt>
                <c:pt idx="1997">
                  <c:v>4.1957000000000004</c:v>
                </c:pt>
                <c:pt idx="1998">
                  <c:v>4.1584000000000003</c:v>
                </c:pt>
                <c:pt idx="1999">
                  <c:v>4.1308999999999996</c:v>
                </c:pt>
                <c:pt idx="2000">
                  <c:v>4.0754999999999999</c:v>
                </c:pt>
                <c:pt idx="2001">
                  <c:v>4.0709999999999997</c:v>
                </c:pt>
                <c:pt idx="2002">
                  <c:v>4.0758999999999999</c:v>
                </c:pt>
                <c:pt idx="2003">
                  <c:v>3.9611000000000001</c:v>
                </c:pt>
                <c:pt idx="2004">
                  <c:v>3.7947000000000002</c:v>
                </c:pt>
                <c:pt idx="2005">
                  <c:v>3.8201000000000001</c:v>
                </c:pt>
                <c:pt idx="2006">
                  <c:v>3.8199000000000001</c:v>
                </c:pt>
                <c:pt idx="2007">
                  <c:v>3.8502999999999998</c:v>
                </c:pt>
                <c:pt idx="2008">
                  <c:v>3.7898999999999998</c:v>
                </c:pt>
                <c:pt idx="2009">
                  <c:v>3.8001</c:v>
                </c:pt>
                <c:pt idx="2010">
                  <c:v>3.7947000000000002</c:v>
                </c:pt>
                <c:pt idx="2011">
                  <c:v>3.7656000000000001</c:v>
                </c:pt>
                <c:pt idx="2012">
                  <c:v>3.7902</c:v>
                </c:pt>
                <c:pt idx="2013">
                  <c:v>3.8252000000000002</c:v>
                </c:pt>
                <c:pt idx="2014">
                  <c:v>3.8500999999999999</c:v>
                </c:pt>
                <c:pt idx="2015">
                  <c:v>3.8376999999999999</c:v>
                </c:pt>
                <c:pt idx="2016">
                  <c:v>3.8151999999999999</c:v>
                </c:pt>
                <c:pt idx="2017">
                  <c:v>3.8302999999999998</c:v>
                </c:pt>
                <c:pt idx="2018">
                  <c:v>3.8702999999999999</c:v>
                </c:pt>
                <c:pt idx="2019">
                  <c:v>3.8603000000000001</c:v>
                </c:pt>
                <c:pt idx="2020">
                  <c:v>3.8603999999999998</c:v>
                </c:pt>
                <c:pt idx="2021">
                  <c:v>3.8755999999999999</c:v>
                </c:pt>
                <c:pt idx="2022">
                  <c:v>3.9003999999999999</c:v>
                </c:pt>
                <c:pt idx="2023">
                  <c:v>3.9679000000000002</c:v>
                </c:pt>
                <c:pt idx="2024">
                  <c:v>3.9554</c:v>
                </c:pt>
                <c:pt idx="2025">
                  <c:v>3.9803999999999999</c:v>
                </c:pt>
                <c:pt idx="2026">
                  <c:v>3.9718</c:v>
                </c:pt>
                <c:pt idx="2027">
                  <c:v>3.9916999999999998</c:v>
                </c:pt>
                <c:pt idx="2028">
                  <c:v>4.0541</c:v>
                </c:pt>
                <c:pt idx="2029">
                  <c:v>4.0704000000000002</c:v>
                </c:pt>
                <c:pt idx="2030">
                  <c:v>4.1132</c:v>
                </c:pt>
                <c:pt idx="2031">
                  <c:v>4.0955000000000004</c:v>
                </c:pt>
                <c:pt idx="2032">
                  <c:v>4.1254999999999997</c:v>
                </c:pt>
                <c:pt idx="2033">
                  <c:v>4.0915999999999997</c:v>
                </c:pt>
                <c:pt idx="2034">
                  <c:v>4.0705999999999998</c:v>
                </c:pt>
                <c:pt idx="2035">
                  <c:v>4.0655000000000001</c:v>
                </c:pt>
                <c:pt idx="2036">
                  <c:v>4.0431999999999997</c:v>
                </c:pt>
                <c:pt idx="2037">
                  <c:v>4.0507</c:v>
                </c:pt>
                <c:pt idx="2038">
                  <c:v>4.0456000000000003</c:v>
                </c:pt>
                <c:pt idx="2039">
                  <c:v>4.0656999999999996</c:v>
                </c:pt>
                <c:pt idx="2040">
                  <c:v>4.0707000000000004</c:v>
                </c:pt>
                <c:pt idx="2041">
                  <c:v>4.0758999999999999</c:v>
                </c:pt>
                <c:pt idx="2042">
                  <c:v>4.1265999999999998</c:v>
                </c:pt>
                <c:pt idx="2043">
                  <c:v>4.0907999999999998</c:v>
                </c:pt>
                <c:pt idx="2044">
                  <c:v>4.1012000000000004</c:v>
                </c:pt>
                <c:pt idx="2045">
                  <c:v>4.0784000000000002</c:v>
                </c:pt>
                <c:pt idx="2046">
                  <c:v>4.0709999999999997</c:v>
                </c:pt>
                <c:pt idx="2047">
                  <c:v>4.1174999999999997</c:v>
                </c:pt>
                <c:pt idx="2048">
                  <c:v>4.1135000000000002</c:v>
                </c:pt>
                <c:pt idx="2049">
                  <c:v>4.1098999999999997</c:v>
                </c:pt>
                <c:pt idx="2050">
                  <c:v>4.0960999999999999</c:v>
                </c:pt>
                <c:pt idx="2051">
                  <c:v>4.0872999999999999</c:v>
                </c:pt>
                <c:pt idx="2052">
                  <c:v>4.0917000000000003</c:v>
                </c:pt>
                <c:pt idx="2053">
                  <c:v>4.0987</c:v>
                </c:pt>
                <c:pt idx="2054">
                  <c:v>4.1212</c:v>
                </c:pt>
                <c:pt idx="2055">
                  <c:v>4.0862999999999996</c:v>
                </c:pt>
                <c:pt idx="2056">
                  <c:v>4.0213000000000001</c:v>
                </c:pt>
                <c:pt idx="2057">
                  <c:v>3.9163999999999999</c:v>
                </c:pt>
                <c:pt idx="2058">
                  <c:v>3.8814000000000002</c:v>
                </c:pt>
                <c:pt idx="2059">
                  <c:v>3.9215</c:v>
                </c:pt>
                <c:pt idx="2060">
                  <c:v>3.9815999999999998</c:v>
                </c:pt>
                <c:pt idx="2061">
                  <c:v>4.0015999999999998</c:v>
                </c:pt>
                <c:pt idx="2062">
                  <c:v>4.0465999999999998</c:v>
                </c:pt>
                <c:pt idx="2063">
                  <c:v>4.0515999999999996</c:v>
                </c:pt>
                <c:pt idx="2064">
                  <c:v>4.0416999999999996</c:v>
                </c:pt>
                <c:pt idx="2065">
                  <c:v>4.0143000000000004</c:v>
                </c:pt>
                <c:pt idx="2066">
                  <c:v>4.0018000000000002</c:v>
                </c:pt>
                <c:pt idx="2067">
                  <c:v>4.03</c:v>
                </c:pt>
                <c:pt idx="2068">
                  <c:v>4.0217999999999998</c:v>
                </c:pt>
                <c:pt idx="2069">
                  <c:v>3.9794</c:v>
                </c:pt>
                <c:pt idx="2070">
                  <c:v>3.9571000000000001</c:v>
                </c:pt>
                <c:pt idx="2071">
                  <c:v>3.9632999999999998</c:v>
                </c:pt>
                <c:pt idx="2072">
                  <c:v>3.9296000000000002</c:v>
                </c:pt>
                <c:pt idx="2073">
                  <c:v>3.9171</c:v>
                </c:pt>
                <c:pt idx="2074">
                  <c:v>3.9184000000000001</c:v>
                </c:pt>
                <c:pt idx="2075">
                  <c:v>3.9611999999999998</c:v>
                </c:pt>
                <c:pt idx="2076">
                  <c:v>3.9598</c:v>
                </c:pt>
                <c:pt idx="2077">
                  <c:v>3.9373999999999998</c:v>
                </c:pt>
                <c:pt idx="2078">
                  <c:v>3.9358</c:v>
                </c:pt>
                <c:pt idx="2079">
                  <c:v>3.9247000000000001</c:v>
                </c:pt>
                <c:pt idx="2080">
                  <c:v>3.8839000000000001</c:v>
                </c:pt>
                <c:pt idx="2081">
                  <c:v>3.8976000000000002</c:v>
                </c:pt>
                <c:pt idx="2082">
                  <c:v>3.9567000000000001</c:v>
                </c:pt>
                <c:pt idx="2083">
                  <c:v>3.9451999999999998</c:v>
                </c:pt>
                <c:pt idx="2084">
                  <c:v>3.9077000000000002</c:v>
                </c:pt>
                <c:pt idx="2085">
                  <c:v>3.9003999999999999</c:v>
                </c:pt>
                <c:pt idx="2086">
                  <c:v>3.9232999999999998</c:v>
                </c:pt>
                <c:pt idx="2087">
                  <c:v>3.9100999999999999</c:v>
                </c:pt>
                <c:pt idx="2088">
                  <c:v>3.9089</c:v>
                </c:pt>
                <c:pt idx="2089">
                  <c:v>3.8889</c:v>
                </c:pt>
                <c:pt idx="2090">
                  <c:v>3.8803999999999998</c:v>
                </c:pt>
                <c:pt idx="2091">
                  <c:v>3.8616000000000001</c:v>
                </c:pt>
                <c:pt idx="2092">
                  <c:v>3.8304</c:v>
                </c:pt>
                <c:pt idx="2093">
                  <c:v>3.8329</c:v>
                </c:pt>
                <c:pt idx="2094">
                  <c:v>3.7955000000000001</c:v>
                </c:pt>
                <c:pt idx="2095">
                  <c:v>3.8069999999999999</c:v>
                </c:pt>
                <c:pt idx="2096">
                  <c:v>3.7818999999999998</c:v>
                </c:pt>
                <c:pt idx="2097">
                  <c:v>3.7707000000000002</c:v>
                </c:pt>
                <c:pt idx="2098">
                  <c:v>3.766</c:v>
                </c:pt>
                <c:pt idx="2099">
                  <c:v>3.7784</c:v>
                </c:pt>
                <c:pt idx="2100">
                  <c:v>3.7982</c:v>
                </c:pt>
                <c:pt idx="2101">
                  <c:v>3.8195000000000001</c:v>
                </c:pt>
                <c:pt idx="2102">
                  <c:v>3.8268</c:v>
                </c:pt>
                <c:pt idx="2103">
                  <c:v>3.8201000000000001</c:v>
                </c:pt>
                <c:pt idx="2104">
                  <c:v>3.8174000000000001</c:v>
                </c:pt>
                <c:pt idx="2105">
                  <c:v>3.7951000000000001</c:v>
                </c:pt>
                <c:pt idx="2106">
                  <c:v>3.7738</c:v>
                </c:pt>
                <c:pt idx="2107">
                  <c:v>3.7688999999999999</c:v>
                </c:pt>
                <c:pt idx="2108">
                  <c:v>3.7789000000000001</c:v>
                </c:pt>
                <c:pt idx="2109">
                  <c:v>3.7766999999999999</c:v>
                </c:pt>
                <c:pt idx="2110">
                  <c:v>3.7791000000000001</c:v>
                </c:pt>
                <c:pt idx="2111">
                  <c:v>3.7740999999999998</c:v>
                </c:pt>
                <c:pt idx="2112">
                  <c:v>3.7740999999999998</c:v>
                </c:pt>
                <c:pt idx="2113">
                  <c:v>3.7717000000000001</c:v>
                </c:pt>
                <c:pt idx="2114">
                  <c:v>3.762</c:v>
                </c:pt>
                <c:pt idx="2115">
                  <c:v>3.7421000000000002</c:v>
                </c:pt>
                <c:pt idx="2116">
                  <c:v>3.6989999999999998</c:v>
                </c:pt>
                <c:pt idx="2117">
                  <c:v>3.7019000000000002</c:v>
                </c:pt>
                <c:pt idx="2118">
                  <c:v>3.7048999999999999</c:v>
                </c:pt>
                <c:pt idx="2119">
                  <c:v>3.6724999999999999</c:v>
                </c:pt>
                <c:pt idx="2120">
                  <c:v>3.6650999999999998</c:v>
                </c:pt>
                <c:pt idx="2121">
                  <c:v>3.6476000000000002</c:v>
                </c:pt>
                <c:pt idx="2122">
                  <c:v>3.5876000000000001</c:v>
                </c:pt>
                <c:pt idx="2123">
                  <c:v>3.5203000000000002</c:v>
                </c:pt>
                <c:pt idx="2124">
                  <c:v>3.5503</c:v>
                </c:pt>
                <c:pt idx="2125">
                  <c:v>3.5853999999999999</c:v>
                </c:pt>
                <c:pt idx="2126">
                  <c:v>3.5505</c:v>
                </c:pt>
                <c:pt idx="2127">
                  <c:v>3.5352999999999999</c:v>
                </c:pt>
                <c:pt idx="2128">
                  <c:v>3.53</c:v>
                </c:pt>
                <c:pt idx="2129">
                  <c:v>3.5104000000000002</c:v>
                </c:pt>
                <c:pt idx="2130">
                  <c:v>3.4904999999999999</c:v>
                </c:pt>
                <c:pt idx="2131">
                  <c:v>3.4394</c:v>
                </c:pt>
                <c:pt idx="2132">
                  <c:v>3.3828999999999998</c:v>
                </c:pt>
                <c:pt idx="2133">
                  <c:v>3.3704999999999998</c:v>
                </c:pt>
                <c:pt idx="2134">
                  <c:v>3.4205000000000001</c:v>
                </c:pt>
                <c:pt idx="2135">
                  <c:v>3.4306999999999999</c:v>
                </c:pt>
                <c:pt idx="2136">
                  <c:v>3.423</c:v>
                </c:pt>
                <c:pt idx="2137">
                  <c:v>3.4506000000000001</c:v>
                </c:pt>
                <c:pt idx="2138">
                  <c:v>3.4906000000000001</c:v>
                </c:pt>
                <c:pt idx="2139">
                  <c:v>3.4805999999999999</c:v>
                </c:pt>
                <c:pt idx="2140">
                  <c:v>3.4954999999999998</c:v>
                </c:pt>
                <c:pt idx="2141">
                  <c:v>3.6105999999999998</c:v>
                </c:pt>
                <c:pt idx="2142">
                  <c:v>3.6206</c:v>
                </c:pt>
                <c:pt idx="2143">
                  <c:v>3.5756000000000001</c:v>
                </c:pt>
                <c:pt idx="2144">
                  <c:v>3.5607000000000002</c:v>
                </c:pt>
                <c:pt idx="2145">
                  <c:v>3.5356000000000001</c:v>
                </c:pt>
                <c:pt idx="2146">
                  <c:v>3.5356999999999998</c:v>
                </c:pt>
                <c:pt idx="2147">
                  <c:v>3.5194999999999999</c:v>
                </c:pt>
                <c:pt idx="2148">
                  <c:v>3.5358000000000001</c:v>
                </c:pt>
                <c:pt idx="2149">
                  <c:v>3.5407999999999999</c:v>
                </c:pt>
                <c:pt idx="2150">
                  <c:v>3.5219</c:v>
                </c:pt>
                <c:pt idx="2151">
                  <c:v>3.5257999999999998</c:v>
                </c:pt>
                <c:pt idx="2152">
                  <c:v>3.4984000000000002</c:v>
                </c:pt>
                <c:pt idx="2153">
                  <c:v>3.4809000000000001</c:v>
                </c:pt>
                <c:pt idx="2154">
                  <c:v>3.4559000000000002</c:v>
                </c:pt>
                <c:pt idx="2155">
                  <c:v>3.4485999999999999</c:v>
                </c:pt>
                <c:pt idx="2156">
                  <c:v>3.4359999999999999</c:v>
                </c:pt>
                <c:pt idx="2157">
                  <c:v>3.4310999999999998</c:v>
                </c:pt>
                <c:pt idx="2158">
                  <c:v>3.4308000000000001</c:v>
                </c:pt>
                <c:pt idx="2159">
                  <c:v>3.4161000000000001</c:v>
                </c:pt>
                <c:pt idx="2160">
                  <c:v>3.4087999999999998</c:v>
                </c:pt>
                <c:pt idx="2161">
                  <c:v>3.4011999999999998</c:v>
                </c:pt>
                <c:pt idx="2162">
                  <c:v>3.3862000000000001</c:v>
                </c:pt>
                <c:pt idx="2163">
                  <c:v>3.3814000000000002</c:v>
                </c:pt>
                <c:pt idx="2164">
                  <c:v>3.3813</c:v>
                </c:pt>
                <c:pt idx="2165">
                  <c:v>3.3643000000000001</c:v>
                </c:pt>
                <c:pt idx="2166">
                  <c:v>3.3963999999999999</c:v>
                </c:pt>
                <c:pt idx="2167">
                  <c:v>3.3892000000000002</c:v>
                </c:pt>
                <c:pt idx="2168">
                  <c:v>3.3814000000000002</c:v>
                </c:pt>
                <c:pt idx="2169">
                  <c:v>3.3565</c:v>
                </c:pt>
                <c:pt idx="2170">
                  <c:v>3.3142</c:v>
                </c:pt>
                <c:pt idx="2171">
                  <c:v>3.2566000000000002</c:v>
                </c:pt>
                <c:pt idx="2172">
                  <c:v>3.2118000000000002</c:v>
                </c:pt>
                <c:pt idx="2173">
                  <c:v>3.2019000000000002</c:v>
                </c:pt>
                <c:pt idx="2174">
                  <c:v>3.137</c:v>
                </c:pt>
                <c:pt idx="2175">
                  <c:v>3.1219999999999999</c:v>
                </c:pt>
                <c:pt idx="2176">
                  <c:v>3.1073</c:v>
                </c:pt>
                <c:pt idx="2177">
                  <c:v>3.1173999999999999</c:v>
                </c:pt>
                <c:pt idx="2178">
                  <c:v>3.1322000000000001</c:v>
                </c:pt>
                <c:pt idx="2179">
                  <c:v>3.1322000000000001</c:v>
                </c:pt>
                <c:pt idx="2180">
                  <c:v>3.1775000000000002</c:v>
                </c:pt>
                <c:pt idx="2181">
                  <c:v>3.2174999999999998</c:v>
                </c:pt>
                <c:pt idx="2182">
                  <c:v>3.1825999999999999</c:v>
                </c:pt>
                <c:pt idx="2183">
                  <c:v>3.1425999999999998</c:v>
                </c:pt>
                <c:pt idx="2184">
                  <c:v>3.1080000000000001</c:v>
                </c:pt>
                <c:pt idx="2185">
                  <c:v>3.1002999999999998</c:v>
                </c:pt>
                <c:pt idx="2186">
                  <c:v>3.0528</c:v>
                </c:pt>
                <c:pt idx="2187">
                  <c:v>3.0129000000000001</c:v>
                </c:pt>
                <c:pt idx="2188">
                  <c:v>3.0192000000000001</c:v>
                </c:pt>
                <c:pt idx="2189">
                  <c:v>3.0232999999999999</c:v>
                </c:pt>
                <c:pt idx="2190">
                  <c:v>3.0451999999999999</c:v>
                </c:pt>
                <c:pt idx="2191">
                  <c:v>3.0455999999999999</c:v>
                </c:pt>
                <c:pt idx="2192">
                  <c:v>3.0632000000000001</c:v>
                </c:pt>
                <c:pt idx="2193">
                  <c:v>3.0583999999999998</c:v>
                </c:pt>
                <c:pt idx="2194">
                  <c:v>3.0365000000000002</c:v>
                </c:pt>
                <c:pt idx="2195">
                  <c:v>3.0935999999999999</c:v>
                </c:pt>
                <c:pt idx="2196">
                  <c:v>3.0886</c:v>
                </c:pt>
                <c:pt idx="2197">
                  <c:v>3.1583999999999999</c:v>
                </c:pt>
                <c:pt idx="2198">
                  <c:v>3.1535000000000002</c:v>
                </c:pt>
                <c:pt idx="2199">
                  <c:v>3.1040000000000001</c:v>
                </c:pt>
                <c:pt idx="2200">
                  <c:v>3.0988000000000002</c:v>
                </c:pt>
                <c:pt idx="2201">
                  <c:v>3.1589999999999998</c:v>
                </c:pt>
                <c:pt idx="2202">
                  <c:v>3.1890000000000001</c:v>
                </c:pt>
                <c:pt idx="2203">
                  <c:v>3.1738</c:v>
                </c:pt>
                <c:pt idx="2204">
                  <c:v>3.1614</c:v>
                </c:pt>
                <c:pt idx="2205">
                  <c:v>3.1614</c:v>
                </c:pt>
                <c:pt idx="2206">
                  <c:v>3.0693000000000001</c:v>
                </c:pt>
                <c:pt idx="2207">
                  <c:v>3.0920999999999998</c:v>
                </c:pt>
                <c:pt idx="2208">
                  <c:v>3.1444000000000001</c:v>
                </c:pt>
                <c:pt idx="2209">
                  <c:v>3.1572</c:v>
                </c:pt>
                <c:pt idx="2210">
                  <c:v>3.1427</c:v>
                </c:pt>
                <c:pt idx="2211">
                  <c:v>3.1450999999999998</c:v>
                </c:pt>
                <c:pt idx="2212">
                  <c:v>3.1495000000000002</c:v>
                </c:pt>
                <c:pt idx="2213">
                  <c:v>3.1524999999999999</c:v>
                </c:pt>
                <c:pt idx="2214">
                  <c:v>3.1709999999999998</c:v>
                </c:pt>
                <c:pt idx="2215">
                  <c:v>3.19</c:v>
                </c:pt>
                <c:pt idx="2216">
                  <c:v>3.1734</c:v>
                </c:pt>
                <c:pt idx="2217">
                  <c:v>3.1806999999999999</c:v>
                </c:pt>
                <c:pt idx="2218">
                  <c:v>3.1808000000000001</c:v>
                </c:pt>
                <c:pt idx="2219">
                  <c:v>3.2010999999999998</c:v>
                </c:pt>
                <c:pt idx="2220">
                  <c:v>3.2288999999999999</c:v>
                </c:pt>
                <c:pt idx="2221">
                  <c:v>3.2122000000000002</c:v>
                </c:pt>
                <c:pt idx="2222">
                  <c:v>3.2446000000000002</c:v>
                </c:pt>
                <c:pt idx="2223">
                  <c:v>3.2572000000000001</c:v>
                </c:pt>
                <c:pt idx="2224">
                  <c:v>3.2181999999999999</c:v>
                </c:pt>
                <c:pt idx="2225">
                  <c:v>3.1907000000000001</c:v>
                </c:pt>
                <c:pt idx="2226">
                  <c:v>3.1629999999999998</c:v>
                </c:pt>
                <c:pt idx="2227">
                  <c:v>3.1688000000000001</c:v>
                </c:pt>
                <c:pt idx="2228">
                  <c:v>3.1711999999999998</c:v>
                </c:pt>
                <c:pt idx="2229">
                  <c:v>3.1488</c:v>
                </c:pt>
                <c:pt idx="2230">
                  <c:v>3.1726000000000001</c:v>
                </c:pt>
                <c:pt idx="2231">
                  <c:v>3.1661000000000001</c:v>
                </c:pt>
                <c:pt idx="2232">
                  <c:v>3.1724000000000001</c:v>
                </c:pt>
                <c:pt idx="2233">
                  <c:v>3.1728999999999998</c:v>
                </c:pt>
                <c:pt idx="2234">
                  <c:v>3.1753999999999998</c:v>
                </c:pt>
                <c:pt idx="2235">
                  <c:v>3.2042000000000002</c:v>
                </c:pt>
                <c:pt idx="2236">
                  <c:v>3.2271000000000001</c:v>
                </c:pt>
                <c:pt idx="2237">
                  <c:v>3.2881</c:v>
                </c:pt>
                <c:pt idx="2238">
                  <c:v>3.3031999999999999</c:v>
                </c:pt>
                <c:pt idx="2239">
                  <c:v>3.2822</c:v>
                </c:pt>
                <c:pt idx="2240">
                  <c:v>3.2435999999999998</c:v>
                </c:pt>
                <c:pt idx="2241">
                  <c:v>3.2050000000000001</c:v>
                </c:pt>
                <c:pt idx="2242">
                  <c:v>3.2157</c:v>
                </c:pt>
                <c:pt idx="2243">
                  <c:v>3.2254</c:v>
                </c:pt>
                <c:pt idx="2244">
                  <c:v>3.27</c:v>
                </c:pt>
                <c:pt idx="2245">
                  <c:v>3.2675000000000001</c:v>
                </c:pt>
                <c:pt idx="2246">
                  <c:v>3.27</c:v>
                </c:pt>
                <c:pt idx="2247">
                  <c:v>3.29</c:v>
                </c:pt>
                <c:pt idx="2248">
                  <c:v>3.3338000000000001</c:v>
                </c:pt>
                <c:pt idx="2249">
                  <c:v>3.41</c:v>
                </c:pt>
                <c:pt idx="2250">
                  <c:v>3.335</c:v>
                </c:pt>
                <c:pt idx="2251">
                  <c:v>3.33</c:v>
                </c:pt>
                <c:pt idx="2252">
                  <c:v>3.3567999999999998</c:v>
                </c:pt>
                <c:pt idx="2253">
                  <c:v>3.415</c:v>
                </c:pt>
                <c:pt idx="2254">
                  <c:v>3.45</c:v>
                </c:pt>
                <c:pt idx="2255">
                  <c:v>3.4298999999999999</c:v>
                </c:pt>
                <c:pt idx="2256">
                  <c:v>3.4849999999999999</c:v>
                </c:pt>
                <c:pt idx="2257">
                  <c:v>3.4249999999999998</c:v>
                </c:pt>
                <c:pt idx="2258">
                  <c:v>3.4051</c:v>
                </c:pt>
                <c:pt idx="2259">
                  <c:v>3.3875999999999999</c:v>
                </c:pt>
                <c:pt idx="2260">
                  <c:v>3.42</c:v>
                </c:pt>
                <c:pt idx="2261">
                  <c:v>3.3652000000000002</c:v>
                </c:pt>
                <c:pt idx="2262">
                  <c:v>3.3677999999999999</c:v>
                </c:pt>
                <c:pt idx="2263">
                  <c:v>3.3915000000000002</c:v>
                </c:pt>
                <c:pt idx="2264">
                  <c:v>3.3877000000000002</c:v>
                </c:pt>
                <c:pt idx="2265">
                  <c:v>3.3290999999999999</c:v>
                </c:pt>
                <c:pt idx="2266">
                  <c:v>3.3115999999999999</c:v>
                </c:pt>
                <c:pt idx="2267">
                  <c:v>3.3054000000000001</c:v>
                </c:pt>
                <c:pt idx="2268">
                  <c:v>3.2742</c:v>
                </c:pt>
                <c:pt idx="2269">
                  <c:v>3.2730000000000001</c:v>
                </c:pt>
                <c:pt idx="2270">
                  <c:v>3.3031000000000001</c:v>
                </c:pt>
                <c:pt idx="2271">
                  <c:v>3.3031000000000001</c:v>
                </c:pt>
                <c:pt idx="2272">
                  <c:v>3.3405999999999998</c:v>
                </c:pt>
                <c:pt idx="2273">
                  <c:v>3.3706</c:v>
                </c:pt>
                <c:pt idx="2274">
                  <c:v>3.3544</c:v>
                </c:pt>
                <c:pt idx="2275">
                  <c:v>3.3628</c:v>
                </c:pt>
                <c:pt idx="2276">
                  <c:v>3.3269000000000002</c:v>
                </c:pt>
                <c:pt idx="2277">
                  <c:v>3.3085</c:v>
                </c:pt>
                <c:pt idx="2278">
                  <c:v>3.3260000000000001</c:v>
                </c:pt>
                <c:pt idx="2279">
                  <c:v>3.339</c:v>
                </c:pt>
                <c:pt idx="2280">
                  <c:v>3.3462000000000001</c:v>
                </c:pt>
                <c:pt idx="2281">
                  <c:v>3.3287</c:v>
                </c:pt>
                <c:pt idx="2282">
                  <c:v>3.3311999999999999</c:v>
                </c:pt>
                <c:pt idx="2283">
                  <c:v>3.3437000000000001</c:v>
                </c:pt>
                <c:pt idx="2284">
                  <c:v>3.3475000000000001</c:v>
                </c:pt>
                <c:pt idx="2285">
                  <c:v>3.3325999999999998</c:v>
                </c:pt>
                <c:pt idx="2286">
                  <c:v>3.3466</c:v>
                </c:pt>
                <c:pt idx="2287">
                  <c:v>3.3475999999999999</c:v>
                </c:pt>
                <c:pt idx="2288">
                  <c:v>3.3367</c:v>
                </c:pt>
                <c:pt idx="2289">
                  <c:v>3.3281999999999998</c:v>
                </c:pt>
                <c:pt idx="2290">
                  <c:v>3.298</c:v>
                </c:pt>
                <c:pt idx="2291">
                  <c:v>3.2930999999999999</c:v>
                </c:pt>
                <c:pt idx="2292">
                  <c:v>3.2700999999999998</c:v>
                </c:pt>
                <c:pt idx="2293">
                  <c:v>3.2671999999999999</c:v>
                </c:pt>
                <c:pt idx="2294">
                  <c:v>3.2772000000000001</c:v>
                </c:pt>
                <c:pt idx="2295">
                  <c:v>3.2772999999999999</c:v>
                </c:pt>
                <c:pt idx="2296">
                  <c:v>3.2599</c:v>
                </c:pt>
                <c:pt idx="2297">
                  <c:v>3.2648999999999999</c:v>
                </c:pt>
                <c:pt idx="2298">
                  <c:v>3.2277</c:v>
                </c:pt>
                <c:pt idx="2299">
                  <c:v>3.1979000000000002</c:v>
                </c:pt>
                <c:pt idx="2300">
                  <c:v>3.2080000000000002</c:v>
                </c:pt>
                <c:pt idx="2301">
                  <c:v>3.2130999999999998</c:v>
                </c:pt>
                <c:pt idx="2302">
                  <c:v>3.1882999999999999</c:v>
                </c:pt>
                <c:pt idx="2303">
                  <c:v>3.1558999999999999</c:v>
                </c:pt>
                <c:pt idx="2304">
                  <c:v>3.1736</c:v>
                </c:pt>
                <c:pt idx="2305">
                  <c:v>3.1879</c:v>
                </c:pt>
                <c:pt idx="2306">
                  <c:v>3.1760999999999999</c:v>
                </c:pt>
                <c:pt idx="2307">
                  <c:v>3.1537000000000002</c:v>
                </c:pt>
                <c:pt idx="2308">
                  <c:v>3.1475</c:v>
                </c:pt>
                <c:pt idx="2309">
                  <c:v>3.1677</c:v>
                </c:pt>
                <c:pt idx="2310">
                  <c:v>3.1753999999999998</c:v>
                </c:pt>
                <c:pt idx="2311">
                  <c:v>3.1840000000000002</c:v>
                </c:pt>
                <c:pt idx="2312">
                  <c:v>3.1865999999999999</c:v>
                </c:pt>
                <c:pt idx="2313">
                  <c:v>3.1766000000000001</c:v>
                </c:pt>
                <c:pt idx="2314">
                  <c:v>3.1705000000000001</c:v>
                </c:pt>
                <c:pt idx="2315">
                  <c:v>3.1669</c:v>
                </c:pt>
                <c:pt idx="2316">
                  <c:v>3.1520999999999999</c:v>
                </c:pt>
                <c:pt idx="2317">
                  <c:v>3.1448</c:v>
                </c:pt>
                <c:pt idx="2318">
                  <c:v>3.1486000000000001</c:v>
                </c:pt>
                <c:pt idx="2319">
                  <c:v>3.1631999999999998</c:v>
                </c:pt>
                <c:pt idx="2320">
                  <c:v>3.1497999999999999</c:v>
                </c:pt>
                <c:pt idx="2321">
                  <c:v>3.1597</c:v>
                </c:pt>
                <c:pt idx="2322">
                  <c:v>3.1484999999999999</c:v>
                </c:pt>
                <c:pt idx="2323">
                  <c:v>3.1533000000000002</c:v>
                </c:pt>
                <c:pt idx="2324">
                  <c:v>3.1598999999999999</c:v>
                </c:pt>
                <c:pt idx="2325">
                  <c:v>3.161</c:v>
                </c:pt>
                <c:pt idx="2326">
                  <c:v>3.1596000000000002</c:v>
                </c:pt>
                <c:pt idx="2327">
                  <c:v>3.1625999999999999</c:v>
                </c:pt>
                <c:pt idx="2328">
                  <c:v>3.1562999999999999</c:v>
                </c:pt>
                <c:pt idx="2329">
                  <c:v>3.1524000000000001</c:v>
                </c:pt>
                <c:pt idx="2330">
                  <c:v>3.149</c:v>
                </c:pt>
                <c:pt idx="2331">
                  <c:v>3.1185</c:v>
                </c:pt>
                <c:pt idx="2332">
                  <c:v>3.1128</c:v>
                </c:pt>
                <c:pt idx="2333">
                  <c:v>3.0674000000000001</c:v>
                </c:pt>
                <c:pt idx="2334">
                  <c:v>3.0400999999999998</c:v>
                </c:pt>
                <c:pt idx="2335">
                  <c:v>3.0632000000000001</c:v>
                </c:pt>
                <c:pt idx="2336">
                  <c:v>3.0941000000000001</c:v>
                </c:pt>
                <c:pt idx="2337">
                  <c:v>3.0912999999999999</c:v>
                </c:pt>
                <c:pt idx="2338">
                  <c:v>3.1244999999999998</c:v>
                </c:pt>
                <c:pt idx="2339">
                  <c:v>3.1139000000000001</c:v>
                </c:pt>
                <c:pt idx="2340">
                  <c:v>3.1597</c:v>
                </c:pt>
                <c:pt idx="2341">
                  <c:v>3.1749999999999998</c:v>
                </c:pt>
                <c:pt idx="2342">
                  <c:v>3.1669999999999998</c:v>
                </c:pt>
                <c:pt idx="2343">
                  <c:v>3.1425000000000001</c:v>
                </c:pt>
                <c:pt idx="2344">
                  <c:v>3.1671</c:v>
                </c:pt>
                <c:pt idx="2345">
                  <c:v>3.2010000000000001</c:v>
                </c:pt>
                <c:pt idx="2346">
                  <c:v>3.1966000000000001</c:v>
                </c:pt>
                <c:pt idx="2347">
                  <c:v>3.1886000000000001</c:v>
                </c:pt>
                <c:pt idx="2348">
                  <c:v>3.1867000000000001</c:v>
                </c:pt>
                <c:pt idx="2349">
                  <c:v>3.1888000000000001</c:v>
                </c:pt>
                <c:pt idx="2350">
                  <c:v>3.2006999999999999</c:v>
                </c:pt>
                <c:pt idx="2351">
                  <c:v>3.1707000000000001</c:v>
                </c:pt>
                <c:pt idx="2352">
                  <c:v>3.1347</c:v>
                </c:pt>
                <c:pt idx="2353">
                  <c:v>3.1200999999999999</c:v>
                </c:pt>
                <c:pt idx="2354">
                  <c:v>3.1375999999999999</c:v>
                </c:pt>
                <c:pt idx="2355">
                  <c:v>3.1175999999999999</c:v>
                </c:pt>
                <c:pt idx="2356">
                  <c:v>3.1101000000000001</c:v>
                </c:pt>
                <c:pt idx="2357">
                  <c:v>3.1189</c:v>
                </c:pt>
                <c:pt idx="2358">
                  <c:v>3.1052</c:v>
                </c:pt>
                <c:pt idx="2359">
                  <c:v>3.0701999999999998</c:v>
                </c:pt>
                <c:pt idx="2360">
                  <c:v>3.0752000000000002</c:v>
                </c:pt>
                <c:pt idx="2361">
                  <c:v>3.0720000000000001</c:v>
                </c:pt>
                <c:pt idx="2362">
                  <c:v>3.0615000000000001</c:v>
                </c:pt>
                <c:pt idx="2363">
                  <c:v>3.0489999999999999</c:v>
                </c:pt>
                <c:pt idx="2364">
                  <c:v>3.0518000000000001</c:v>
                </c:pt>
                <c:pt idx="2365">
                  <c:v>3.0592999999999999</c:v>
                </c:pt>
                <c:pt idx="2366">
                  <c:v>3.0608</c:v>
                </c:pt>
                <c:pt idx="2367">
                  <c:v>3.0554000000000001</c:v>
                </c:pt>
                <c:pt idx="2368">
                  <c:v>3.0255000000000001</c:v>
                </c:pt>
                <c:pt idx="2369">
                  <c:v>3.0154999999999998</c:v>
                </c:pt>
                <c:pt idx="2370">
                  <c:v>3.0192999999999999</c:v>
                </c:pt>
                <c:pt idx="2371">
                  <c:v>3.0268000000000002</c:v>
                </c:pt>
                <c:pt idx="2372">
                  <c:v>3.0506000000000002</c:v>
                </c:pt>
                <c:pt idx="2373">
                  <c:v>3.0406</c:v>
                </c:pt>
                <c:pt idx="2374">
                  <c:v>3.0331000000000001</c:v>
                </c:pt>
                <c:pt idx="2375">
                  <c:v>3.0306999999999999</c:v>
                </c:pt>
                <c:pt idx="2376">
                  <c:v>3.0331999999999999</c:v>
                </c:pt>
                <c:pt idx="2377">
                  <c:v>3.0230999999999999</c:v>
                </c:pt>
                <c:pt idx="2378">
                  <c:v>3.0156000000000001</c:v>
                </c:pt>
                <c:pt idx="2379">
                  <c:v>3.0156999999999998</c:v>
                </c:pt>
                <c:pt idx="2380">
                  <c:v>3.0507</c:v>
                </c:pt>
                <c:pt idx="2381">
                  <c:v>3.0669</c:v>
                </c:pt>
                <c:pt idx="2382">
                  <c:v>3.1044</c:v>
                </c:pt>
                <c:pt idx="2383">
                  <c:v>3.0882000000000001</c:v>
                </c:pt>
                <c:pt idx="2384">
                  <c:v>3.0832000000000002</c:v>
                </c:pt>
                <c:pt idx="2385">
                  <c:v>3.1057999999999999</c:v>
                </c:pt>
                <c:pt idx="2386">
                  <c:v>3.1082999999999998</c:v>
                </c:pt>
                <c:pt idx="2387">
                  <c:v>3.1008</c:v>
                </c:pt>
                <c:pt idx="2388">
                  <c:v>3.0884</c:v>
                </c:pt>
                <c:pt idx="2389">
                  <c:v>3.0914000000000001</c:v>
                </c:pt>
                <c:pt idx="2390">
                  <c:v>3.1150000000000002</c:v>
                </c:pt>
                <c:pt idx="2391">
                  <c:v>3.1272000000000002</c:v>
                </c:pt>
                <c:pt idx="2392">
                  <c:v>3.1173000000000002</c:v>
                </c:pt>
                <c:pt idx="2393">
                  <c:v>3.1486000000000001</c:v>
                </c:pt>
                <c:pt idx="2394">
                  <c:v>3.1587000000000001</c:v>
                </c:pt>
                <c:pt idx="2395">
                  <c:v>3.1787999999999998</c:v>
                </c:pt>
                <c:pt idx="2396">
                  <c:v>3.1815000000000002</c:v>
                </c:pt>
                <c:pt idx="2397">
                  <c:v>3.1995</c:v>
                </c:pt>
                <c:pt idx="2398">
                  <c:v>3.2395999999999998</c:v>
                </c:pt>
                <c:pt idx="2399">
                  <c:v>3.2364999999999999</c:v>
                </c:pt>
                <c:pt idx="2400">
                  <c:v>3.2229999999999999</c:v>
                </c:pt>
                <c:pt idx="2401">
                  <c:v>3.2130000000000001</c:v>
                </c:pt>
                <c:pt idx="2402">
                  <c:v>3.1919</c:v>
                </c:pt>
                <c:pt idx="2403">
                  <c:v>3.1968000000000001</c:v>
                </c:pt>
                <c:pt idx="2404">
                  <c:v>3.2080000000000002</c:v>
                </c:pt>
                <c:pt idx="2405">
                  <c:v>3.2035999999999998</c:v>
                </c:pt>
                <c:pt idx="2406">
                  <c:v>3.2667000000000002</c:v>
                </c:pt>
                <c:pt idx="2407">
                  <c:v>3.2867999999999999</c:v>
                </c:pt>
                <c:pt idx="2408">
                  <c:v>3.3418999999999999</c:v>
                </c:pt>
                <c:pt idx="2409">
                  <c:v>3.3570000000000002</c:v>
                </c:pt>
                <c:pt idx="2410">
                  <c:v>3.387</c:v>
                </c:pt>
                <c:pt idx="2411">
                  <c:v>3.4794999999999998</c:v>
                </c:pt>
                <c:pt idx="2412">
                  <c:v>3.4533</c:v>
                </c:pt>
                <c:pt idx="2413">
                  <c:v>3.4338000000000002</c:v>
                </c:pt>
                <c:pt idx="2414">
                  <c:v>3.4493</c:v>
                </c:pt>
                <c:pt idx="2415">
                  <c:v>3.5571999999999999</c:v>
                </c:pt>
                <c:pt idx="2416">
                  <c:v>3.6173000000000002</c:v>
                </c:pt>
                <c:pt idx="2417">
                  <c:v>3.6604999999999999</c:v>
                </c:pt>
                <c:pt idx="2418">
                  <c:v>3.8871000000000002</c:v>
                </c:pt>
                <c:pt idx="2419">
                  <c:v>3.7915999999999999</c:v>
                </c:pt>
                <c:pt idx="2420">
                  <c:v>3.9243000000000001</c:v>
                </c:pt>
                <c:pt idx="2421">
                  <c:v>3.9264999999999999</c:v>
                </c:pt>
                <c:pt idx="2422">
                  <c:v>3.8195000000000001</c:v>
                </c:pt>
                <c:pt idx="2423">
                  <c:v>3.7385000000000002</c:v>
                </c:pt>
                <c:pt idx="2424">
                  <c:v>3.7694000000000001</c:v>
                </c:pt>
                <c:pt idx="2425">
                  <c:v>3.7829999999999999</c:v>
                </c:pt>
                <c:pt idx="2426">
                  <c:v>3.8073999999999999</c:v>
                </c:pt>
                <c:pt idx="2427">
                  <c:v>3.7437</c:v>
                </c:pt>
                <c:pt idx="2428">
                  <c:v>3.6968999999999999</c:v>
                </c:pt>
                <c:pt idx="2429">
                  <c:v>3.6804999999999999</c:v>
                </c:pt>
                <c:pt idx="2430">
                  <c:v>3.6804999999999999</c:v>
                </c:pt>
                <c:pt idx="2431">
                  <c:v>3.6993999999999998</c:v>
                </c:pt>
                <c:pt idx="2432">
                  <c:v>3.7536</c:v>
                </c:pt>
                <c:pt idx="2433">
                  <c:v>3.7919999999999998</c:v>
                </c:pt>
                <c:pt idx="2434">
                  <c:v>3.7753999999999999</c:v>
                </c:pt>
                <c:pt idx="2435">
                  <c:v>3.7414999999999998</c:v>
                </c:pt>
                <c:pt idx="2436">
                  <c:v>3.7311000000000001</c:v>
                </c:pt>
                <c:pt idx="2437">
                  <c:v>3.7667999999999999</c:v>
                </c:pt>
                <c:pt idx="2438">
                  <c:v>3.7589000000000001</c:v>
                </c:pt>
                <c:pt idx="2439">
                  <c:v>3.7557999999999998</c:v>
                </c:pt>
                <c:pt idx="2440">
                  <c:v>3.8014000000000001</c:v>
                </c:pt>
                <c:pt idx="2441">
                  <c:v>3.8248000000000002</c:v>
                </c:pt>
                <c:pt idx="2442">
                  <c:v>3.8397000000000001</c:v>
                </c:pt>
                <c:pt idx="2443">
                  <c:v>3.8424</c:v>
                </c:pt>
                <c:pt idx="2444">
                  <c:v>3.8096999999999999</c:v>
                </c:pt>
                <c:pt idx="2445">
                  <c:v>3.8106</c:v>
                </c:pt>
                <c:pt idx="2446">
                  <c:v>3.8262999999999998</c:v>
                </c:pt>
                <c:pt idx="2447">
                  <c:v>3.8993000000000002</c:v>
                </c:pt>
                <c:pt idx="2448">
                  <c:v>3.9518</c:v>
                </c:pt>
                <c:pt idx="2449">
                  <c:v>3.9565999999999999</c:v>
                </c:pt>
                <c:pt idx="2450">
                  <c:v>4.0720000000000001</c:v>
                </c:pt>
                <c:pt idx="2451">
                  <c:v>4.0818000000000003</c:v>
                </c:pt>
                <c:pt idx="2452">
                  <c:v>4.1694000000000004</c:v>
                </c:pt>
                <c:pt idx="2453">
                  <c:v>4.1932999999999998</c:v>
                </c:pt>
                <c:pt idx="2454">
                  <c:v>4.1719999999999997</c:v>
                </c:pt>
                <c:pt idx="2455">
                  <c:v>4.1097000000000001</c:v>
                </c:pt>
                <c:pt idx="2456">
                  <c:v>4.1443000000000003</c:v>
                </c:pt>
                <c:pt idx="2457">
                  <c:v>4.1399999999999997</c:v>
                </c:pt>
                <c:pt idx="2458">
                  <c:v>4.1539000000000001</c:v>
                </c:pt>
                <c:pt idx="2459">
                  <c:v>4.1574999999999998</c:v>
                </c:pt>
                <c:pt idx="2460">
                  <c:v>4.1204000000000001</c:v>
                </c:pt>
                <c:pt idx="2461">
                  <c:v>4.1144999999999996</c:v>
                </c:pt>
                <c:pt idx="2462">
                  <c:v>4.0612000000000004</c:v>
                </c:pt>
                <c:pt idx="2463">
                  <c:v>4.0911</c:v>
                </c:pt>
                <c:pt idx="2464">
                  <c:v>4.0707000000000004</c:v>
                </c:pt>
                <c:pt idx="2465">
                  <c:v>4.0613000000000001</c:v>
                </c:pt>
                <c:pt idx="2466">
                  <c:v>4.0613999999999999</c:v>
                </c:pt>
                <c:pt idx="2467">
                  <c:v>4.0594999999999999</c:v>
                </c:pt>
                <c:pt idx="2468">
                  <c:v>4.0660999999999996</c:v>
                </c:pt>
                <c:pt idx="2469">
                  <c:v>4.1102999999999996</c:v>
                </c:pt>
                <c:pt idx="2470">
                  <c:v>4.1416000000000004</c:v>
                </c:pt>
                <c:pt idx="2471">
                  <c:v>4.1509</c:v>
                </c:pt>
                <c:pt idx="2472">
                  <c:v>4.1635999999999997</c:v>
                </c:pt>
                <c:pt idx="2473">
                  <c:v>4.1612999999999998</c:v>
                </c:pt>
                <c:pt idx="2474">
                  <c:v>4.2026000000000003</c:v>
                </c:pt>
                <c:pt idx="2475">
                  <c:v>4.2121000000000004</c:v>
                </c:pt>
                <c:pt idx="2476">
                  <c:v>4.2060000000000004</c:v>
                </c:pt>
                <c:pt idx="2477">
                  <c:v>4.1788999999999996</c:v>
                </c:pt>
                <c:pt idx="2478">
                  <c:v>4.1542000000000003</c:v>
                </c:pt>
                <c:pt idx="2479">
                  <c:v>4.1238999999999999</c:v>
                </c:pt>
                <c:pt idx="2480">
                  <c:v>4.0827</c:v>
                </c:pt>
                <c:pt idx="2481">
                  <c:v>4.0891000000000002</c:v>
                </c:pt>
                <c:pt idx="2482">
                  <c:v>4.0979000000000001</c:v>
                </c:pt>
                <c:pt idx="2483">
                  <c:v>4.1116000000000001</c:v>
                </c:pt>
                <c:pt idx="2484">
                  <c:v>4.0953999999999997</c:v>
                </c:pt>
                <c:pt idx="2485">
                  <c:v>4.0979000000000001</c:v>
                </c:pt>
                <c:pt idx="2486">
                  <c:v>4.0536000000000003</c:v>
                </c:pt>
                <c:pt idx="2487">
                  <c:v>4.0457999999999998</c:v>
                </c:pt>
                <c:pt idx="2488">
                  <c:v>4.0502000000000002</c:v>
                </c:pt>
                <c:pt idx="2489">
                  <c:v>4.0575999999999999</c:v>
                </c:pt>
                <c:pt idx="2490">
                  <c:v>4.0690999999999997</c:v>
                </c:pt>
                <c:pt idx="2491">
                  <c:v>4.0598000000000001</c:v>
                </c:pt>
                <c:pt idx="2492">
                  <c:v>4.0538999999999996</c:v>
                </c:pt>
                <c:pt idx="2493">
                  <c:v>4.0773999999999999</c:v>
                </c:pt>
                <c:pt idx="2494">
                  <c:v>4.0837000000000003</c:v>
                </c:pt>
                <c:pt idx="2495">
                  <c:v>4.0667999999999997</c:v>
                </c:pt>
                <c:pt idx="2496">
                  <c:v>4.0743999999999998</c:v>
                </c:pt>
                <c:pt idx="2497">
                  <c:v>4.0726000000000004</c:v>
                </c:pt>
                <c:pt idx="2498">
                  <c:v>4.0488</c:v>
                </c:pt>
                <c:pt idx="2499">
                  <c:v>4.0513000000000003</c:v>
                </c:pt>
                <c:pt idx="2500">
                  <c:v>4.0826000000000002</c:v>
                </c:pt>
                <c:pt idx="2501">
                  <c:v>4.12</c:v>
                </c:pt>
                <c:pt idx="2502">
                  <c:v>4.1174999999999997</c:v>
                </c:pt>
                <c:pt idx="2503">
                  <c:v>4.1150000000000002</c:v>
                </c:pt>
                <c:pt idx="2504">
                  <c:v>4.1399999999999997</c:v>
                </c:pt>
                <c:pt idx="2505">
                  <c:v>4.1738</c:v>
                </c:pt>
                <c:pt idx="2506">
                  <c:v>4.2112999999999996</c:v>
                </c:pt>
                <c:pt idx="2507">
                  <c:v>4.1588000000000003</c:v>
                </c:pt>
                <c:pt idx="2508">
                  <c:v>4.1624999999999996</c:v>
                </c:pt>
                <c:pt idx="2509">
                  <c:v>4.1589999999999998</c:v>
                </c:pt>
                <c:pt idx="2510">
                  <c:v>4.1775000000000002</c:v>
                </c:pt>
                <c:pt idx="2511">
                  <c:v>4.2062999999999997</c:v>
                </c:pt>
                <c:pt idx="2512">
                  <c:v>4.2163000000000004</c:v>
                </c:pt>
                <c:pt idx="2513">
                  <c:v>4.2637999999999998</c:v>
                </c:pt>
                <c:pt idx="2514">
                  <c:v>4.2625000000000002</c:v>
                </c:pt>
                <c:pt idx="2515">
                  <c:v>4.2926000000000002</c:v>
                </c:pt>
                <c:pt idx="2516">
                  <c:v>4.3551000000000002</c:v>
                </c:pt>
                <c:pt idx="2517">
                  <c:v>4.3849999999999998</c:v>
                </c:pt>
                <c:pt idx="2518">
                  <c:v>4.3326000000000002</c:v>
                </c:pt>
                <c:pt idx="2519">
                  <c:v>4.3625999999999996</c:v>
                </c:pt>
                <c:pt idx="2520">
                  <c:v>4.3128000000000002</c:v>
                </c:pt>
                <c:pt idx="2521">
                  <c:v>4.3315000000000001</c:v>
                </c:pt>
                <c:pt idx="2522">
                  <c:v>4.3228</c:v>
                </c:pt>
                <c:pt idx="2523">
                  <c:v>4.3041</c:v>
                </c:pt>
                <c:pt idx="2524">
                  <c:v>4.3167999999999997</c:v>
                </c:pt>
                <c:pt idx="2525">
                  <c:v>4.359</c:v>
                </c:pt>
                <c:pt idx="2526">
                  <c:v>4.3566000000000003</c:v>
                </c:pt>
                <c:pt idx="2527">
                  <c:v>4.3429000000000002</c:v>
                </c:pt>
                <c:pt idx="2528">
                  <c:v>4.3578000000000001</c:v>
                </c:pt>
                <c:pt idx="2529">
                  <c:v>4.3602999999999996</c:v>
                </c:pt>
                <c:pt idx="2530">
                  <c:v>4.3353000000000002</c:v>
                </c:pt>
                <c:pt idx="2531">
                  <c:v>4.3367000000000004</c:v>
                </c:pt>
                <c:pt idx="2532">
                  <c:v>4.3391999999999999</c:v>
                </c:pt>
                <c:pt idx="2533">
                  <c:v>4.3451000000000004</c:v>
                </c:pt>
                <c:pt idx="2534">
                  <c:v>4.3372999999999999</c:v>
                </c:pt>
                <c:pt idx="2535">
                  <c:v>4.3529999999999998</c:v>
                </c:pt>
                <c:pt idx="2536">
                  <c:v>4.3442999999999996</c:v>
                </c:pt>
                <c:pt idx="2537">
                  <c:v>4.3445</c:v>
                </c:pt>
                <c:pt idx="2538">
                  <c:v>4.3369</c:v>
                </c:pt>
                <c:pt idx="2539">
                  <c:v>4.2744</c:v>
                </c:pt>
                <c:pt idx="2540">
                  <c:v>4.2531999999999996</c:v>
                </c:pt>
                <c:pt idx="2541">
                  <c:v>4.2182000000000004</c:v>
                </c:pt>
                <c:pt idx="2542">
                  <c:v>4.2218999999999998</c:v>
                </c:pt>
                <c:pt idx="2543">
                  <c:v>4.2343999999999999</c:v>
                </c:pt>
                <c:pt idx="2544">
                  <c:v>4.1645000000000003</c:v>
                </c:pt>
                <c:pt idx="2545">
                  <c:v>4.1532</c:v>
                </c:pt>
                <c:pt idx="2546">
                  <c:v>4.1768999999999998</c:v>
                </c:pt>
                <c:pt idx="2547">
                  <c:v>4.2154999999999996</c:v>
                </c:pt>
                <c:pt idx="2548">
                  <c:v>4.1894</c:v>
                </c:pt>
                <c:pt idx="2549">
                  <c:v>4.1619999999999999</c:v>
                </c:pt>
                <c:pt idx="2550">
                  <c:v>4.1479999999999997</c:v>
                </c:pt>
                <c:pt idx="2551">
                  <c:v>4.1656000000000004</c:v>
                </c:pt>
                <c:pt idx="2552">
                  <c:v>4.1795</c:v>
                </c:pt>
                <c:pt idx="2553">
                  <c:v>4.1986999999999997</c:v>
                </c:pt>
                <c:pt idx="2554">
                  <c:v>4.2252000000000001</c:v>
                </c:pt>
                <c:pt idx="2555">
                  <c:v>4.2314999999999996</c:v>
                </c:pt>
                <c:pt idx="2556">
                  <c:v>4.1981999999999999</c:v>
                </c:pt>
                <c:pt idx="2557">
                  <c:v>4.1855000000000002</c:v>
                </c:pt>
                <c:pt idx="2558">
                  <c:v>4.2020999999999997</c:v>
                </c:pt>
                <c:pt idx="2559">
                  <c:v>4.2032999999999996</c:v>
                </c:pt>
                <c:pt idx="2560">
                  <c:v>4.1920999999999999</c:v>
                </c:pt>
                <c:pt idx="2561">
                  <c:v>4.1784999999999997</c:v>
                </c:pt>
                <c:pt idx="2562">
                  <c:v>4.1672000000000002</c:v>
                </c:pt>
                <c:pt idx="2563">
                  <c:v>4.1661000000000001</c:v>
                </c:pt>
                <c:pt idx="2564">
                  <c:v>4.1702000000000004</c:v>
                </c:pt>
                <c:pt idx="2565">
                  <c:v>4.1917</c:v>
                </c:pt>
                <c:pt idx="2566">
                  <c:v>4.1875</c:v>
                </c:pt>
                <c:pt idx="2567">
                  <c:v>4.1752000000000002</c:v>
                </c:pt>
                <c:pt idx="2568">
                  <c:v>4.1798999999999999</c:v>
                </c:pt>
                <c:pt idx="2569">
                  <c:v>4.1825999999999999</c:v>
                </c:pt>
                <c:pt idx="2570">
                  <c:v>4.1951000000000001</c:v>
                </c:pt>
                <c:pt idx="2571">
                  <c:v>4.2150999999999996</c:v>
                </c:pt>
                <c:pt idx="2572">
                  <c:v>4.1962999999999999</c:v>
                </c:pt>
                <c:pt idx="2573">
                  <c:v>4.2008000000000001</c:v>
                </c:pt>
                <c:pt idx="2574">
                  <c:v>4.2276999999999996</c:v>
                </c:pt>
                <c:pt idx="2575">
                  <c:v>4.2365000000000004</c:v>
                </c:pt>
                <c:pt idx="2576">
                  <c:v>4.2350000000000003</c:v>
                </c:pt>
                <c:pt idx="2577">
                  <c:v>4.2403000000000004</c:v>
                </c:pt>
                <c:pt idx="2578">
                  <c:v>4.2465999999999999</c:v>
                </c:pt>
                <c:pt idx="2579">
                  <c:v>4.2961999999999998</c:v>
                </c:pt>
                <c:pt idx="2580">
                  <c:v>4.3097000000000003</c:v>
                </c:pt>
                <c:pt idx="2581">
                  <c:v>4.3124000000000002</c:v>
                </c:pt>
                <c:pt idx="2582">
                  <c:v>4.2944000000000004</c:v>
                </c:pt>
                <c:pt idx="2583">
                  <c:v>4.2705000000000002</c:v>
                </c:pt>
                <c:pt idx="2584">
                  <c:v>4.2565999999999997</c:v>
                </c:pt>
                <c:pt idx="2585">
                  <c:v>4.2552000000000003</c:v>
                </c:pt>
                <c:pt idx="2586">
                  <c:v>4.2765000000000004</c:v>
                </c:pt>
                <c:pt idx="2587">
                  <c:v>4.2687999999999997</c:v>
                </c:pt>
                <c:pt idx="2588">
                  <c:v>4.2805999999999997</c:v>
                </c:pt>
                <c:pt idx="2589">
                  <c:v>4.3042999999999996</c:v>
                </c:pt>
                <c:pt idx="2590">
                  <c:v>4.3190999999999997</c:v>
                </c:pt>
                <c:pt idx="2591">
                  <c:v>4.3259999999999996</c:v>
                </c:pt>
                <c:pt idx="2592">
                  <c:v>4.3441000000000001</c:v>
                </c:pt>
                <c:pt idx="2593">
                  <c:v>4.3612000000000002</c:v>
                </c:pt>
                <c:pt idx="2594">
                  <c:v>4.3475000000000001</c:v>
                </c:pt>
                <c:pt idx="2595">
                  <c:v>4.3150000000000004</c:v>
                </c:pt>
                <c:pt idx="2596">
                  <c:v>4.2949999999999999</c:v>
                </c:pt>
                <c:pt idx="2597">
                  <c:v>4.2750000000000004</c:v>
                </c:pt>
                <c:pt idx="2598">
                  <c:v>4.2775999999999996</c:v>
                </c:pt>
                <c:pt idx="2599">
                  <c:v>4.2962999999999996</c:v>
                </c:pt>
                <c:pt idx="2600">
                  <c:v>4.32</c:v>
                </c:pt>
                <c:pt idx="2601">
                  <c:v>4.298</c:v>
                </c:pt>
                <c:pt idx="2602">
                  <c:v>4.2500999999999998</c:v>
                </c:pt>
                <c:pt idx="2603">
                  <c:v>4.2275999999999998</c:v>
                </c:pt>
                <c:pt idx="2604">
                  <c:v>4.2412999999999998</c:v>
                </c:pt>
                <c:pt idx="2605">
                  <c:v>4.2426000000000004</c:v>
                </c:pt>
                <c:pt idx="2606">
                  <c:v>4.2512999999999996</c:v>
                </c:pt>
                <c:pt idx="2607">
                  <c:v>4.2026000000000003</c:v>
                </c:pt>
                <c:pt idx="2608">
                  <c:v>4.2076000000000002</c:v>
                </c:pt>
                <c:pt idx="2609">
                  <c:v>4.2275999999999998</c:v>
                </c:pt>
                <c:pt idx="2610">
                  <c:v>4.2126000000000001</c:v>
                </c:pt>
                <c:pt idx="2611">
                  <c:v>4.2150999999999996</c:v>
                </c:pt>
                <c:pt idx="2612">
                  <c:v>4.2301000000000002</c:v>
                </c:pt>
                <c:pt idx="2613">
                  <c:v>4.2089999999999996</c:v>
                </c:pt>
                <c:pt idx="2614">
                  <c:v>4.1935000000000002</c:v>
                </c:pt>
                <c:pt idx="2615">
                  <c:v>4.2077</c:v>
                </c:pt>
                <c:pt idx="2616">
                  <c:v>4.2152000000000003</c:v>
                </c:pt>
                <c:pt idx="2617">
                  <c:v>4.1927000000000003</c:v>
                </c:pt>
                <c:pt idx="2618">
                  <c:v>4.1901999999999999</c:v>
                </c:pt>
                <c:pt idx="2619">
                  <c:v>4.1856</c:v>
                </c:pt>
                <c:pt idx="2620">
                  <c:v>4.2203999999999997</c:v>
                </c:pt>
                <c:pt idx="2621">
                  <c:v>4.2244000000000002</c:v>
                </c:pt>
                <c:pt idx="2622">
                  <c:v>4.2266000000000004</c:v>
                </c:pt>
                <c:pt idx="2623">
                  <c:v>4.2553999999999998</c:v>
                </c:pt>
                <c:pt idx="2624">
                  <c:v>4.2553999999999998</c:v>
                </c:pt>
                <c:pt idx="2625">
                  <c:v>4.2942</c:v>
                </c:pt>
                <c:pt idx="2626">
                  <c:v>4.3315999999999999</c:v>
                </c:pt>
                <c:pt idx="2627">
                  <c:v>4.3091999999999997</c:v>
                </c:pt>
                <c:pt idx="2628">
                  <c:v>4.2892000000000001</c:v>
                </c:pt>
                <c:pt idx="2629">
                  <c:v>4.3141999999999996</c:v>
                </c:pt>
                <c:pt idx="2630">
                  <c:v>4.3091999999999997</c:v>
                </c:pt>
                <c:pt idx="2631">
                  <c:v>4.3155000000000001</c:v>
                </c:pt>
                <c:pt idx="2632">
                  <c:v>4.3703000000000003</c:v>
                </c:pt>
                <c:pt idx="2633">
                  <c:v>4.3640999999999996</c:v>
                </c:pt>
                <c:pt idx="2634">
                  <c:v>4.4077000000000002</c:v>
                </c:pt>
                <c:pt idx="2635">
                  <c:v>4.4964000000000004</c:v>
                </c:pt>
                <c:pt idx="2636">
                  <c:v>4.4950999999999999</c:v>
                </c:pt>
                <c:pt idx="2637">
                  <c:v>4.4676999999999998</c:v>
                </c:pt>
                <c:pt idx="2638">
                  <c:v>4.4926000000000004</c:v>
                </c:pt>
                <c:pt idx="2639">
                  <c:v>4.4988000000000001</c:v>
                </c:pt>
                <c:pt idx="2640">
                  <c:v>4.4889000000000001</c:v>
                </c:pt>
                <c:pt idx="2641">
                  <c:v>4.5475000000000003</c:v>
                </c:pt>
                <c:pt idx="2642">
                  <c:v>4.5526</c:v>
                </c:pt>
                <c:pt idx="2643">
                  <c:v>4.5650000000000004</c:v>
                </c:pt>
                <c:pt idx="2644">
                  <c:v>4.5949</c:v>
                </c:pt>
                <c:pt idx="2645">
                  <c:v>4.68</c:v>
                </c:pt>
                <c:pt idx="2646">
                  <c:v>4.7202000000000002</c:v>
                </c:pt>
                <c:pt idx="2647">
                  <c:v>4.72</c:v>
                </c:pt>
                <c:pt idx="2648">
                  <c:v>4.694</c:v>
                </c:pt>
                <c:pt idx="2649">
                  <c:v>4.7047999999999996</c:v>
                </c:pt>
                <c:pt idx="2650">
                  <c:v>4.7251000000000003</c:v>
                </c:pt>
                <c:pt idx="2651">
                  <c:v>4.7919</c:v>
                </c:pt>
                <c:pt idx="2652">
                  <c:v>4.9417999999999997</c:v>
                </c:pt>
                <c:pt idx="2653">
                  <c:v>4.9286000000000003</c:v>
                </c:pt>
                <c:pt idx="2654">
                  <c:v>4.8201000000000001</c:v>
                </c:pt>
                <c:pt idx="2655">
                  <c:v>4.8403</c:v>
                </c:pt>
                <c:pt idx="2656">
                  <c:v>4.8853999999999997</c:v>
                </c:pt>
                <c:pt idx="2657">
                  <c:v>4.8254000000000001</c:v>
                </c:pt>
                <c:pt idx="2658">
                  <c:v>4.8155000000000001</c:v>
                </c:pt>
                <c:pt idx="2659">
                  <c:v>4.8052999999999999</c:v>
                </c:pt>
                <c:pt idx="2660">
                  <c:v>4.7980999999999998</c:v>
                </c:pt>
                <c:pt idx="2661">
                  <c:v>4.7782999999999998</c:v>
                </c:pt>
                <c:pt idx="2662">
                  <c:v>4.7697000000000003</c:v>
                </c:pt>
                <c:pt idx="2663">
                  <c:v>4.7411000000000003</c:v>
                </c:pt>
                <c:pt idx="2664">
                  <c:v>4.7686000000000002</c:v>
                </c:pt>
                <c:pt idx="2665">
                  <c:v>4.8255999999999997</c:v>
                </c:pt>
                <c:pt idx="2666">
                  <c:v>4.8604000000000003</c:v>
                </c:pt>
                <c:pt idx="2667">
                  <c:v>4.8529999999999998</c:v>
                </c:pt>
                <c:pt idx="2668">
                  <c:v>4.8305999999999996</c:v>
                </c:pt>
                <c:pt idx="2669">
                  <c:v>4.7957000000000001</c:v>
                </c:pt>
                <c:pt idx="2670">
                  <c:v>4.7958999999999996</c:v>
                </c:pt>
                <c:pt idx="2671">
                  <c:v>4.8109999999999999</c:v>
                </c:pt>
                <c:pt idx="2672">
                  <c:v>4.8334999999999999</c:v>
                </c:pt>
                <c:pt idx="2673">
                  <c:v>4.8337000000000003</c:v>
                </c:pt>
                <c:pt idx="2674">
                  <c:v>4.7988999999999997</c:v>
                </c:pt>
                <c:pt idx="2675">
                  <c:v>4.8315999999999999</c:v>
                </c:pt>
                <c:pt idx="2676">
                  <c:v>4.8514999999999997</c:v>
                </c:pt>
                <c:pt idx="2677">
                  <c:v>4.8616000000000001</c:v>
                </c:pt>
                <c:pt idx="2678">
                  <c:v>4.8441999999999998</c:v>
                </c:pt>
                <c:pt idx="2679">
                  <c:v>4.8213999999999997</c:v>
                </c:pt>
                <c:pt idx="2680">
                  <c:v>4.8213999999999997</c:v>
                </c:pt>
                <c:pt idx="2681">
                  <c:v>4.8213999999999997</c:v>
                </c:pt>
                <c:pt idx="2682">
                  <c:v>4.8714000000000004</c:v>
                </c:pt>
                <c:pt idx="2683">
                  <c:v>4.8845000000000001</c:v>
                </c:pt>
                <c:pt idx="2684">
                  <c:v>4.9410999999999996</c:v>
                </c:pt>
                <c:pt idx="2685">
                  <c:v>4.9208999999999996</c:v>
                </c:pt>
                <c:pt idx="2686">
                  <c:v>4.9301000000000004</c:v>
                </c:pt>
                <c:pt idx="2687">
                  <c:v>4.9337999999999997</c:v>
                </c:pt>
                <c:pt idx="2688">
                  <c:v>5.0011000000000001</c:v>
                </c:pt>
                <c:pt idx="2689">
                  <c:v>5.0209999999999999</c:v>
                </c:pt>
                <c:pt idx="2690">
                  <c:v>5.0007999999999999</c:v>
                </c:pt>
                <c:pt idx="2691">
                  <c:v>5.0510000000000002</c:v>
                </c:pt>
                <c:pt idx="2692">
                  <c:v>5.056</c:v>
                </c:pt>
                <c:pt idx="2693">
                  <c:v>5.0759999999999996</c:v>
                </c:pt>
                <c:pt idx="2694">
                  <c:v>5.1159999999999997</c:v>
                </c:pt>
                <c:pt idx="2695">
                  <c:v>5.1257000000000001</c:v>
                </c:pt>
                <c:pt idx="2696">
                  <c:v>5.0861000000000001</c:v>
                </c:pt>
                <c:pt idx="2697">
                  <c:v>5.0785999999999998</c:v>
                </c:pt>
                <c:pt idx="2698">
                  <c:v>5.0749000000000004</c:v>
                </c:pt>
                <c:pt idx="2699">
                  <c:v>5.0613999999999999</c:v>
                </c:pt>
                <c:pt idx="2700">
                  <c:v>5.0834999999999999</c:v>
                </c:pt>
                <c:pt idx="2701">
                  <c:v>5.0864000000000003</c:v>
                </c:pt>
                <c:pt idx="2702">
                  <c:v>5.0956999999999999</c:v>
                </c:pt>
                <c:pt idx="2703">
                  <c:v>5.0693000000000001</c:v>
                </c:pt>
                <c:pt idx="2704">
                  <c:v>5.0442999999999998</c:v>
                </c:pt>
                <c:pt idx="2705">
                  <c:v>5.0439999999999996</c:v>
                </c:pt>
                <c:pt idx="2706">
                  <c:v>5.0682</c:v>
                </c:pt>
                <c:pt idx="2707">
                  <c:v>5.0021000000000004</c:v>
                </c:pt>
                <c:pt idx="2708">
                  <c:v>4.9821999999999997</c:v>
                </c:pt>
                <c:pt idx="2709">
                  <c:v>4.9591000000000003</c:v>
                </c:pt>
                <c:pt idx="2710">
                  <c:v>4.9359999999999999</c:v>
                </c:pt>
                <c:pt idx="2711">
                  <c:v>4.9128999999999996</c:v>
                </c:pt>
                <c:pt idx="2712">
                  <c:v>4.9000000000000004</c:v>
                </c:pt>
                <c:pt idx="2713">
                  <c:v>4.8899999999999997</c:v>
                </c:pt>
                <c:pt idx="2714">
                  <c:v>4.8902999999999999</c:v>
                </c:pt>
                <c:pt idx="2715">
                  <c:v>4.9150999999999998</c:v>
                </c:pt>
                <c:pt idx="2716">
                  <c:v>4.8945999999999996</c:v>
                </c:pt>
                <c:pt idx="2717">
                  <c:v>4.8913000000000002</c:v>
                </c:pt>
                <c:pt idx="2718">
                  <c:v>4.8395999999999999</c:v>
                </c:pt>
                <c:pt idx="2719">
                  <c:v>4.8151000000000002</c:v>
                </c:pt>
                <c:pt idx="2720">
                  <c:v>4.8139000000000003</c:v>
                </c:pt>
                <c:pt idx="2721">
                  <c:v>4.8101000000000003</c:v>
                </c:pt>
                <c:pt idx="2722">
                  <c:v>4.8352000000000004</c:v>
                </c:pt>
                <c:pt idx="2723">
                  <c:v>4.8464</c:v>
                </c:pt>
                <c:pt idx="2724">
                  <c:v>4.8106</c:v>
                </c:pt>
                <c:pt idx="2725">
                  <c:v>4.8000999999999996</c:v>
                </c:pt>
                <c:pt idx="2726">
                  <c:v>4.7901999999999996</c:v>
                </c:pt>
                <c:pt idx="2727">
                  <c:v>4.7977999999999996</c:v>
                </c:pt>
                <c:pt idx="2728">
                  <c:v>4.7988999999999997</c:v>
                </c:pt>
                <c:pt idx="2729">
                  <c:v>4.8376999999999999</c:v>
                </c:pt>
                <c:pt idx="2730">
                  <c:v>4.8502000000000001</c:v>
                </c:pt>
                <c:pt idx="2731">
                  <c:v>4.8376999999999999</c:v>
                </c:pt>
                <c:pt idx="2732">
                  <c:v>4.8377999999999997</c:v>
                </c:pt>
                <c:pt idx="2733">
                  <c:v>4.8327</c:v>
                </c:pt>
                <c:pt idx="2734">
                  <c:v>4.8003</c:v>
                </c:pt>
                <c:pt idx="2735">
                  <c:v>4.8052999999999999</c:v>
                </c:pt>
                <c:pt idx="2736">
                  <c:v>4.7803000000000004</c:v>
                </c:pt>
                <c:pt idx="2737">
                  <c:v>4.6555999999999997</c:v>
                </c:pt>
                <c:pt idx="2738">
                  <c:v>4.6803999999999997</c:v>
                </c:pt>
                <c:pt idx="2739">
                  <c:v>4.7099000000000002</c:v>
                </c:pt>
                <c:pt idx="2740">
                  <c:v>4.6749000000000001</c:v>
                </c:pt>
                <c:pt idx="2741">
                  <c:v>4.6604999999999999</c:v>
                </c:pt>
                <c:pt idx="2742">
                  <c:v>4.6456999999999997</c:v>
                </c:pt>
                <c:pt idx="2743">
                  <c:v>4.6505000000000001</c:v>
                </c:pt>
                <c:pt idx="2744">
                  <c:v>4.6280999999999999</c:v>
                </c:pt>
                <c:pt idx="2745">
                  <c:v>4.6005000000000003</c:v>
                </c:pt>
                <c:pt idx="2746">
                  <c:v>4.5208000000000004</c:v>
                </c:pt>
                <c:pt idx="2747">
                  <c:v>4.5353000000000003</c:v>
                </c:pt>
                <c:pt idx="2748">
                  <c:v>4.5708000000000002</c:v>
                </c:pt>
                <c:pt idx="2749">
                  <c:v>4.5559000000000003</c:v>
                </c:pt>
                <c:pt idx="2750">
                  <c:v>4.5571999999999999</c:v>
                </c:pt>
                <c:pt idx="2751">
                  <c:v>4.5811000000000002</c:v>
                </c:pt>
                <c:pt idx="2752">
                  <c:v>4.5510000000000002</c:v>
                </c:pt>
                <c:pt idx="2753">
                  <c:v>4.5359999999999996</c:v>
                </c:pt>
                <c:pt idx="2754">
                  <c:v>4.3110999999999997</c:v>
                </c:pt>
                <c:pt idx="2755">
                  <c:v>4.3758999999999997</c:v>
                </c:pt>
                <c:pt idx="2756">
                  <c:v>4.3602999999999996</c:v>
                </c:pt>
                <c:pt idx="2757">
                  <c:v>4.4009999999999998</c:v>
                </c:pt>
                <c:pt idx="2758">
                  <c:v>4.3509000000000002</c:v>
                </c:pt>
                <c:pt idx="2759">
                  <c:v>4.3834999999999997</c:v>
                </c:pt>
                <c:pt idx="2760">
                  <c:v>4.4147999999999996</c:v>
                </c:pt>
                <c:pt idx="2761">
                  <c:v>4.4360999999999997</c:v>
                </c:pt>
                <c:pt idx="2762">
                  <c:v>4.4165000000000001</c:v>
                </c:pt>
                <c:pt idx="2763">
                  <c:v>4.4713000000000003</c:v>
                </c:pt>
                <c:pt idx="2764">
                  <c:v>4.4462000000000002</c:v>
                </c:pt>
                <c:pt idx="2765">
                  <c:v>4.4016000000000002</c:v>
                </c:pt>
                <c:pt idx="2766">
                  <c:v>4.4513999999999996</c:v>
                </c:pt>
                <c:pt idx="2767">
                  <c:v>4.4939</c:v>
                </c:pt>
                <c:pt idx="2768">
                  <c:v>4.5289000000000001</c:v>
                </c:pt>
                <c:pt idx="2769">
                  <c:v>4.5244</c:v>
                </c:pt>
                <c:pt idx="2770">
                  <c:v>4.5076999999999998</c:v>
                </c:pt>
                <c:pt idx="2771">
                  <c:v>4.5266000000000002</c:v>
                </c:pt>
                <c:pt idx="2772">
                  <c:v>4.5366</c:v>
                </c:pt>
                <c:pt idx="2773">
                  <c:v>4.5415999999999999</c:v>
                </c:pt>
                <c:pt idx="2774">
                  <c:v>4.5545999999999998</c:v>
                </c:pt>
                <c:pt idx="2775">
                  <c:v>4.5430999999999999</c:v>
                </c:pt>
                <c:pt idx="2776">
                  <c:v>4.5187999999999997</c:v>
                </c:pt>
                <c:pt idx="2777">
                  <c:v>4.4794</c:v>
                </c:pt>
                <c:pt idx="2778">
                  <c:v>4.452</c:v>
                </c:pt>
                <c:pt idx="2779">
                  <c:v>4.4450000000000003</c:v>
                </c:pt>
                <c:pt idx="2780">
                  <c:v>4.4023000000000003</c:v>
                </c:pt>
                <c:pt idx="2781">
                  <c:v>4.4222000000000001</c:v>
                </c:pt>
                <c:pt idx="2782">
                  <c:v>4.3971</c:v>
                </c:pt>
                <c:pt idx="2783">
                  <c:v>4.3871000000000002</c:v>
                </c:pt>
                <c:pt idx="2784">
                  <c:v>4.4268000000000001</c:v>
                </c:pt>
                <c:pt idx="2785">
                  <c:v>4.4180000000000001</c:v>
                </c:pt>
                <c:pt idx="2786">
                  <c:v>4.4474</c:v>
                </c:pt>
                <c:pt idx="2787">
                  <c:v>4.46</c:v>
                </c:pt>
                <c:pt idx="2788">
                  <c:v>4.4550000000000001</c:v>
                </c:pt>
                <c:pt idx="2789">
                  <c:v>4.4732000000000003</c:v>
                </c:pt>
                <c:pt idx="2790">
                  <c:v>4.4452999999999996</c:v>
                </c:pt>
                <c:pt idx="2791">
                  <c:v>4.4516</c:v>
                </c:pt>
                <c:pt idx="2792">
                  <c:v>4.4927000000000001</c:v>
                </c:pt>
                <c:pt idx="2793">
                  <c:v>4.4501999999999997</c:v>
                </c:pt>
                <c:pt idx="2794">
                  <c:v>4.4128999999999996</c:v>
                </c:pt>
                <c:pt idx="2795">
                  <c:v>4.3909000000000002</c:v>
                </c:pt>
                <c:pt idx="2796">
                  <c:v>4.3433999999999999</c:v>
                </c:pt>
                <c:pt idx="2797">
                  <c:v>4.3635999999999999</c:v>
                </c:pt>
                <c:pt idx="2798">
                  <c:v>4.3164999999999996</c:v>
                </c:pt>
                <c:pt idx="2799">
                  <c:v>4.2990000000000004</c:v>
                </c:pt>
                <c:pt idx="2800">
                  <c:v>4.3167</c:v>
                </c:pt>
                <c:pt idx="2801">
                  <c:v>4.3193000000000001</c:v>
                </c:pt>
                <c:pt idx="2802">
                  <c:v>4.3093000000000004</c:v>
                </c:pt>
                <c:pt idx="2803">
                  <c:v>4.3007</c:v>
                </c:pt>
                <c:pt idx="2804">
                  <c:v>4.2542</c:v>
                </c:pt>
                <c:pt idx="2805">
                  <c:v>4.2145000000000001</c:v>
                </c:pt>
                <c:pt idx="2806">
                  <c:v>4.1829000000000001</c:v>
                </c:pt>
                <c:pt idx="2807">
                  <c:v>4.1707000000000001</c:v>
                </c:pt>
                <c:pt idx="2808">
                  <c:v>4.1421000000000001</c:v>
                </c:pt>
                <c:pt idx="2809">
                  <c:v>4.17</c:v>
                </c:pt>
                <c:pt idx="2810">
                  <c:v>4.2103999999999999</c:v>
                </c:pt>
                <c:pt idx="2811">
                  <c:v>4.1675000000000004</c:v>
                </c:pt>
                <c:pt idx="2812">
                  <c:v>4.1475</c:v>
                </c:pt>
                <c:pt idx="2813">
                  <c:v>4.1459999999999999</c:v>
                </c:pt>
                <c:pt idx="2814">
                  <c:v>4.1124000000000001</c:v>
                </c:pt>
                <c:pt idx="2815">
                  <c:v>4.0975000000000001</c:v>
                </c:pt>
                <c:pt idx="2816">
                  <c:v>4.0945999999999998</c:v>
                </c:pt>
                <c:pt idx="2817">
                  <c:v>4.0796000000000001</c:v>
                </c:pt>
                <c:pt idx="2818">
                  <c:v>4.0500999999999996</c:v>
                </c:pt>
                <c:pt idx="2819">
                  <c:v>4.0850999999999997</c:v>
                </c:pt>
                <c:pt idx="2820">
                  <c:v>4.0975999999999999</c:v>
                </c:pt>
                <c:pt idx="2821">
                  <c:v>4.1700999999999997</c:v>
                </c:pt>
                <c:pt idx="2822">
                  <c:v>4.1801000000000004</c:v>
                </c:pt>
                <c:pt idx="2823">
                  <c:v>4.1600999999999999</c:v>
                </c:pt>
                <c:pt idx="2824">
                  <c:v>4.1351000000000004</c:v>
                </c:pt>
                <c:pt idx="2825">
                  <c:v>4.1451000000000002</c:v>
                </c:pt>
                <c:pt idx="2826">
                  <c:v>4.1002000000000001</c:v>
                </c:pt>
                <c:pt idx="2827">
                  <c:v>4.0852000000000004</c:v>
                </c:pt>
                <c:pt idx="2828">
                  <c:v>4.0852000000000004</c:v>
                </c:pt>
                <c:pt idx="2829">
                  <c:v>4.0602999999999998</c:v>
                </c:pt>
                <c:pt idx="2830">
                  <c:v>4.0472999999999999</c:v>
                </c:pt>
                <c:pt idx="2831">
                  <c:v>4.0519999999999996</c:v>
                </c:pt>
                <c:pt idx="2832">
                  <c:v>4.0815000000000001</c:v>
                </c:pt>
                <c:pt idx="2833">
                  <c:v>4.1253000000000002</c:v>
                </c:pt>
                <c:pt idx="2834">
                  <c:v>4.1153000000000004</c:v>
                </c:pt>
                <c:pt idx="2835">
                  <c:v>4.1528</c:v>
                </c:pt>
                <c:pt idx="2836">
                  <c:v>4.1104000000000003</c:v>
                </c:pt>
                <c:pt idx="2837">
                  <c:v>4.1454000000000004</c:v>
                </c:pt>
                <c:pt idx="2838">
                  <c:v>4.1803999999999997</c:v>
                </c:pt>
                <c:pt idx="2839">
                  <c:v>4.2103999999999999</c:v>
                </c:pt>
                <c:pt idx="2840">
                  <c:v>4.2229999999999999</c:v>
                </c:pt>
                <c:pt idx="2841">
                  <c:v>4.2229999999999999</c:v>
                </c:pt>
                <c:pt idx="2842">
                  <c:v>4.2080000000000002</c:v>
                </c:pt>
                <c:pt idx="2843">
                  <c:v>4.2080000000000002</c:v>
                </c:pt>
                <c:pt idx="2844">
                  <c:v>4.2104999999999997</c:v>
                </c:pt>
                <c:pt idx="2845">
                  <c:v>4.2316000000000003</c:v>
                </c:pt>
                <c:pt idx="2846">
                  <c:v>4.2305999999999999</c:v>
                </c:pt>
                <c:pt idx="2847">
                  <c:v>4.2305999999999999</c:v>
                </c:pt>
                <c:pt idx="2848">
                  <c:v>4.1932</c:v>
                </c:pt>
                <c:pt idx="2849">
                  <c:v>4.1856999999999998</c:v>
                </c:pt>
                <c:pt idx="2850">
                  <c:v>4.2133000000000003</c:v>
                </c:pt>
                <c:pt idx="2851">
                  <c:v>4.2095000000000002</c:v>
                </c:pt>
                <c:pt idx="2852">
                  <c:v>4.2096</c:v>
                </c:pt>
                <c:pt idx="2853">
                  <c:v>4.2107999999999999</c:v>
                </c:pt>
                <c:pt idx="2854">
                  <c:v>4.2171000000000003</c:v>
                </c:pt>
                <c:pt idx="2855">
                  <c:v>4.2384000000000004</c:v>
                </c:pt>
                <c:pt idx="2856">
                  <c:v>4.2546999999999997</c:v>
                </c:pt>
                <c:pt idx="2857">
                  <c:v>4.2335000000000003</c:v>
                </c:pt>
                <c:pt idx="2858">
                  <c:v>4.2474999999999996</c:v>
                </c:pt>
                <c:pt idx="2859">
                  <c:v>4.2343999999999999</c:v>
                </c:pt>
                <c:pt idx="2860">
                  <c:v>4.2210000000000001</c:v>
                </c:pt>
                <c:pt idx="2861">
                  <c:v>4.2286000000000001</c:v>
                </c:pt>
                <c:pt idx="2862">
                  <c:v>4.2461000000000002</c:v>
                </c:pt>
                <c:pt idx="2863">
                  <c:v>4.2885</c:v>
                </c:pt>
                <c:pt idx="2864">
                  <c:v>4.2660999999999998</c:v>
                </c:pt>
                <c:pt idx="2865">
                  <c:v>4.2662000000000004</c:v>
                </c:pt>
                <c:pt idx="2866">
                  <c:v>4.2362000000000002</c:v>
                </c:pt>
                <c:pt idx="2867">
                  <c:v>4.2088000000000001</c:v>
                </c:pt>
                <c:pt idx="2868">
                  <c:v>4.2012999999999998</c:v>
                </c:pt>
                <c:pt idx="2869">
                  <c:v>4.2038000000000002</c:v>
                </c:pt>
                <c:pt idx="2870">
                  <c:v>4.2012</c:v>
                </c:pt>
                <c:pt idx="2871">
                  <c:v>4.1840999999999999</c:v>
                </c:pt>
                <c:pt idx="2872">
                  <c:v>4.1866000000000003</c:v>
                </c:pt>
                <c:pt idx="2873">
                  <c:v>4.1841999999999997</c:v>
                </c:pt>
                <c:pt idx="2874">
                  <c:v>4.1492000000000004</c:v>
                </c:pt>
                <c:pt idx="2875">
                  <c:v>4.1542000000000003</c:v>
                </c:pt>
                <c:pt idx="2876">
                  <c:v>4.1692999999999998</c:v>
                </c:pt>
                <c:pt idx="2877">
                  <c:v>4.1494</c:v>
                </c:pt>
                <c:pt idx="2878">
                  <c:v>4.1444000000000001</c:v>
                </c:pt>
                <c:pt idx="2879">
                  <c:v>4.1144999999999996</c:v>
                </c:pt>
                <c:pt idx="2880">
                  <c:v>4.1269999999999998</c:v>
                </c:pt>
                <c:pt idx="2881">
                  <c:v>4.1445999999999996</c:v>
                </c:pt>
                <c:pt idx="2882">
                  <c:v>4.1295999999999999</c:v>
                </c:pt>
                <c:pt idx="2883">
                  <c:v>4.1097000000000001</c:v>
                </c:pt>
                <c:pt idx="2884">
                  <c:v>4.0972</c:v>
                </c:pt>
                <c:pt idx="2885">
                  <c:v>4.0946999999999996</c:v>
                </c:pt>
                <c:pt idx="2886">
                  <c:v>4.0697999999999999</c:v>
                </c:pt>
                <c:pt idx="2887">
                  <c:v>4.0724</c:v>
                </c:pt>
                <c:pt idx="2888">
                  <c:v>4.0773999999999999</c:v>
                </c:pt>
                <c:pt idx="2889">
                  <c:v>4.0625</c:v>
                </c:pt>
                <c:pt idx="2890">
                  <c:v>4.1208</c:v>
                </c:pt>
                <c:pt idx="2891">
                  <c:v>4.1026999999999996</c:v>
                </c:pt>
                <c:pt idx="2892">
                  <c:v>4.0788000000000002</c:v>
                </c:pt>
                <c:pt idx="2893">
                  <c:v>4.0568999999999997</c:v>
                </c:pt>
                <c:pt idx="2894">
                  <c:v>4.0688000000000004</c:v>
                </c:pt>
                <c:pt idx="2895">
                  <c:v>4.0707000000000004</c:v>
                </c:pt>
                <c:pt idx="2896">
                  <c:v>4.0689000000000002</c:v>
                </c:pt>
                <c:pt idx="2897">
                  <c:v>4.0593000000000004</c:v>
                </c:pt>
                <c:pt idx="2898">
                  <c:v>3.9956</c:v>
                </c:pt>
                <c:pt idx="2899">
                  <c:v>3.9495</c:v>
                </c:pt>
                <c:pt idx="2900">
                  <c:v>3.8773</c:v>
                </c:pt>
                <c:pt idx="2901">
                  <c:v>3.8822999999999999</c:v>
                </c:pt>
                <c:pt idx="2902">
                  <c:v>3.8721999999999999</c:v>
                </c:pt>
                <c:pt idx="2903">
                  <c:v>3.8612000000000002</c:v>
                </c:pt>
                <c:pt idx="2904">
                  <c:v>3.8967999999999998</c:v>
                </c:pt>
                <c:pt idx="2905">
                  <c:v>3.9018999999999999</c:v>
                </c:pt>
                <c:pt idx="2906">
                  <c:v>3.9142999999999999</c:v>
                </c:pt>
                <c:pt idx="2907">
                  <c:v>3.8994</c:v>
                </c:pt>
                <c:pt idx="2908">
                  <c:v>3.8794</c:v>
                </c:pt>
                <c:pt idx="2909">
                  <c:v>3.8393999999999999</c:v>
                </c:pt>
                <c:pt idx="2910">
                  <c:v>3.8355999999999999</c:v>
                </c:pt>
                <c:pt idx="2911">
                  <c:v>3.8245</c:v>
                </c:pt>
                <c:pt idx="2912">
                  <c:v>3.7597999999999998</c:v>
                </c:pt>
                <c:pt idx="2913">
                  <c:v>3.7454000000000001</c:v>
                </c:pt>
                <c:pt idx="2914">
                  <c:v>3.7248999999999999</c:v>
                </c:pt>
                <c:pt idx="2915">
                  <c:v>3.7201</c:v>
                </c:pt>
                <c:pt idx="2916">
                  <c:v>3.6751999999999998</c:v>
                </c:pt>
                <c:pt idx="2917">
                  <c:v>3.6852</c:v>
                </c:pt>
                <c:pt idx="2918">
                  <c:v>3.6703999999999999</c:v>
                </c:pt>
                <c:pt idx="2919">
                  <c:v>3.7724000000000002</c:v>
                </c:pt>
                <c:pt idx="2920">
                  <c:v>3.7774000000000001</c:v>
                </c:pt>
                <c:pt idx="2921">
                  <c:v>3.8271999999999999</c:v>
                </c:pt>
                <c:pt idx="2922">
                  <c:v>3.7986</c:v>
                </c:pt>
                <c:pt idx="2923">
                  <c:v>3.7427999999999999</c:v>
                </c:pt>
                <c:pt idx="2924">
                  <c:v>3.7027999999999999</c:v>
                </c:pt>
                <c:pt idx="2925">
                  <c:v>3.7427000000000001</c:v>
                </c:pt>
                <c:pt idx="2926">
                  <c:v>3.7549999999999999</c:v>
                </c:pt>
                <c:pt idx="2927">
                  <c:v>3.7250000000000001</c:v>
                </c:pt>
                <c:pt idx="2928">
                  <c:v>3.72</c:v>
                </c:pt>
                <c:pt idx="2929">
                  <c:v>3.6901000000000002</c:v>
                </c:pt>
                <c:pt idx="2930">
                  <c:v>3.6476000000000002</c:v>
                </c:pt>
                <c:pt idx="2931">
                  <c:v>3.6425999999999998</c:v>
                </c:pt>
                <c:pt idx="2932">
                  <c:v>3.6425999999999998</c:v>
                </c:pt>
                <c:pt idx="2933">
                  <c:v>3.6425999999999998</c:v>
                </c:pt>
                <c:pt idx="2934">
                  <c:v>3.6076000000000001</c:v>
                </c:pt>
                <c:pt idx="2935">
                  <c:v>3.48</c:v>
                </c:pt>
                <c:pt idx="2936">
                  <c:v>3.4830000000000001</c:v>
                </c:pt>
                <c:pt idx="2937">
                  <c:v>3.4702999999999999</c:v>
                </c:pt>
                <c:pt idx="2938">
                  <c:v>3.4702999999999999</c:v>
                </c:pt>
                <c:pt idx="2939">
                  <c:v>3.4864999999999999</c:v>
                </c:pt>
                <c:pt idx="2940">
                  <c:v>3.52</c:v>
                </c:pt>
                <c:pt idx="2941">
                  <c:v>3.5325000000000002</c:v>
                </c:pt>
                <c:pt idx="2942">
                  <c:v>3.54</c:v>
                </c:pt>
                <c:pt idx="2943">
                  <c:v>3.56</c:v>
                </c:pt>
                <c:pt idx="2944">
                  <c:v>3.52</c:v>
                </c:pt>
                <c:pt idx="2945">
                  <c:v>3.52</c:v>
                </c:pt>
                <c:pt idx="2946">
                  <c:v>3.54</c:v>
                </c:pt>
                <c:pt idx="2947">
                  <c:v>3.56</c:v>
                </c:pt>
                <c:pt idx="2948">
                  <c:v>3.5750000000000002</c:v>
                </c:pt>
                <c:pt idx="2949">
                  <c:v>3.58</c:v>
                </c:pt>
                <c:pt idx="2950">
                  <c:v>3.6</c:v>
                </c:pt>
                <c:pt idx="2951">
                  <c:v>3.625</c:v>
                </c:pt>
                <c:pt idx="2952">
                  <c:v>3.6351</c:v>
                </c:pt>
                <c:pt idx="2953">
                  <c:v>3.6225999999999998</c:v>
                </c:pt>
                <c:pt idx="2954">
                  <c:v>3.5800999999999998</c:v>
                </c:pt>
                <c:pt idx="2955">
                  <c:v>3.5550999999999999</c:v>
                </c:pt>
                <c:pt idx="2956">
                  <c:v>3.5526</c:v>
                </c:pt>
                <c:pt idx="2957">
                  <c:v>3.5626000000000002</c:v>
                </c:pt>
                <c:pt idx="2958">
                  <c:v>3.5615000000000001</c:v>
                </c:pt>
                <c:pt idx="2959">
                  <c:v>3.5301999999999998</c:v>
                </c:pt>
                <c:pt idx="2960">
                  <c:v>3.5377000000000001</c:v>
                </c:pt>
                <c:pt idx="2961">
                  <c:v>3.5552000000000001</c:v>
                </c:pt>
                <c:pt idx="2962">
                  <c:v>3.5752000000000002</c:v>
                </c:pt>
                <c:pt idx="2963">
                  <c:v>3.5701999999999998</c:v>
                </c:pt>
                <c:pt idx="2964">
                  <c:v>3.6101999999999999</c:v>
                </c:pt>
                <c:pt idx="2965">
                  <c:v>3.6101999999999999</c:v>
                </c:pt>
                <c:pt idx="2966">
                  <c:v>3.5977000000000001</c:v>
                </c:pt>
                <c:pt idx="2967">
                  <c:v>3.6103000000000001</c:v>
                </c:pt>
                <c:pt idx="2968">
                  <c:v>3.6101999999999999</c:v>
                </c:pt>
                <c:pt idx="2969">
                  <c:v>3.6751999999999998</c:v>
                </c:pt>
                <c:pt idx="2970">
                  <c:v>3.6726999999999999</c:v>
                </c:pt>
                <c:pt idx="2971">
                  <c:v>3.6677</c:v>
                </c:pt>
                <c:pt idx="2972">
                  <c:v>3.6802000000000001</c:v>
                </c:pt>
                <c:pt idx="2973">
                  <c:v>3.7052</c:v>
                </c:pt>
                <c:pt idx="2974">
                  <c:v>3.6915</c:v>
                </c:pt>
                <c:pt idx="2975">
                  <c:v>3.6978</c:v>
                </c:pt>
                <c:pt idx="2976">
                  <c:v>3.6827999999999999</c:v>
                </c:pt>
                <c:pt idx="2977">
                  <c:v>3.6154000000000002</c:v>
                </c:pt>
                <c:pt idx="2978">
                  <c:v>3.593</c:v>
                </c:pt>
                <c:pt idx="2979">
                  <c:v>3.613</c:v>
                </c:pt>
                <c:pt idx="2980">
                  <c:v>3.6156000000000001</c:v>
                </c:pt>
                <c:pt idx="2981">
                  <c:v>3.6131000000000002</c:v>
                </c:pt>
                <c:pt idx="2982">
                  <c:v>3.6381000000000001</c:v>
                </c:pt>
                <c:pt idx="2983">
                  <c:v>3.6231</c:v>
                </c:pt>
                <c:pt idx="2984">
                  <c:v>3.6480999999999999</c:v>
                </c:pt>
                <c:pt idx="2985">
                  <c:v>3.6532</c:v>
                </c:pt>
                <c:pt idx="2986">
                  <c:v>3.6432000000000002</c:v>
                </c:pt>
                <c:pt idx="2987">
                  <c:v>3.6232000000000002</c:v>
                </c:pt>
                <c:pt idx="2988">
                  <c:v>3.6206999999999998</c:v>
                </c:pt>
                <c:pt idx="2989">
                  <c:v>3.5709</c:v>
                </c:pt>
                <c:pt idx="2990">
                  <c:v>3.5809000000000002</c:v>
                </c:pt>
                <c:pt idx="2991">
                  <c:v>3.5933999999999999</c:v>
                </c:pt>
                <c:pt idx="2992">
                  <c:v>3.5733999999999999</c:v>
                </c:pt>
                <c:pt idx="2993">
                  <c:v>3.5834000000000001</c:v>
                </c:pt>
                <c:pt idx="2994">
                  <c:v>3.6558999999999999</c:v>
                </c:pt>
                <c:pt idx="2995">
                  <c:v>3.6909000000000001</c:v>
                </c:pt>
                <c:pt idx="2996">
                  <c:v>3.7484000000000002</c:v>
                </c:pt>
                <c:pt idx="2997">
                  <c:v>3.7633000000000001</c:v>
                </c:pt>
                <c:pt idx="2998">
                  <c:v>3.7534999999999998</c:v>
                </c:pt>
                <c:pt idx="2999">
                  <c:v>3.8035000000000001</c:v>
                </c:pt>
                <c:pt idx="3000">
                  <c:v>3.7734999999999999</c:v>
                </c:pt>
                <c:pt idx="3001">
                  <c:v>3.7486000000000002</c:v>
                </c:pt>
                <c:pt idx="3002">
                  <c:v>3.8083999999999998</c:v>
                </c:pt>
                <c:pt idx="3003">
                  <c:v>3.8586</c:v>
                </c:pt>
                <c:pt idx="3004">
                  <c:v>3.8653</c:v>
                </c:pt>
                <c:pt idx="3005">
                  <c:v>3.8475999999999999</c:v>
                </c:pt>
                <c:pt idx="3006">
                  <c:v>3.8014999999999999</c:v>
                </c:pt>
                <c:pt idx="3007">
                  <c:v>3.8064</c:v>
                </c:pt>
                <c:pt idx="3008">
                  <c:v>3.8479000000000001</c:v>
                </c:pt>
                <c:pt idx="3009">
                  <c:v>3.8367</c:v>
                </c:pt>
                <c:pt idx="3010">
                  <c:v>3.8767</c:v>
                </c:pt>
                <c:pt idx="3011">
                  <c:v>3.8515999999999999</c:v>
                </c:pt>
                <c:pt idx="3012">
                  <c:v>3.8268</c:v>
                </c:pt>
                <c:pt idx="3013">
                  <c:v>3.8216999999999999</c:v>
                </c:pt>
                <c:pt idx="3014">
                  <c:v>3.8517000000000001</c:v>
                </c:pt>
                <c:pt idx="3015">
                  <c:v>3.8142</c:v>
                </c:pt>
                <c:pt idx="3016">
                  <c:v>3.8172000000000001</c:v>
                </c:pt>
                <c:pt idx="3017">
                  <c:v>3.7799</c:v>
                </c:pt>
                <c:pt idx="3018">
                  <c:v>3.77</c:v>
                </c:pt>
                <c:pt idx="3019">
                  <c:v>3.7602000000000002</c:v>
                </c:pt>
                <c:pt idx="3020">
                  <c:v>3.7216</c:v>
                </c:pt>
                <c:pt idx="3021">
                  <c:v>3.7401</c:v>
                </c:pt>
                <c:pt idx="3022">
                  <c:v>3.7227999999999999</c:v>
                </c:pt>
                <c:pt idx="3023">
                  <c:v>3.7401</c:v>
                </c:pt>
                <c:pt idx="3024">
                  <c:v>3.7323</c:v>
                </c:pt>
                <c:pt idx="3025">
                  <c:v>3.6787999999999998</c:v>
                </c:pt>
                <c:pt idx="3026">
                  <c:v>3.6757</c:v>
                </c:pt>
                <c:pt idx="3027">
                  <c:v>3.6802000000000001</c:v>
                </c:pt>
                <c:pt idx="3028">
                  <c:v>3.7006999999999999</c:v>
                </c:pt>
                <c:pt idx="3029">
                  <c:v>3.7147000000000001</c:v>
                </c:pt>
                <c:pt idx="3030">
                  <c:v>3.6987999999999999</c:v>
                </c:pt>
                <c:pt idx="3031">
                  <c:v>3.6938</c:v>
                </c:pt>
                <c:pt idx="3032">
                  <c:v>3.7450000000000001</c:v>
                </c:pt>
                <c:pt idx="3033">
                  <c:v>3.71</c:v>
                </c:pt>
                <c:pt idx="3034">
                  <c:v>3.6938</c:v>
                </c:pt>
                <c:pt idx="3035">
                  <c:v>3.7124999999999999</c:v>
                </c:pt>
                <c:pt idx="3036">
                  <c:v>3.7</c:v>
                </c:pt>
                <c:pt idx="3037">
                  <c:v>3.6726000000000001</c:v>
                </c:pt>
                <c:pt idx="3038">
                  <c:v>3.6400999999999999</c:v>
                </c:pt>
                <c:pt idx="3039">
                  <c:v>3.6400999999999999</c:v>
                </c:pt>
                <c:pt idx="3040">
                  <c:v>3.6551</c:v>
                </c:pt>
                <c:pt idx="3041">
                  <c:v>3.6551</c:v>
                </c:pt>
                <c:pt idx="3042">
                  <c:v>3.6800999999999999</c:v>
                </c:pt>
                <c:pt idx="3043">
                  <c:v>3.6701000000000001</c:v>
                </c:pt>
                <c:pt idx="3044">
                  <c:v>3.6576</c:v>
                </c:pt>
                <c:pt idx="3045">
                  <c:v>3.6202000000000001</c:v>
                </c:pt>
                <c:pt idx="3046">
                  <c:v>3.6202000000000001</c:v>
                </c:pt>
                <c:pt idx="3047">
                  <c:v>3.6101999999999999</c:v>
                </c:pt>
                <c:pt idx="3048">
                  <c:v>3.6252</c:v>
                </c:pt>
                <c:pt idx="3049">
                  <c:v>3.6202000000000001</c:v>
                </c:pt>
                <c:pt idx="3050">
                  <c:v>3.6153</c:v>
                </c:pt>
                <c:pt idx="3051">
                  <c:v>3.6278000000000001</c:v>
                </c:pt>
                <c:pt idx="3052">
                  <c:v>3.6128</c:v>
                </c:pt>
                <c:pt idx="3053">
                  <c:v>3.6202999999999999</c:v>
                </c:pt>
                <c:pt idx="3054">
                  <c:v>3.6322999999999999</c:v>
                </c:pt>
                <c:pt idx="3055">
                  <c:v>3.6103999999999998</c:v>
                </c:pt>
                <c:pt idx="3056">
                  <c:v>3.6053999999999999</c:v>
                </c:pt>
                <c:pt idx="3057">
                  <c:v>3.5604</c:v>
                </c:pt>
                <c:pt idx="3058">
                  <c:v>3.5404</c:v>
                </c:pt>
                <c:pt idx="3059">
                  <c:v>3.5405000000000002</c:v>
                </c:pt>
                <c:pt idx="3060">
                  <c:v>3.5605000000000002</c:v>
                </c:pt>
                <c:pt idx="3061">
                  <c:v>3.5680000000000001</c:v>
                </c:pt>
                <c:pt idx="3062">
                  <c:v>3.5506000000000002</c:v>
                </c:pt>
                <c:pt idx="3063">
                  <c:v>3.5531000000000001</c:v>
                </c:pt>
                <c:pt idx="3064">
                  <c:v>3.5531000000000001</c:v>
                </c:pt>
                <c:pt idx="3065">
                  <c:v>3.5381</c:v>
                </c:pt>
                <c:pt idx="3066">
                  <c:v>3.5507</c:v>
                </c:pt>
                <c:pt idx="3067">
                  <c:v>3.5482</c:v>
                </c:pt>
                <c:pt idx="3068">
                  <c:v>3.5482999999999998</c:v>
                </c:pt>
                <c:pt idx="3069">
                  <c:v>3.5345</c:v>
                </c:pt>
                <c:pt idx="3070">
                  <c:v>3.532</c:v>
                </c:pt>
                <c:pt idx="3071">
                  <c:v>3.5284</c:v>
                </c:pt>
                <c:pt idx="3072">
                  <c:v>3.5324</c:v>
                </c:pt>
                <c:pt idx="3073">
                  <c:v>3.5459999999999998</c:v>
                </c:pt>
                <c:pt idx="3074">
                  <c:v>3.5415000000000001</c:v>
                </c:pt>
                <c:pt idx="3075">
                  <c:v>3.5448</c:v>
                </c:pt>
                <c:pt idx="3076">
                  <c:v>3.5535999999999999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2012768"/>
        <c:axId val="562011200"/>
      </c:lineChart>
      <c:dateAx>
        <c:axId val="562013944"/>
        <c:scaling>
          <c:orientation val="minMax"/>
        </c:scaling>
        <c:delete val="0"/>
        <c:axPos val="b"/>
        <c:numFmt formatCode="yyyy\-mm\-d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2011984"/>
        <c:crosses val="autoZero"/>
        <c:auto val="1"/>
        <c:lblOffset val="100"/>
        <c:baseTimeUnit val="days"/>
      </c:dateAx>
      <c:valAx>
        <c:axId val="562011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2013944"/>
        <c:crosses val="autoZero"/>
        <c:crossBetween val="between"/>
      </c:valAx>
      <c:valAx>
        <c:axId val="562011200"/>
        <c:scaling>
          <c:orientation val="minMax"/>
          <c:min val="2.5"/>
        </c:scaling>
        <c:delete val="0"/>
        <c:axPos val="r"/>
        <c:numFmt formatCode="###,###,###,###,##0.00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2012768"/>
        <c:crosses val="max"/>
        <c:crossBetween val="between"/>
      </c:valAx>
      <c:catAx>
        <c:axId val="562012768"/>
        <c:scaling>
          <c:orientation val="minMax"/>
        </c:scaling>
        <c:delete val="1"/>
        <c:axPos val="b"/>
        <c:majorTickMark val="out"/>
        <c:minorTickMark val="none"/>
        <c:tickLblPos val="nextTo"/>
        <c:crossAx val="5620112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9545642514671024"/>
          <c:y val="0.1586213060541305"/>
          <c:w val="0.22962418300653595"/>
          <c:h val="8.72099127143990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95000"/>
              <a:lumOff val="5000"/>
            </a:schemeClr>
          </a:solidFill>
        </a:defRPr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8F3F-49AE-4DA1-9748-4EFEB29A3B56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509B-1906-47B4-BC5D-BD334DB11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27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8F3F-49AE-4DA1-9748-4EFEB29A3B56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509B-1906-47B4-BC5D-BD334DB11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09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8F3F-49AE-4DA1-9748-4EFEB29A3B56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509B-1906-47B4-BC5D-BD334DB11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251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分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>
            <a:grpSpLocks/>
          </p:cNvGrpSpPr>
          <p:nvPr userDrawn="1"/>
        </p:nvGrpSpPr>
        <p:grpSpPr bwMode="auto">
          <a:xfrm>
            <a:off x="11155363" y="406400"/>
            <a:ext cx="742950" cy="2309813"/>
            <a:chOff x="11154668" y="406907"/>
            <a:chExt cx="743041" cy="2308825"/>
          </a:xfrm>
        </p:grpSpPr>
        <p:sp>
          <p:nvSpPr>
            <p:cNvPr id="3" name="矩形 2"/>
            <p:cNvSpPr/>
            <p:nvPr userDrawn="1"/>
          </p:nvSpPr>
          <p:spPr>
            <a:xfrm>
              <a:off x="11594459" y="406907"/>
              <a:ext cx="303250" cy="30308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11154668" y="959121"/>
              <a:ext cx="184173" cy="18407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11415050" y="2425343"/>
              <a:ext cx="288960" cy="29038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5880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1_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 userDrawn="1"/>
        </p:nvSpPr>
        <p:spPr bwMode="auto">
          <a:xfrm>
            <a:off x="342900" y="407988"/>
            <a:ext cx="825500" cy="431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sz="2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endParaRPr kumimoji="1" lang="zh-CN" altLang="en-US" sz="2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20675" y="211138"/>
            <a:ext cx="665163" cy="6651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054100" y="211138"/>
            <a:ext cx="8632825" cy="6651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7" name="Picture 6" descr="C:\Users\zhangqc.THFUND\Desktop\logo0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713" y="352425"/>
            <a:ext cx="1631950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0" y="6496050"/>
            <a:ext cx="12192000" cy="3619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9745" y="247650"/>
            <a:ext cx="8100455" cy="581025"/>
          </a:xfrm>
        </p:spPr>
        <p:txBody>
          <a:bodyPr>
            <a:normAutofit/>
          </a:bodyPr>
          <a:lstStyle>
            <a:lvl1pPr algn="l">
              <a:defRPr sz="2800" b="0" i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320634" y="213755"/>
            <a:ext cx="659080" cy="653143"/>
          </a:xfrm>
        </p:spPr>
        <p:txBody>
          <a:bodyPr anchor="ctr">
            <a:noAutofit/>
          </a:bodyPr>
          <a:lstStyle>
            <a:lvl1pPr algn="ctr">
              <a:buFontTx/>
              <a:buNone/>
              <a:defRPr sz="2400" b="1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64339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154668" y="406907"/>
            <a:ext cx="743041" cy="2308825"/>
            <a:chOff x="11154668" y="406907"/>
            <a:chExt cx="743041" cy="2308825"/>
          </a:xfrm>
        </p:grpSpPr>
        <p:sp>
          <p:nvSpPr>
            <p:cNvPr id="10" name="矩形 9"/>
            <p:cNvSpPr/>
            <p:nvPr userDrawn="1"/>
          </p:nvSpPr>
          <p:spPr>
            <a:xfrm>
              <a:off x="11595041" y="406907"/>
              <a:ext cx="302668" cy="3026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11154668" y="959328"/>
              <a:ext cx="183892" cy="18389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11414641" y="2426053"/>
              <a:ext cx="289679" cy="28967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7641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1_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6"/>
          <p:cNvSpPr txBox="1"/>
          <p:nvPr userDrawn="1"/>
        </p:nvSpPr>
        <p:spPr>
          <a:xfrm>
            <a:off x="343436" y="408186"/>
            <a:ext cx="824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 smtClean="0">
                <a:solidFill>
                  <a:prstClr val="white"/>
                </a:solidFill>
                <a:latin typeface="Microsoft YaHei" charset="0"/>
                <a:cs typeface="Microsoft YaHei" charset="0"/>
              </a:rPr>
              <a:t>1.1</a:t>
            </a:r>
            <a:endParaRPr kumimoji="1" lang="zh-CN" altLang="en-US" sz="2200" b="1" dirty="0">
              <a:solidFill>
                <a:prstClr val="white"/>
              </a:solidFill>
              <a:latin typeface="Microsoft YaHei" charset="0"/>
              <a:cs typeface="Microsoft YaHei" charset="0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320510" y="211034"/>
            <a:ext cx="665266" cy="665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1053935" y="211034"/>
            <a:ext cx="8632990" cy="6652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9745" y="247650"/>
            <a:ext cx="8100455" cy="581025"/>
          </a:xfrm>
        </p:spPr>
        <p:txBody>
          <a:bodyPr>
            <a:normAutofit/>
          </a:bodyPr>
          <a:lstStyle>
            <a:lvl1pPr algn="l">
              <a:defRPr sz="2800" b="0" i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30" name="Picture 6" descr="C:\Users\zhangqc.THFUND\Desktop\logo0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2463" y="352232"/>
            <a:ext cx="1632457" cy="382870"/>
          </a:xfrm>
          <a:prstGeom prst="rect">
            <a:avLst/>
          </a:prstGeom>
          <a:noFill/>
        </p:spPr>
      </p:pic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320634" y="213755"/>
            <a:ext cx="659080" cy="653143"/>
          </a:xfrm>
        </p:spPr>
        <p:txBody>
          <a:bodyPr anchor="ctr">
            <a:noAutofit/>
          </a:bodyPr>
          <a:lstStyle>
            <a:lvl1pPr algn="ctr">
              <a:buFontTx/>
              <a:buNone/>
              <a:defRPr sz="2400" b="1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altLang="zh-CN" dirty="0" smtClean="0"/>
              <a:t>1.1</a:t>
            </a:r>
            <a:endParaRPr lang="zh-CN" altLang="en-US" dirty="0"/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495288"/>
            <a:ext cx="12192000" cy="3627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2364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2_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6"/>
          <p:cNvSpPr txBox="1"/>
          <p:nvPr userDrawn="1"/>
        </p:nvSpPr>
        <p:spPr>
          <a:xfrm>
            <a:off x="343436" y="408186"/>
            <a:ext cx="824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 smtClean="0">
                <a:solidFill>
                  <a:prstClr val="white"/>
                </a:solidFill>
                <a:latin typeface="Microsoft YaHei" charset="0"/>
                <a:cs typeface="Microsoft YaHei" charset="0"/>
              </a:rPr>
              <a:t>1.1</a:t>
            </a:r>
            <a:endParaRPr kumimoji="1" lang="zh-CN" altLang="en-US" sz="2200" b="1" dirty="0">
              <a:solidFill>
                <a:prstClr val="white"/>
              </a:solidFill>
              <a:latin typeface="Microsoft YaHei" charset="0"/>
              <a:cs typeface="Microsoft YaHei" charset="0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320510" y="211034"/>
            <a:ext cx="665266" cy="665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1053935" y="211034"/>
            <a:ext cx="8632990" cy="6652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9745" y="247650"/>
            <a:ext cx="8100455" cy="581025"/>
          </a:xfrm>
        </p:spPr>
        <p:txBody>
          <a:bodyPr>
            <a:normAutofit/>
          </a:bodyPr>
          <a:lstStyle>
            <a:lvl1pPr algn="l">
              <a:defRPr sz="2800" b="0" i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320634" y="213755"/>
            <a:ext cx="659080" cy="653143"/>
          </a:xfrm>
        </p:spPr>
        <p:txBody>
          <a:bodyPr anchor="ctr">
            <a:noAutofit/>
          </a:bodyPr>
          <a:lstStyle>
            <a:lvl1pPr algn="ctr">
              <a:buFontTx/>
              <a:buNone/>
              <a:defRPr sz="2400" b="1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altLang="zh-CN" dirty="0" smtClean="0"/>
              <a:t>1.1</a:t>
            </a:r>
            <a:endParaRPr lang="zh-CN" altLang="en-US" dirty="0"/>
          </a:p>
        </p:txBody>
      </p:sp>
      <p:pic>
        <p:nvPicPr>
          <p:cNvPr id="10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495288"/>
            <a:ext cx="12192000" cy="3627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00556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3_无底部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6"/>
          <p:cNvSpPr txBox="1"/>
          <p:nvPr userDrawn="1"/>
        </p:nvSpPr>
        <p:spPr>
          <a:xfrm>
            <a:off x="343436" y="408186"/>
            <a:ext cx="824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 smtClean="0">
                <a:solidFill>
                  <a:prstClr val="white"/>
                </a:solidFill>
                <a:latin typeface="Microsoft YaHei" charset="0"/>
                <a:cs typeface="Microsoft YaHei" charset="0"/>
              </a:rPr>
              <a:t>1.1</a:t>
            </a:r>
            <a:endParaRPr kumimoji="1" lang="zh-CN" altLang="en-US" sz="2200" b="1" dirty="0">
              <a:solidFill>
                <a:prstClr val="white"/>
              </a:solidFill>
              <a:latin typeface="Microsoft YaHei" charset="0"/>
              <a:cs typeface="Microsoft YaHei" charset="0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320510" y="211034"/>
            <a:ext cx="665266" cy="665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1053935" y="211034"/>
            <a:ext cx="8632990" cy="6652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9745" y="247650"/>
            <a:ext cx="8100455" cy="581025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30" name="Picture 6" descr="C:\Users\zhangqc.THFUND\Desktop\logo0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2463" y="352232"/>
            <a:ext cx="1632457" cy="382870"/>
          </a:xfrm>
          <a:prstGeom prst="rect">
            <a:avLst/>
          </a:prstGeom>
          <a:noFill/>
        </p:spPr>
      </p:pic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320634" y="213755"/>
            <a:ext cx="659080" cy="653143"/>
          </a:xfrm>
        </p:spPr>
        <p:txBody>
          <a:bodyPr anchor="ctr">
            <a:noAutofit/>
          </a:bodyPr>
          <a:lstStyle>
            <a:lvl1pPr algn="ctr">
              <a:buFontTx/>
              <a:buNone/>
              <a:defRPr sz="2400" b="1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altLang="zh-CN" dirty="0" smtClean="0"/>
              <a:t>1.1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8802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4_仅标题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6"/>
          <p:cNvSpPr txBox="1"/>
          <p:nvPr userDrawn="1"/>
        </p:nvSpPr>
        <p:spPr>
          <a:xfrm>
            <a:off x="343436" y="408186"/>
            <a:ext cx="824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 smtClean="0">
                <a:solidFill>
                  <a:prstClr val="white"/>
                </a:solidFill>
                <a:latin typeface="Microsoft YaHei" charset="0"/>
                <a:cs typeface="Microsoft YaHei" charset="0"/>
              </a:rPr>
              <a:t>1.1</a:t>
            </a:r>
            <a:endParaRPr kumimoji="1" lang="zh-CN" altLang="en-US" sz="2200" b="1" dirty="0">
              <a:solidFill>
                <a:prstClr val="white"/>
              </a:solidFill>
              <a:latin typeface="Microsoft YaHei" charset="0"/>
              <a:cs typeface="Microsoft YaHei" charset="0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320510" y="211034"/>
            <a:ext cx="665266" cy="665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1053935" y="211034"/>
            <a:ext cx="8632990" cy="6652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9745" y="247650"/>
            <a:ext cx="8100455" cy="581025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320634" y="213755"/>
            <a:ext cx="659080" cy="653143"/>
          </a:xfrm>
        </p:spPr>
        <p:txBody>
          <a:bodyPr anchor="ctr">
            <a:noAutofit/>
          </a:bodyPr>
          <a:lstStyle>
            <a:lvl1pPr algn="ctr">
              <a:buFontTx/>
              <a:buNone/>
              <a:defRPr sz="2400" b="1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altLang="zh-CN" dirty="0" smtClean="0"/>
              <a:t>1.1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889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5_无标题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:\Users\zhangqc.THFUND\Desktop\logo0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2463" y="352232"/>
            <a:ext cx="1632457" cy="382870"/>
          </a:xfrm>
          <a:prstGeom prst="rect">
            <a:avLst/>
          </a:prstGeom>
          <a:noFill/>
        </p:spPr>
      </p:pic>
      <p:pic>
        <p:nvPicPr>
          <p:cNvPr id="4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495288"/>
            <a:ext cx="12192000" cy="3627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22224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8F3F-49AE-4DA1-9748-4EFEB29A3B56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509B-1906-47B4-BC5D-BD334DB11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0077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6_仅底部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495288"/>
            <a:ext cx="12192000" cy="3627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38873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7_仅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zhangqc.THFUND\Desktop\logo0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2463" y="352232"/>
            <a:ext cx="1632457" cy="3828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43776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406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556793"/>
            <a:ext cx="11439061" cy="4569371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fld id="{2AF34B5C-CC1F-49E2-BB6A-4DA6429ABEC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9102444"/>
      </p:ext>
    </p:extLst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3B483-1B5E-4371-8A49-67B6A0619D12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963107"/>
      </p:ext>
    </p:extLst>
  </p:cSld>
  <p:clrMapOvr>
    <a:masterClrMapping/>
  </p:clrMapOvr>
  <p:transition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88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8F3F-49AE-4DA1-9748-4EFEB29A3B56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509B-1906-47B4-BC5D-BD334DB11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28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8F3F-49AE-4DA1-9748-4EFEB29A3B56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509B-1906-47B4-BC5D-BD334DB11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71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8F3F-49AE-4DA1-9748-4EFEB29A3B56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509B-1906-47B4-BC5D-BD334DB11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04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8F3F-49AE-4DA1-9748-4EFEB29A3B56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509B-1906-47B4-BC5D-BD334DB11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31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8F3F-49AE-4DA1-9748-4EFEB29A3B56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509B-1906-47B4-BC5D-BD334DB11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13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8F3F-49AE-4DA1-9748-4EFEB29A3B56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509B-1906-47B4-BC5D-BD334DB11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346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8F3F-49AE-4DA1-9748-4EFEB29A3B56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509B-1906-47B4-BC5D-BD334DB11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8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58F3F-49AE-4DA1-9748-4EFEB29A3B56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4509B-1906-47B4-BC5D-BD334DB11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69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TW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618593"/>
            <a:ext cx="10515600" cy="4558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TW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fld id="{FD1FA0E6-E053-4AE2-95C4-BF1D3E71576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8E7FE-B4FE-4464-B9F7-57BC1FFE2AA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18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529">
          <p15:clr>
            <a:srgbClr val="F26B43"/>
          </p15:clr>
        </p15:guide>
        <p15:guide id="4" pos="715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 descr="C:\Users\zhangqc.THFUND\Desktop\ppt首页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1" name="文本框 4"/>
          <p:cNvSpPr txBox="1">
            <a:spLocks noChangeArrowheads="1"/>
          </p:cNvSpPr>
          <p:nvPr/>
        </p:nvSpPr>
        <p:spPr bwMode="auto">
          <a:xfrm>
            <a:off x="2311803" y="2622931"/>
            <a:ext cx="712841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新发二级债基的产品设计方案</a:t>
            </a:r>
            <a:endParaRPr kumimoji="1" lang="en-US" altLang="zh-CN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1"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固定收益机构投资部</a:t>
            </a:r>
            <a:endParaRPr kumimoji="1"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1826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1108" y="285873"/>
            <a:ext cx="8100455" cy="581025"/>
          </a:xfrm>
        </p:spPr>
        <p:txBody>
          <a:bodyPr/>
          <a:lstStyle/>
          <a:p>
            <a:r>
              <a:rPr lang="en-US" altLang="zh-CN" dirty="0" smtClean="0"/>
              <a:t>alpha2 </a:t>
            </a:r>
            <a:r>
              <a:rPr lang="en-US" altLang="zh-CN" dirty="0"/>
              <a:t>:</a:t>
            </a:r>
            <a:r>
              <a:rPr lang="zh-CN" altLang="en-US" dirty="0"/>
              <a:t>低价、高凸性转债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4.2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0634" y="1047201"/>
            <a:ext cx="11733990" cy="667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200" b="1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     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540" y="1894803"/>
            <a:ext cx="6858084" cy="43617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34" y="1894803"/>
            <a:ext cx="4661337" cy="459555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6062" y="1047201"/>
            <a:ext cx="11848562" cy="6672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延续添利总体的配置，但是要剃掉偏股性转债，以低价、高凸性、中小市值转债为主配置思路。</a:t>
            </a:r>
          </a:p>
        </p:txBody>
      </p:sp>
    </p:spTree>
    <p:extLst>
      <p:ext uri="{BB962C8B-B14F-4D97-AF65-F5344CB8AC3E}">
        <p14:creationId xmlns:p14="http://schemas.microsoft.com/office/powerpoint/2010/main" val="1964179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1108" y="285873"/>
            <a:ext cx="8100455" cy="581025"/>
          </a:xfrm>
        </p:spPr>
        <p:txBody>
          <a:bodyPr/>
          <a:lstStyle/>
          <a:p>
            <a:r>
              <a:rPr lang="en-US" altLang="zh-CN" dirty="0"/>
              <a:t>alpha3</a:t>
            </a:r>
            <a:r>
              <a:rPr lang="zh-CN" altLang="en-US" dirty="0"/>
              <a:t>：利率债量化策略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4.3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0634" y="1047201"/>
            <a:ext cx="11733990" cy="667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200" b="1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   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6062" y="1047201"/>
            <a:ext cx="11848562" cy="6672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200" dirty="0" smtClean="0">
                <a:solidFill>
                  <a:srgbClr val="292929"/>
                </a:solidFill>
                <a:latin typeface="Segoe UI Light"/>
                <a:ea typeface="微软雅黑 Light"/>
              </a:rPr>
              <a:t>30%</a:t>
            </a:r>
            <a:r>
              <a:rPr lang="zh-CN" altLang="en-US" sz="2200" dirty="0" smtClean="0">
                <a:solidFill>
                  <a:srgbClr val="292929"/>
                </a:solidFill>
                <a:latin typeface="Segoe UI Light"/>
                <a:ea typeface="微软雅黑 Light"/>
              </a:rPr>
              <a:t>的仓位一年能预期增强</a:t>
            </a:r>
            <a:r>
              <a:rPr lang="en-US" altLang="zh-CN" sz="2200" dirty="0" smtClean="0">
                <a:solidFill>
                  <a:srgbClr val="292929"/>
                </a:solidFill>
                <a:latin typeface="Segoe UI Light"/>
                <a:ea typeface="微软雅黑 Light"/>
              </a:rPr>
              <a:t>1</a:t>
            </a:r>
            <a:r>
              <a:rPr lang="zh-CN" altLang="en-US" sz="2200" dirty="0" smtClean="0">
                <a:solidFill>
                  <a:srgbClr val="292929"/>
                </a:solidFill>
                <a:latin typeface="Segoe UI Light"/>
                <a:ea typeface="微软雅黑 Light"/>
              </a:rPr>
              <a:t>个点左右的收益</a:t>
            </a:r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2756716"/>
              </p:ext>
            </p:extLst>
          </p:nvPr>
        </p:nvGraphicFramePr>
        <p:xfrm>
          <a:off x="1467727" y="1714500"/>
          <a:ext cx="8460428" cy="4879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1668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1108" y="285873"/>
            <a:ext cx="8100455" cy="581025"/>
          </a:xfrm>
        </p:spPr>
        <p:txBody>
          <a:bodyPr/>
          <a:lstStyle/>
          <a:p>
            <a:r>
              <a:rPr lang="zh-CN" altLang="en-US" dirty="0"/>
              <a:t>组合配置比例控制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4.4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0634" y="1047201"/>
            <a:ext cx="11733990" cy="667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200" b="1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   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6062" y="403256"/>
            <a:ext cx="11848562" cy="512177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sz="2200" dirty="0" smtClean="0">
                <a:solidFill>
                  <a:srgbClr val="292929"/>
                </a:solidFill>
                <a:latin typeface="Segoe UI Light"/>
                <a:ea typeface="微软雅黑 Light"/>
              </a:rPr>
              <a:t>底仓：</a:t>
            </a:r>
            <a:r>
              <a:rPr lang="en-US" altLang="zh-CN" sz="2200" dirty="0" smtClean="0">
                <a:solidFill>
                  <a:srgbClr val="292929"/>
                </a:solidFill>
                <a:latin typeface="Segoe UI Light"/>
                <a:ea typeface="微软雅黑 Light"/>
              </a:rPr>
              <a:t>2</a:t>
            </a:r>
            <a:r>
              <a:rPr lang="zh-CN" altLang="en-US" sz="2200" dirty="0" smtClean="0">
                <a:solidFill>
                  <a:srgbClr val="292929"/>
                </a:solidFill>
                <a:latin typeface="Segoe UI Light"/>
                <a:ea typeface="微软雅黑 Light"/>
              </a:rPr>
              <a:t>年左右</a:t>
            </a:r>
            <a:r>
              <a:rPr lang="en-US" altLang="zh-CN" sz="2200" dirty="0" smtClean="0">
                <a:solidFill>
                  <a:srgbClr val="292929"/>
                </a:solidFill>
                <a:latin typeface="Segoe UI Light"/>
                <a:ea typeface="微软雅黑 Light"/>
              </a:rPr>
              <a:t>AAA</a:t>
            </a:r>
            <a:r>
              <a:rPr lang="zh-CN" altLang="en-US" sz="2200" dirty="0" smtClean="0">
                <a:solidFill>
                  <a:srgbClr val="292929"/>
                </a:solidFill>
                <a:latin typeface="Segoe UI Light"/>
                <a:ea typeface="微软雅黑 Light"/>
              </a:rPr>
              <a:t>和</a:t>
            </a:r>
            <a:r>
              <a:rPr lang="en-US" altLang="zh-CN" sz="2200" dirty="0" smtClean="0">
                <a:solidFill>
                  <a:srgbClr val="292929"/>
                </a:solidFill>
                <a:latin typeface="Segoe UI Light"/>
                <a:ea typeface="微软雅黑 Light"/>
              </a:rPr>
              <a:t>AA+</a:t>
            </a:r>
            <a:r>
              <a:rPr lang="zh-CN" altLang="en-US" sz="2200" dirty="0" smtClean="0">
                <a:solidFill>
                  <a:srgbClr val="292929"/>
                </a:solidFill>
                <a:latin typeface="Segoe UI Light"/>
                <a:ea typeface="微软雅黑 Light"/>
              </a:rPr>
              <a:t>的信用债；</a:t>
            </a:r>
            <a:endParaRPr lang="en-US" altLang="zh-CN" sz="2200" dirty="0" smtClean="0">
              <a:solidFill>
                <a:srgbClr val="292929"/>
              </a:solidFill>
              <a:latin typeface="Segoe UI Light"/>
              <a:ea typeface="微软雅黑 Light"/>
            </a:endParaRP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sz="2200" dirty="0">
                <a:solidFill>
                  <a:srgbClr val="292929"/>
                </a:solidFill>
                <a:latin typeface="Segoe UI Light"/>
                <a:ea typeface="微软雅黑 Light"/>
              </a:rPr>
              <a:t>高</a:t>
            </a:r>
            <a:r>
              <a:rPr lang="zh-CN" altLang="en-US" sz="2200" dirty="0" smtClean="0">
                <a:solidFill>
                  <a:srgbClr val="292929"/>
                </a:solidFill>
                <a:latin typeface="Segoe UI Light"/>
                <a:ea typeface="微软雅黑 Light"/>
              </a:rPr>
              <a:t>分红股票：</a:t>
            </a:r>
            <a:r>
              <a:rPr lang="en-US" altLang="zh-CN" sz="2200" dirty="0" smtClean="0">
                <a:solidFill>
                  <a:srgbClr val="292929"/>
                </a:solidFill>
                <a:latin typeface="Segoe UI Light"/>
                <a:ea typeface="微软雅黑 Light"/>
              </a:rPr>
              <a:t>10%</a:t>
            </a:r>
            <a:r>
              <a:rPr lang="zh-CN" altLang="en-US" sz="2200" dirty="0" smtClean="0">
                <a:solidFill>
                  <a:srgbClr val="292929"/>
                </a:solidFill>
                <a:latin typeface="Segoe UI Light"/>
                <a:ea typeface="微软雅黑 Light"/>
              </a:rPr>
              <a:t>的最高基准仓位，基准仓位分为</a:t>
            </a:r>
            <a:r>
              <a:rPr lang="en-US" altLang="zh-CN" sz="2200" dirty="0" smtClean="0">
                <a:solidFill>
                  <a:srgbClr val="292929"/>
                </a:solidFill>
                <a:latin typeface="Segoe UI Light"/>
                <a:ea typeface="微软雅黑 Light"/>
              </a:rPr>
              <a:t>0</a:t>
            </a:r>
            <a:r>
              <a:rPr lang="zh-CN" altLang="en-US" sz="2200" dirty="0" smtClean="0">
                <a:solidFill>
                  <a:srgbClr val="292929"/>
                </a:solidFill>
                <a:latin typeface="Segoe UI Light"/>
                <a:ea typeface="微软雅黑 Light"/>
              </a:rPr>
              <a:t>、</a:t>
            </a:r>
            <a:r>
              <a:rPr lang="en-US" altLang="zh-CN" sz="2200" dirty="0">
                <a:solidFill>
                  <a:srgbClr val="292929"/>
                </a:solidFill>
                <a:latin typeface="Segoe UI Light"/>
                <a:ea typeface="微软雅黑 Light"/>
              </a:rPr>
              <a:t>4</a:t>
            </a:r>
            <a:r>
              <a:rPr lang="en-US" altLang="zh-CN" sz="2200" dirty="0" smtClean="0">
                <a:solidFill>
                  <a:srgbClr val="292929"/>
                </a:solidFill>
                <a:latin typeface="Segoe UI Light"/>
                <a:ea typeface="微软雅黑 Light"/>
              </a:rPr>
              <a:t>%</a:t>
            </a:r>
            <a:r>
              <a:rPr lang="zh-CN" altLang="en-US" sz="2200" dirty="0" smtClean="0">
                <a:solidFill>
                  <a:srgbClr val="292929"/>
                </a:solidFill>
                <a:latin typeface="Segoe UI Light"/>
                <a:ea typeface="微软雅黑 Light"/>
              </a:rPr>
              <a:t>、</a:t>
            </a:r>
            <a:r>
              <a:rPr lang="en-US" altLang="zh-CN" sz="2200" dirty="0" smtClean="0">
                <a:solidFill>
                  <a:srgbClr val="292929"/>
                </a:solidFill>
                <a:latin typeface="Segoe UI Light"/>
                <a:ea typeface="微软雅黑 Light"/>
              </a:rPr>
              <a:t>7%</a:t>
            </a:r>
            <a:r>
              <a:rPr lang="zh-CN" altLang="en-US" sz="2200" dirty="0" smtClean="0">
                <a:solidFill>
                  <a:srgbClr val="292929"/>
                </a:solidFill>
                <a:latin typeface="Segoe UI Light"/>
                <a:ea typeface="微软雅黑 Light"/>
              </a:rPr>
              <a:t>、</a:t>
            </a:r>
            <a:r>
              <a:rPr lang="en-US" altLang="zh-CN" sz="2200" dirty="0" smtClean="0">
                <a:solidFill>
                  <a:srgbClr val="292929"/>
                </a:solidFill>
                <a:latin typeface="Segoe UI Light"/>
                <a:ea typeface="微软雅黑 Light"/>
              </a:rPr>
              <a:t>10%</a:t>
            </a:r>
            <a:r>
              <a:rPr lang="zh-CN" altLang="en-US" sz="2200" dirty="0" smtClean="0">
                <a:solidFill>
                  <a:srgbClr val="292929"/>
                </a:solidFill>
                <a:latin typeface="Segoe UI Light"/>
                <a:ea typeface="微软雅黑 Light"/>
              </a:rPr>
              <a:t>四档；</a:t>
            </a:r>
            <a:endParaRPr lang="en-US" altLang="zh-CN" sz="2200" dirty="0" smtClean="0">
              <a:solidFill>
                <a:srgbClr val="292929"/>
              </a:solidFill>
              <a:latin typeface="Segoe UI Light"/>
              <a:ea typeface="微软雅黑 Light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zh-CN" sz="2200" dirty="0">
                <a:solidFill>
                  <a:srgbClr val="292929"/>
                </a:solidFill>
                <a:latin typeface="Segoe UI Light"/>
                <a:ea typeface="微软雅黑 Light"/>
              </a:rPr>
              <a:t> </a:t>
            </a:r>
            <a:r>
              <a:rPr lang="en-US" altLang="zh-CN" sz="2200" dirty="0" smtClean="0">
                <a:solidFill>
                  <a:srgbClr val="292929"/>
                </a:solidFill>
                <a:latin typeface="Segoe UI Light"/>
                <a:ea typeface="微软雅黑 Light"/>
              </a:rPr>
              <a:t>                          3%</a:t>
            </a:r>
            <a:r>
              <a:rPr lang="zh-CN" altLang="en-US" sz="2200" dirty="0" smtClean="0">
                <a:solidFill>
                  <a:srgbClr val="292929"/>
                </a:solidFill>
                <a:latin typeface="Segoe UI Light"/>
                <a:ea typeface="微软雅黑 Light"/>
              </a:rPr>
              <a:t>的可调节仓位；</a:t>
            </a:r>
            <a:endParaRPr lang="en-US" altLang="zh-CN" sz="2200" dirty="0" smtClean="0">
              <a:solidFill>
                <a:srgbClr val="292929"/>
              </a:solidFill>
              <a:latin typeface="Segoe UI Light"/>
              <a:ea typeface="微软雅黑 Light"/>
            </a:endParaRP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sz="2200" dirty="0" smtClean="0">
                <a:solidFill>
                  <a:srgbClr val="292929"/>
                </a:solidFill>
                <a:latin typeface="Segoe UI Light"/>
                <a:ea typeface="微软雅黑 Light"/>
              </a:rPr>
              <a:t>低价、高凸性转债：不超过</a:t>
            </a:r>
            <a:r>
              <a:rPr lang="en-US" altLang="zh-CN" sz="2200" dirty="0" smtClean="0">
                <a:solidFill>
                  <a:srgbClr val="292929"/>
                </a:solidFill>
                <a:latin typeface="Segoe UI Light"/>
                <a:ea typeface="微软雅黑 Light"/>
              </a:rPr>
              <a:t>30%</a:t>
            </a:r>
            <a:r>
              <a:rPr lang="zh-CN" altLang="en-US" sz="2200" dirty="0" smtClean="0">
                <a:solidFill>
                  <a:srgbClr val="292929"/>
                </a:solidFill>
                <a:latin typeface="Segoe UI Light"/>
                <a:ea typeface="微软雅黑 Light"/>
              </a:rPr>
              <a:t>，中性仓位为</a:t>
            </a:r>
            <a:r>
              <a:rPr lang="en-US" altLang="zh-CN" sz="2200" dirty="0" smtClean="0">
                <a:solidFill>
                  <a:srgbClr val="292929"/>
                </a:solidFill>
                <a:latin typeface="Segoe UI Light"/>
                <a:ea typeface="微软雅黑 Light"/>
              </a:rPr>
              <a:t>15%</a:t>
            </a:r>
            <a:r>
              <a:rPr lang="zh-CN" altLang="en-US" sz="2200" dirty="0" smtClean="0">
                <a:solidFill>
                  <a:srgbClr val="292929"/>
                </a:solidFill>
                <a:latin typeface="Segoe UI Light"/>
                <a:ea typeface="微软雅黑 Light"/>
              </a:rPr>
              <a:t>，根据转债整体估值进行配置。</a:t>
            </a:r>
            <a:endParaRPr lang="en-US" altLang="zh-CN" sz="2200" dirty="0" smtClean="0">
              <a:solidFill>
                <a:srgbClr val="292929"/>
              </a:solidFill>
              <a:latin typeface="Segoe UI Light"/>
              <a:ea typeface="微软雅黑 Light"/>
            </a:endParaRP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sz="2200" dirty="0" smtClean="0">
                <a:solidFill>
                  <a:srgbClr val="292929"/>
                </a:solidFill>
                <a:latin typeface="Segoe UI Light"/>
                <a:ea typeface="微软雅黑 Light"/>
              </a:rPr>
              <a:t>量化仓位：中性仓位为</a:t>
            </a:r>
            <a:r>
              <a:rPr lang="en-US" altLang="zh-CN" sz="2200" dirty="0" smtClean="0">
                <a:solidFill>
                  <a:srgbClr val="292929"/>
                </a:solidFill>
                <a:latin typeface="Segoe UI Light"/>
                <a:ea typeface="微软雅黑 Light"/>
              </a:rPr>
              <a:t>15%</a:t>
            </a:r>
            <a:r>
              <a:rPr lang="zh-CN" altLang="en-US" sz="2200" dirty="0" smtClean="0">
                <a:solidFill>
                  <a:srgbClr val="292929"/>
                </a:solidFill>
                <a:latin typeface="Segoe UI Light"/>
                <a:ea typeface="微软雅黑 Light"/>
              </a:rPr>
              <a:t>，最高</a:t>
            </a:r>
            <a:r>
              <a:rPr lang="en-US" altLang="zh-CN" sz="2200" dirty="0" smtClean="0">
                <a:solidFill>
                  <a:srgbClr val="292929"/>
                </a:solidFill>
                <a:latin typeface="Segoe UI Light"/>
                <a:ea typeface="微软雅黑 Light"/>
              </a:rPr>
              <a:t>30%</a:t>
            </a:r>
            <a:r>
              <a:rPr lang="zh-CN" altLang="en-US" sz="2200" dirty="0" smtClean="0">
                <a:solidFill>
                  <a:srgbClr val="292929"/>
                </a:solidFill>
                <a:latin typeface="Segoe UI Light"/>
                <a:ea typeface="微软雅黑 Light"/>
              </a:rPr>
              <a:t>，根据对市场状态评估决定仓位。</a:t>
            </a:r>
            <a:endParaRPr lang="en-US" altLang="zh-CN" sz="2200" dirty="0" smtClean="0">
              <a:solidFill>
                <a:srgbClr val="292929"/>
              </a:solidFill>
              <a:latin typeface="Segoe UI Light"/>
              <a:ea typeface="微软雅黑 Light"/>
            </a:endParaRPr>
          </a:p>
        </p:txBody>
      </p:sp>
    </p:spTree>
    <p:extLst>
      <p:ext uri="{BB962C8B-B14F-4D97-AF65-F5344CB8AC3E}">
        <p14:creationId xmlns:p14="http://schemas.microsoft.com/office/powerpoint/2010/main" val="2940441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1108" y="285873"/>
            <a:ext cx="8100455" cy="581025"/>
          </a:xfrm>
        </p:spPr>
        <p:txBody>
          <a:bodyPr/>
          <a:lstStyle/>
          <a:p>
            <a:r>
              <a:rPr lang="zh-CN" altLang="en-US" dirty="0"/>
              <a:t>长周期回测的净值表现效果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4.5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0634" y="1047201"/>
            <a:ext cx="11733990" cy="667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200" b="1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   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6062" y="1047201"/>
            <a:ext cx="11848562" cy="6672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200" dirty="0" smtClean="0">
                <a:solidFill>
                  <a:srgbClr val="292929"/>
                </a:solidFill>
                <a:latin typeface="Segoe UI Light"/>
                <a:ea typeface="微软雅黑 Light"/>
              </a:rPr>
              <a:t>10</a:t>
            </a:r>
            <a:r>
              <a:rPr lang="zh-CN" altLang="en-US" sz="2200" dirty="0" smtClean="0">
                <a:solidFill>
                  <a:srgbClr val="292929"/>
                </a:solidFill>
                <a:latin typeface="Segoe UI Light"/>
                <a:ea typeface="微软雅黑 Light"/>
              </a:rPr>
              <a:t>年累计回报</a:t>
            </a:r>
            <a:r>
              <a:rPr lang="en-US" altLang="zh-CN" sz="2200" dirty="0" smtClean="0">
                <a:solidFill>
                  <a:srgbClr val="292929"/>
                </a:solidFill>
                <a:latin typeface="Segoe UI Light"/>
                <a:ea typeface="微软雅黑 Light"/>
              </a:rPr>
              <a:t>142%</a:t>
            </a:r>
            <a:r>
              <a:rPr lang="zh-CN" altLang="en-US" sz="2200" dirty="0" smtClean="0">
                <a:solidFill>
                  <a:srgbClr val="292929"/>
                </a:solidFill>
                <a:latin typeface="Segoe UI Light"/>
                <a:ea typeface="微软雅黑 Light"/>
              </a:rPr>
              <a:t>，远超二级债基的平均水平</a:t>
            </a:r>
            <a:r>
              <a:rPr lang="en-US" altLang="zh-CN" sz="2200" dirty="0" smtClean="0">
                <a:solidFill>
                  <a:srgbClr val="292929"/>
                </a:solidFill>
                <a:latin typeface="Segoe UI Light"/>
                <a:ea typeface="微软雅黑 Light"/>
              </a:rPr>
              <a:t>65%</a:t>
            </a:r>
            <a:r>
              <a:rPr lang="zh-CN" altLang="en-US" sz="2200" dirty="0" smtClean="0">
                <a:solidFill>
                  <a:srgbClr val="292929"/>
                </a:solidFill>
                <a:latin typeface="Segoe UI Light"/>
                <a:ea typeface="微软雅黑 Light"/>
              </a:rPr>
              <a:t>，波动特征与工银瑞信双利接近。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12" y="1714500"/>
            <a:ext cx="7637889" cy="459950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165205" y="1714500"/>
            <a:ext cx="3889419" cy="45995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回测的假设：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342900" marR="0" indent="-34290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r>
              <a:rPr lang="zh-CN" altLang="en-US" sz="2000" dirty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底</a:t>
            </a:r>
            <a:r>
              <a:rPr lang="zh-CN" altLang="en-US" sz="2000" dirty="0" smtClean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仓：</a:t>
            </a:r>
            <a:r>
              <a:rPr lang="en-US" altLang="zh-CN" sz="2000" dirty="0" smtClean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90%</a:t>
            </a:r>
            <a:r>
              <a:rPr lang="zh-CN" altLang="en-US" sz="2000" dirty="0" smtClean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仓位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342900" marR="0" indent="-34290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r>
              <a:rPr lang="zh-CN" altLang="en-US" sz="2000" dirty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回</a:t>
            </a:r>
            <a:r>
              <a:rPr lang="zh-CN" altLang="en-US" sz="2000" dirty="0" smtClean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购利率按</a:t>
            </a:r>
            <a:r>
              <a:rPr lang="en-US" altLang="zh-CN" sz="2000" dirty="0" smtClean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3%</a:t>
            </a:r>
            <a:r>
              <a:rPr lang="zh-CN" altLang="en-US" sz="2000" dirty="0" smtClean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；</a:t>
            </a:r>
            <a:endParaRPr lang="en-US" altLang="zh-CN" sz="2000" dirty="0" smtClean="0">
              <a:solidFill>
                <a:srgbClr val="292929"/>
              </a:solidFill>
              <a:latin typeface="+mj-lt"/>
              <a:ea typeface="+mj-ea"/>
              <a:cs typeface="+mj-cs"/>
            </a:endParaRPr>
          </a:p>
          <a:p>
            <a:pPr marL="342900" marR="0" indent="-34290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利率量化仓位，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15%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；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342900" marR="0" indent="-34290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高凸性转债：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15%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；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342900" marR="0" indent="-34290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r>
              <a:rPr lang="zh-CN" altLang="en-US" sz="2000" noProof="0" dirty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高</a:t>
            </a:r>
            <a:r>
              <a:rPr lang="zh-CN" altLang="en-US" sz="2000" noProof="0" dirty="0" smtClean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股息股票：按照前述的仓位设计规则。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9756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15691" y="1033630"/>
            <a:ext cx="9839183" cy="38898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zh-CN" altLang="en-US" sz="2400" dirty="0">
              <a:solidFill>
                <a:prstClr val="black"/>
              </a:solidFill>
              <a:latin typeface="Microsoft YaHei" charset="0"/>
              <a:cs typeface="Microsoft YaHei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47700" y="1081741"/>
            <a:ext cx="11544300" cy="221874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9075" lvl="1">
              <a:lnSpc>
                <a:spcPct val="125000"/>
              </a:lnSpc>
              <a:spcBef>
                <a:spcPts val="1000"/>
              </a:spcBef>
              <a:defRPr/>
            </a:pPr>
            <a:endParaRPr lang="en-US" altLang="zh-CN" sz="3000" dirty="0" smtClean="0">
              <a:solidFill>
                <a:prstClr val="black"/>
              </a:solidFill>
              <a:latin typeface="Microsoft YaHei" charset="0"/>
              <a:cs typeface="Microsoft YaHei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07731" y="854264"/>
            <a:ext cx="11756890" cy="55835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1000"/>
              </a:spcBef>
              <a:defRPr/>
            </a:pPr>
            <a:r>
              <a:rPr lang="en-US" altLang="zh-CN" sz="2000" b="1" dirty="0" smtClean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1</a:t>
            </a:r>
            <a:r>
              <a:rPr lang="zh-CN" altLang="en-US" sz="2000" b="1" dirty="0" smtClean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、新发产品目标定位、核心卖点</a:t>
            </a:r>
            <a:endParaRPr lang="en-US" altLang="zh-CN" sz="2000" b="1" dirty="0" smtClean="0">
              <a:solidFill>
                <a:prstClr val="black"/>
              </a:solidFill>
              <a:latin typeface="Microsoft YaHei" charset="0"/>
              <a:cs typeface="Microsoft YaHei" charset="0"/>
            </a:endParaRPr>
          </a:p>
          <a:p>
            <a:pPr>
              <a:lnSpc>
                <a:spcPct val="200000"/>
              </a:lnSpc>
              <a:spcBef>
                <a:spcPts val="1000"/>
              </a:spcBef>
              <a:defRPr/>
            </a:pPr>
            <a:r>
              <a:rPr lang="en-US" altLang="zh-CN" sz="2000" b="1" dirty="0" smtClean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2</a:t>
            </a:r>
            <a:r>
              <a:rPr lang="zh-CN" altLang="en-US" sz="2000" b="1" dirty="0" smtClean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、风险收益特征</a:t>
            </a:r>
            <a:r>
              <a:rPr lang="zh-CN" altLang="en-US" sz="2000" b="1" dirty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在</a:t>
            </a:r>
            <a:r>
              <a:rPr lang="zh-CN" altLang="en-US" sz="2000" b="1" dirty="0" smtClean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内、外部产品线中的定位</a:t>
            </a:r>
            <a:endParaRPr lang="en-US" altLang="zh-CN" sz="2000" b="1" dirty="0" smtClean="0">
              <a:solidFill>
                <a:prstClr val="black"/>
              </a:solidFill>
              <a:latin typeface="Microsoft YaHei" charset="0"/>
              <a:cs typeface="Microsoft YaHei" charset="0"/>
            </a:endParaRPr>
          </a:p>
          <a:p>
            <a:pPr>
              <a:lnSpc>
                <a:spcPct val="200000"/>
              </a:lnSpc>
              <a:spcBef>
                <a:spcPts val="1000"/>
              </a:spcBef>
              <a:defRPr/>
            </a:pPr>
            <a:r>
              <a:rPr lang="en-US" altLang="zh-CN" sz="2000" b="1" dirty="0" smtClean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3</a:t>
            </a:r>
            <a:r>
              <a:rPr lang="zh-CN" altLang="en-US" sz="2000" b="1" dirty="0" smtClean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、目标客户群体</a:t>
            </a:r>
            <a:endParaRPr lang="en-US" altLang="zh-CN" sz="2000" b="1" dirty="0" smtClean="0">
              <a:solidFill>
                <a:prstClr val="black"/>
              </a:solidFill>
              <a:latin typeface="Microsoft YaHei" charset="0"/>
              <a:cs typeface="Microsoft YaHei" charset="0"/>
            </a:endParaRPr>
          </a:p>
          <a:p>
            <a:pPr>
              <a:lnSpc>
                <a:spcPct val="200000"/>
              </a:lnSpc>
              <a:spcBef>
                <a:spcPts val="1000"/>
              </a:spcBef>
              <a:defRPr/>
            </a:pPr>
            <a:r>
              <a:rPr lang="en-US" altLang="zh-CN" sz="2000" b="1" dirty="0" smtClean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4</a:t>
            </a:r>
            <a:r>
              <a:rPr lang="zh-CN" altLang="en-US" sz="2000" b="1" dirty="0" smtClean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、</a:t>
            </a:r>
            <a:r>
              <a:rPr lang="en-US" altLang="zh-CN" sz="2000" b="1" dirty="0" smtClean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 </a:t>
            </a:r>
            <a:r>
              <a:rPr lang="zh-CN" altLang="en-US" sz="2000" b="1" dirty="0" smtClean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投资策略的设计</a:t>
            </a:r>
            <a:endParaRPr lang="en-US" altLang="zh-CN" sz="2000" b="1" dirty="0" smtClean="0">
              <a:solidFill>
                <a:prstClr val="black"/>
              </a:solidFill>
              <a:latin typeface="Microsoft YaHei" charset="0"/>
              <a:cs typeface="Microsoft YaHei" charset="0"/>
            </a:endParaRPr>
          </a:p>
          <a:p>
            <a:pPr>
              <a:lnSpc>
                <a:spcPct val="200000"/>
              </a:lnSpc>
              <a:spcBef>
                <a:spcPts val="1000"/>
              </a:spcBef>
              <a:defRPr/>
            </a:pPr>
            <a:r>
              <a:rPr lang="en-US" altLang="zh-CN" sz="2000" dirty="0" smtClean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4.1 </a:t>
            </a:r>
            <a:r>
              <a:rPr lang="zh-CN" altLang="en-US" sz="2000" dirty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alpha1: </a:t>
            </a:r>
            <a:r>
              <a:rPr lang="zh-CN" altLang="en-US" sz="2000" dirty="0" smtClean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高股息率价值类股票</a:t>
            </a:r>
            <a:r>
              <a:rPr lang="en-US" altLang="zh-CN" sz="2000" dirty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                                                  4.2   alpha2 :</a:t>
            </a:r>
            <a:r>
              <a:rPr lang="zh-CN" altLang="en-US" sz="2000" dirty="0" smtClean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低价、高凸性转债 </a:t>
            </a:r>
            <a:endParaRPr lang="en-US" altLang="zh-CN" sz="2000" dirty="0" smtClean="0">
              <a:solidFill>
                <a:prstClr val="black"/>
              </a:solidFill>
              <a:latin typeface="Microsoft YaHei" charset="0"/>
              <a:cs typeface="Microsoft YaHei" charset="0"/>
            </a:endParaRPr>
          </a:p>
          <a:p>
            <a:pPr>
              <a:lnSpc>
                <a:spcPct val="200000"/>
              </a:lnSpc>
              <a:spcBef>
                <a:spcPts val="1000"/>
              </a:spcBef>
              <a:defRPr/>
            </a:pPr>
            <a:r>
              <a:rPr lang="en-US" altLang="zh-CN" sz="2000" dirty="0" smtClean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4.3  alpha3</a:t>
            </a:r>
            <a:r>
              <a:rPr lang="zh-CN" altLang="en-US" sz="2000" dirty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：</a:t>
            </a:r>
            <a:r>
              <a:rPr lang="zh-CN" altLang="en-US" sz="2000" dirty="0" smtClean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利率债量化策略</a:t>
            </a:r>
            <a:r>
              <a:rPr lang="en-US" altLang="zh-CN" sz="2000" dirty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                                                       4.4 </a:t>
            </a:r>
            <a:r>
              <a:rPr lang="zh-CN" altLang="en-US" sz="2000" dirty="0" smtClean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  组合配置比例控制</a:t>
            </a:r>
            <a:endParaRPr lang="en-US" altLang="zh-CN" sz="2000" dirty="0" smtClean="0">
              <a:solidFill>
                <a:prstClr val="black"/>
              </a:solidFill>
              <a:latin typeface="Microsoft YaHei" charset="0"/>
              <a:cs typeface="Microsoft YaHei" charset="0"/>
            </a:endParaRPr>
          </a:p>
          <a:p>
            <a:pPr>
              <a:lnSpc>
                <a:spcPct val="200000"/>
              </a:lnSpc>
              <a:spcBef>
                <a:spcPts val="1000"/>
              </a:spcBef>
              <a:defRPr/>
            </a:pPr>
            <a:r>
              <a:rPr lang="en-US" altLang="zh-CN" sz="2000" dirty="0" smtClean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4.5   </a:t>
            </a:r>
            <a:r>
              <a:rPr lang="zh-CN" altLang="en-US" sz="2000" dirty="0" smtClean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长周期回测的净值表现效果</a:t>
            </a:r>
            <a:endParaRPr lang="en-US" altLang="zh-CN" sz="2800" dirty="0" smtClean="0">
              <a:solidFill>
                <a:prstClr val="black"/>
              </a:solidFill>
              <a:latin typeface="Microsoft YaHei" charset="0"/>
              <a:cs typeface="Microsoft Ya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7731" y="269919"/>
            <a:ext cx="615920" cy="5810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prstClr val="white"/>
                </a:solidFill>
                <a:latin typeface="Franklin Gothic Book" panose="020B0503020102020204" pitchFamily="34" charset="0"/>
                <a:ea typeface="微软雅黑 Light"/>
              </a:rPr>
              <a:t>0</a:t>
            </a:r>
            <a:endParaRPr lang="zh-CN" altLang="en-US" sz="2400" b="1" dirty="0" smtClean="0">
              <a:solidFill>
                <a:prstClr val="white"/>
              </a:solidFill>
              <a:latin typeface="Franklin Gothic Book" panose="020B0503020102020204" pitchFamily="34" charset="0"/>
              <a:ea typeface="微软雅黑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358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新发产品目标定位、核心卖点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0634" y="866898"/>
            <a:ext cx="11733990" cy="551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目标定位：</a:t>
            </a:r>
            <a:r>
              <a:rPr lang="zh-CN" altLang="en-US" sz="2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要规模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从二级债基行业生态的观察来看，需要更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严苛的回撤控制和稳定的超越纯债的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alpha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才能沉淀下资金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indent="-34290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核心卖点：</a:t>
            </a:r>
            <a:endParaRPr lang="en-US" altLang="zh-CN" sz="23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、低利率环境下，固收投资者对</a:t>
            </a:r>
            <a:r>
              <a:rPr lang="zh-CN" altLang="en-US" sz="2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类固</a:t>
            </a:r>
            <a:r>
              <a:rPr lang="zh-CN" altLang="en-US" sz="2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收资产</a:t>
            </a: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alpha</a:t>
            </a:r>
            <a:r>
              <a:rPr lang="zh-CN" altLang="en-US" sz="2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收益的追逐。</a:t>
            </a:r>
            <a:endParaRPr lang="en-US" altLang="zh-CN" sz="23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（主打低价转债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高股息率股票）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、清晰的策略定位：明确的投资方向、配置理念。</a:t>
            </a:r>
            <a:endParaRPr lang="en-US" altLang="zh-CN" sz="23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目前市场上优秀的二级债基基金经理具有很深的能力护城河，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后发竞争者想获得客户对能力的认同很难，只有给客户讲清楚策略、投向，赢得客户对策略的认同，才能在竞争中获得一杯羹。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、可重复的盈利模式。</a:t>
            </a:r>
            <a:endParaRPr lang="en-US" altLang="zh-CN" sz="23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主观投资的基金经理的业绩往往不稳定，需要主观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量化的投资策略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风险预算管理。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策略上长期回测具有优秀的净值表现。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473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风险收益特征在内、外部产品线中的定位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0634" y="866898"/>
            <a:ext cx="11733990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外部定位</a:t>
            </a:r>
            <a:endParaRPr lang="en-US" altLang="zh-CN" sz="23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波动率和回撤要小于二级债基指数，对标为工银瑞信双利、易方达裕丰回报的风险收益特征</a:t>
            </a:r>
            <a:endParaRPr lang="en-US" altLang="zh-CN" sz="2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650" y="2080772"/>
            <a:ext cx="7373942" cy="433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5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风险收益特征在内、外部产品线中的定位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0634" y="866898"/>
            <a:ext cx="1173399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外部定位</a:t>
            </a:r>
            <a:endParaRPr lang="en-US" altLang="zh-CN" sz="23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控制住股票和转债的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波动率贡献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（波动率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权重），更看重业绩的稳定性。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34" y="2348036"/>
            <a:ext cx="11733990" cy="379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18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1108" y="285873"/>
            <a:ext cx="8100455" cy="581025"/>
          </a:xfrm>
        </p:spPr>
        <p:txBody>
          <a:bodyPr/>
          <a:lstStyle/>
          <a:p>
            <a:r>
              <a:rPr lang="zh-CN" altLang="en-US" dirty="0"/>
              <a:t>风险收益特征在内、外部产品线中的定位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0634" y="866898"/>
            <a:ext cx="1173399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 algn="just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1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内部偏权益产品线定位</a:t>
            </a:r>
            <a:endParaRPr lang="en-US" altLang="zh-CN" sz="21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sz="21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21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一）添利： </a:t>
            </a:r>
            <a:r>
              <a:rPr lang="zh-CN" altLang="en-US" sz="2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转债</a:t>
            </a:r>
            <a:r>
              <a:rPr lang="en-US" altLang="zh-CN" sz="2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alpha</a:t>
            </a:r>
            <a:r>
              <a:rPr lang="zh-CN" altLang="en-US" sz="2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基金，策略容量有上限。</a:t>
            </a:r>
            <a:endParaRPr lang="en-US" altLang="zh-CN" sz="2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1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（二）丰利等：  </a:t>
            </a:r>
            <a:r>
              <a:rPr lang="zh-CN" altLang="en-US" sz="2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转债增强基金，仓位</a:t>
            </a:r>
            <a:r>
              <a:rPr lang="en-US" altLang="zh-CN" sz="2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&lt;20%/30%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1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（三）永利：</a:t>
            </a:r>
            <a:r>
              <a:rPr lang="en-US" altLang="zh-CN" sz="2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2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主动管理，考验主动资产配置和选股能力，看相对排名</a:t>
            </a:r>
            <a:endParaRPr lang="en-US" altLang="zh-CN" sz="2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1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（四）新的二级债产品的定位：</a:t>
            </a:r>
            <a:endParaRPr lang="en-US" altLang="zh-CN" sz="21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1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权益部分只专注于高股息率股票的投资机会，风险敞口清晰，更易获得固收投资者信任；</a:t>
            </a:r>
            <a:endParaRPr lang="en-US" altLang="zh-CN" sz="21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1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② 三个</a:t>
            </a:r>
            <a:r>
              <a:rPr lang="en-US" altLang="zh-CN" sz="21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alpha</a:t>
            </a:r>
            <a:r>
              <a:rPr lang="zh-CN" altLang="en-US" sz="21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来源，</a:t>
            </a:r>
            <a:r>
              <a:rPr lang="zh-CN" altLang="en-US" sz="2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21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股息率</a:t>
            </a:r>
            <a:r>
              <a:rPr lang="en-US" altLang="zh-CN" sz="21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1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低价转债</a:t>
            </a:r>
            <a:r>
              <a:rPr lang="en-US" altLang="zh-CN" sz="21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1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量化策略；</a:t>
            </a:r>
            <a:endParaRPr lang="en-US" altLang="zh-CN" sz="21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1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 目标是纯债之上的</a:t>
            </a:r>
            <a:r>
              <a:rPr lang="en-US" altLang="zh-CN" sz="21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alpha</a:t>
            </a:r>
            <a:r>
              <a:rPr lang="zh-CN" altLang="en-US" sz="21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，绝对收益要求</a:t>
            </a:r>
            <a:r>
              <a:rPr lang="en-US" altLang="zh-CN" sz="21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1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相对排名要求。</a:t>
            </a:r>
            <a:endParaRPr lang="zh-CN" altLang="en-US" sz="2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400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1108" y="285873"/>
            <a:ext cx="8100455" cy="581025"/>
          </a:xfrm>
        </p:spPr>
        <p:txBody>
          <a:bodyPr/>
          <a:lstStyle/>
          <a:p>
            <a:r>
              <a:rPr lang="zh-CN" altLang="en-US" dirty="0"/>
              <a:t>目标客户群体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0634" y="1047201"/>
            <a:ext cx="1173399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3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3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银行表内客户无法直接投资，潜在主要客户群体如下。</a:t>
            </a:r>
            <a:endParaRPr lang="en-US" altLang="zh-CN" sz="23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sz="23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3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一）企业</a:t>
            </a:r>
            <a:r>
              <a:rPr lang="en-US" altLang="zh-CN" sz="23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3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职业年金</a:t>
            </a:r>
            <a:r>
              <a:rPr lang="en-US" altLang="zh-CN" sz="23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3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保险公司： </a:t>
            </a:r>
            <a:endParaRPr lang="en-US" altLang="zh-CN" sz="23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3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国寿和人保部分投资经理表示感兴趣，投二级债非常看重回撤和稳定性；</a:t>
            </a:r>
            <a:endParaRPr lang="en-US" altLang="zh-CN" sz="23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（二）银行理财</a:t>
            </a:r>
            <a:endParaRPr lang="en-US" altLang="zh-CN" sz="22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低利率环境下的，类固收替代需求；</a:t>
            </a:r>
            <a:endParaRPr lang="en-US" altLang="zh-CN" sz="2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（三）散户</a:t>
            </a:r>
            <a:endParaRPr lang="en-US" altLang="zh-CN" sz="22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806359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15691" y="1033630"/>
            <a:ext cx="9839183" cy="38898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zh-CN" altLang="en-US" sz="2400" dirty="0">
              <a:solidFill>
                <a:prstClr val="black"/>
              </a:solidFill>
              <a:latin typeface="Microsoft YaHei" charset="0"/>
              <a:cs typeface="Microsoft YaHei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47700" y="1081741"/>
            <a:ext cx="11544300" cy="221874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9075" lvl="1">
              <a:lnSpc>
                <a:spcPct val="125000"/>
              </a:lnSpc>
              <a:spcBef>
                <a:spcPts val="1000"/>
              </a:spcBef>
              <a:defRPr/>
            </a:pPr>
            <a:endParaRPr lang="en-US" altLang="zh-CN" sz="3000" dirty="0" smtClean="0">
              <a:solidFill>
                <a:prstClr val="black"/>
              </a:solidFill>
              <a:latin typeface="Microsoft YaHei" charset="0"/>
              <a:cs typeface="Microsoft YaHei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07731" y="854264"/>
            <a:ext cx="11756890" cy="55835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1000"/>
              </a:spcBef>
              <a:defRPr/>
            </a:pPr>
            <a:r>
              <a:rPr lang="en-US" altLang="zh-CN" sz="2000" b="1" dirty="0" smtClean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1</a:t>
            </a:r>
            <a:r>
              <a:rPr lang="zh-CN" altLang="en-US" sz="2000" b="1" dirty="0" smtClean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、新发产品目标定位、核心卖点</a:t>
            </a:r>
            <a:endParaRPr lang="en-US" altLang="zh-CN" sz="2000" b="1" dirty="0" smtClean="0">
              <a:solidFill>
                <a:prstClr val="black"/>
              </a:solidFill>
              <a:latin typeface="Microsoft YaHei" charset="0"/>
              <a:cs typeface="Microsoft YaHei" charset="0"/>
            </a:endParaRPr>
          </a:p>
          <a:p>
            <a:pPr>
              <a:lnSpc>
                <a:spcPct val="200000"/>
              </a:lnSpc>
              <a:spcBef>
                <a:spcPts val="1000"/>
              </a:spcBef>
              <a:defRPr/>
            </a:pPr>
            <a:r>
              <a:rPr lang="en-US" altLang="zh-CN" sz="2000" b="1" dirty="0" smtClean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2</a:t>
            </a:r>
            <a:r>
              <a:rPr lang="zh-CN" altLang="en-US" sz="2000" b="1" dirty="0" smtClean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、风险收益特征</a:t>
            </a:r>
            <a:r>
              <a:rPr lang="zh-CN" altLang="en-US" sz="2000" b="1" dirty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在</a:t>
            </a:r>
            <a:r>
              <a:rPr lang="zh-CN" altLang="en-US" sz="2000" b="1" dirty="0" smtClean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内、外部产品线中的定位</a:t>
            </a:r>
            <a:endParaRPr lang="en-US" altLang="zh-CN" sz="2000" b="1" dirty="0" smtClean="0">
              <a:solidFill>
                <a:prstClr val="black"/>
              </a:solidFill>
              <a:latin typeface="Microsoft YaHei" charset="0"/>
              <a:cs typeface="Microsoft YaHei" charset="0"/>
            </a:endParaRPr>
          </a:p>
          <a:p>
            <a:pPr>
              <a:lnSpc>
                <a:spcPct val="200000"/>
              </a:lnSpc>
              <a:spcBef>
                <a:spcPts val="1000"/>
              </a:spcBef>
              <a:defRPr/>
            </a:pPr>
            <a:r>
              <a:rPr lang="en-US" altLang="zh-CN" sz="2000" b="1" dirty="0" smtClean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3</a:t>
            </a:r>
            <a:r>
              <a:rPr lang="zh-CN" altLang="en-US" sz="2000" b="1" dirty="0" smtClean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、目标客户群体</a:t>
            </a:r>
            <a:endParaRPr lang="en-US" altLang="zh-CN" sz="2000" b="1" dirty="0" smtClean="0">
              <a:solidFill>
                <a:prstClr val="black"/>
              </a:solidFill>
              <a:latin typeface="Microsoft YaHei" charset="0"/>
              <a:cs typeface="Microsoft YaHei" charset="0"/>
            </a:endParaRPr>
          </a:p>
          <a:p>
            <a:pPr>
              <a:lnSpc>
                <a:spcPct val="200000"/>
              </a:lnSpc>
              <a:spcBef>
                <a:spcPts val="1000"/>
              </a:spcBef>
              <a:defRPr/>
            </a:pPr>
            <a:r>
              <a:rPr lang="en-US" altLang="zh-CN" sz="2000" b="1" dirty="0" smtClean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4</a:t>
            </a:r>
            <a:r>
              <a:rPr lang="zh-CN" altLang="en-US" sz="2000" b="1" dirty="0" smtClean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、</a:t>
            </a:r>
            <a:r>
              <a:rPr lang="en-US" altLang="zh-CN" sz="2000" b="1" dirty="0" smtClean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 </a:t>
            </a:r>
            <a:r>
              <a:rPr lang="zh-CN" altLang="en-US" sz="2000" b="1" dirty="0" smtClean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投资策略的设计</a:t>
            </a:r>
            <a:endParaRPr lang="en-US" altLang="zh-CN" sz="2000" b="1" dirty="0" smtClean="0">
              <a:solidFill>
                <a:prstClr val="black"/>
              </a:solidFill>
              <a:latin typeface="Microsoft YaHei" charset="0"/>
              <a:cs typeface="Microsoft YaHei" charset="0"/>
            </a:endParaRPr>
          </a:p>
          <a:p>
            <a:pPr>
              <a:lnSpc>
                <a:spcPct val="200000"/>
              </a:lnSpc>
              <a:spcBef>
                <a:spcPts val="1000"/>
              </a:spcBef>
              <a:defRPr/>
            </a:pPr>
            <a:r>
              <a:rPr lang="en-US" altLang="zh-CN" sz="2000" dirty="0" smtClean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4.1 </a:t>
            </a:r>
            <a:r>
              <a:rPr lang="zh-CN" altLang="en-US" sz="2000" dirty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alpha1: </a:t>
            </a:r>
            <a:r>
              <a:rPr lang="zh-CN" altLang="en-US" sz="2000" dirty="0" smtClean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高股息率价值类股票</a:t>
            </a:r>
            <a:r>
              <a:rPr lang="en-US" altLang="zh-CN" sz="2000" dirty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                                                  4.2   alpha2 :</a:t>
            </a:r>
            <a:r>
              <a:rPr lang="zh-CN" altLang="en-US" sz="2000" dirty="0" smtClean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低价、高凸性转债 </a:t>
            </a:r>
            <a:endParaRPr lang="en-US" altLang="zh-CN" sz="2000" dirty="0" smtClean="0">
              <a:solidFill>
                <a:prstClr val="black"/>
              </a:solidFill>
              <a:latin typeface="Microsoft YaHei" charset="0"/>
              <a:cs typeface="Microsoft YaHei" charset="0"/>
            </a:endParaRPr>
          </a:p>
          <a:p>
            <a:pPr>
              <a:lnSpc>
                <a:spcPct val="200000"/>
              </a:lnSpc>
              <a:spcBef>
                <a:spcPts val="1000"/>
              </a:spcBef>
              <a:defRPr/>
            </a:pPr>
            <a:r>
              <a:rPr lang="en-US" altLang="zh-CN" sz="2000" dirty="0" smtClean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4.3  alpha3</a:t>
            </a:r>
            <a:r>
              <a:rPr lang="zh-CN" altLang="en-US" sz="2000" dirty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：</a:t>
            </a:r>
            <a:r>
              <a:rPr lang="zh-CN" altLang="en-US" sz="2000" dirty="0" smtClean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利率债量化策略</a:t>
            </a:r>
            <a:r>
              <a:rPr lang="en-US" altLang="zh-CN" sz="2000" dirty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                                                       4.4 </a:t>
            </a:r>
            <a:r>
              <a:rPr lang="zh-CN" altLang="en-US" sz="2000" dirty="0" smtClean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  组合配置比例控制</a:t>
            </a:r>
            <a:endParaRPr lang="en-US" altLang="zh-CN" sz="2000" dirty="0" smtClean="0">
              <a:solidFill>
                <a:prstClr val="black"/>
              </a:solidFill>
              <a:latin typeface="Microsoft YaHei" charset="0"/>
              <a:cs typeface="Microsoft YaHei" charset="0"/>
            </a:endParaRPr>
          </a:p>
          <a:p>
            <a:pPr>
              <a:lnSpc>
                <a:spcPct val="200000"/>
              </a:lnSpc>
              <a:spcBef>
                <a:spcPts val="1000"/>
              </a:spcBef>
              <a:defRPr/>
            </a:pPr>
            <a:r>
              <a:rPr lang="en-US" altLang="zh-CN" sz="2000" dirty="0" smtClean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4.5   </a:t>
            </a:r>
            <a:r>
              <a:rPr lang="zh-CN" altLang="en-US" sz="2000" dirty="0" smtClean="0">
                <a:solidFill>
                  <a:prstClr val="black"/>
                </a:solidFill>
                <a:latin typeface="Microsoft YaHei" charset="0"/>
                <a:cs typeface="Microsoft YaHei" charset="0"/>
              </a:rPr>
              <a:t>长周期回测的净值表现效果</a:t>
            </a:r>
            <a:endParaRPr lang="en-US" altLang="zh-CN" sz="2800" dirty="0" smtClean="0">
              <a:solidFill>
                <a:prstClr val="black"/>
              </a:solidFill>
              <a:latin typeface="Microsoft YaHei" charset="0"/>
              <a:cs typeface="Microsoft Ya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7731" y="269919"/>
            <a:ext cx="615920" cy="5810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prstClr val="white"/>
                </a:solidFill>
                <a:latin typeface="Franklin Gothic Book" panose="020B0503020102020204" pitchFamily="34" charset="0"/>
                <a:ea typeface="微软雅黑 Light"/>
              </a:rPr>
              <a:t>0</a:t>
            </a:r>
            <a:endParaRPr lang="zh-CN" altLang="en-US" sz="2400" b="1" dirty="0" smtClean="0">
              <a:solidFill>
                <a:prstClr val="white"/>
              </a:solidFill>
              <a:latin typeface="Franklin Gothic Book" panose="020B0503020102020204" pitchFamily="34" charset="0"/>
              <a:ea typeface="微软雅黑 Light"/>
            </a:endParaRPr>
          </a:p>
        </p:txBody>
      </p:sp>
    </p:spTree>
    <p:extLst>
      <p:ext uri="{BB962C8B-B14F-4D97-AF65-F5344CB8AC3E}">
        <p14:creationId xmlns:p14="http://schemas.microsoft.com/office/powerpoint/2010/main" val="66802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1108" y="285873"/>
            <a:ext cx="8100455" cy="581025"/>
          </a:xfrm>
        </p:spPr>
        <p:txBody>
          <a:bodyPr/>
          <a:lstStyle/>
          <a:p>
            <a:r>
              <a:rPr lang="en-US" altLang="zh-CN" dirty="0"/>
              <a:t>alpha1: </a:t>
            </a:r>
            <a:r>
              <a:rPr lang="zh-CN" altLang="en-US" dirty="0"/>
              <a:t>高股息率价值类股票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4.1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0634" y="1047201"/>
            <a:ext cx="11733990" cy="667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234" y="3710745"/>
            <a:ext cx="3808429" cy="130076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0634" y="866898"/>
            <a:ext cx="11871366" cy="152857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策略设计：① 以稳定的高股息率资产作为可投池，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noProof="0" dirty="0" smtClean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② 仓位</a:t>
            </a:r>
            <a:r>
              <a:rPr lang="en-US" altLang="zh-CN" sz="2000" noProof="0" dirty="0" smtClean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=</a:t>
            </a:r>
            <a:r>
              <a:rPr lang="zh-CN" altLang="en-US" sz="2000" noProof="0" dirty="0" smtClean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基准仓位（股息率与</a:t>
            </a:r>
            <a:r>
              <a:rPr lang="en-US" altLang="zh-CN" sz="2000" noProof="0" dirty="0" smtClean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10</a:t>
            </a:r>
            <a:r>
              <a:rPr lang="zh-CN" altLang="en-US" sz="2000" noProof="0" dirty="0" smtClean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年国债的差距分析）</a:t>
            </a:r>
            <a:r>
              <a:rPr lang="en-US" altLang="zh-CN" sz="2000" noProof="0" dirty="0" smtClean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+</a:t>
            </a:r>
            <a:r>
              <a:rPr lang="zh-CN" altLang="en-US" sz="2000" noProof="0" dirty="0" smtClean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调整仓位（量化趋势信号）</a:t>
            </a:r>
            <a:r>
              <a:rPr lang="en-US" altLang="zh-CN" sz="2000" noProof="0" dirty="0" smtClean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+</a:t>
            </a:r>
            <a:r>
              <a:rPr lang="zh-CN" altLang="en-US" sz="2000" b="1" noProof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主观仓位偏离</a:t>
            </a:r>
            <a:r>
              <a:rPr lang="zh-CN" altLang="en-US" sz="2000" noProof="0" dirty="0" smtClean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；</a:t>
            </a:r>
            <a:endParaRPr lang="en-US" altLang="zh-CN" sz="2000" noProof="0" dirty="0" smtClean="0">
              <a:solidFill>
                <a:srgbClr val="292929"/>
              </a:solidFill>
              <a:latin typeface="+mj-lt"/>
              <a:ea typeface="+mj-ea"/>
              <a:cs typeface="+mj-cs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kern="1200" cap="none" spc="0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③ 以沪深</a:t>
            </a:r>
            <a:r>
              <a:rPr kumimoji="0" lang="en-US" altLang="zh-CN" sz="2000" b="0" i="0" u="none" strike="noStrike" kern="1200" cap="none" spc="0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300</a:t>
            </a:r>
            <a:r>
              <a:rPr kumimoji="0" lang="zh-CN" altLang="en-US" sz="2000" b="0" i="0" u="none" strike="noStrike" kern="1200" cap="none" spc="0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作为测试组合，简单测试，效果表现较好。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kern="1200" cap="none" spc="0" normalizeH="0" baseline="0" noProof="0" dirty="0" smtClean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34" y="2575773"/>
            <a:ext cx="6393319" cy="389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7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微软雅黑 Light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marL="0" marR="0" indent="0" algn="l" defTabSz="914400" rtl="0" eaLnBrk="1" fontAlgn="auto" latinLnBrk="0" hangingPunct="1">
          <a:lnSpc>
            <a:spcPct val="9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kern="1200" cap="none" spc="0" normalizeH="0" baseline="0" noProof="0" dirty="0" smtClean="0">
            <a:ln>
              <a:noFill/>
            </a:ln>
            <a:solidFill>
              <a:srgbClr val="292929"/>
            </a:solidFill>
            <a:effectLst/>
            <a:uLnTx/>
            <a:uFillTx/>
            <a:latin typeface="+mj-lt"/>
            <a:ea typeface="+mj-ea"/>
            <a:cs typeface="+mj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6302</TotalTime>
  <Words>982</Words>
  <Application>Microsoft Office PowerPoint</Application>
  <PresentationFormat>宽屏</PresentationFormat>
  <Paragraphs>92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宋体</vt:lpstr>
      <vt:lpstr>微软雅黑</vt:lpstr>
      <vt:lpstr>微软雅黑</vt:lpstr>
      <vt:lpstr>微软雅黑 Light</vt:lpstr>
      <vt:lpstr>Arial</vt:lpstr>
      <vt:lpstr>Calibri</vt:lpstr>
      <vt:lpstr>Calibri Light</vt:lpstr>
      <vt:lpstr>Franklin Gothic Book</vt:lpstr>
      <vt:lpstr>Segoe UI</vt:lpstr>
      <vt:lpstr>Segoe UI Light</vt:lpstr>
      <vt:lpstr>Wingdings</vt:lpstr>
      <vt:lpstr>Office 主题</vt:lpstr>
      <vt:lpstr>1_Office 主题</vt:lpstr>
      <vt:lpstr>PowerPoint 演示文稿</vt:lpstr>
      <vt:lpstr>目录</vt:lpstr>
      <vt:lpstr>新发产品目标定位、核心卖点</vt:lpstr>
      <vt:lpstr>风险收益特征在内、外部产品线中的定位</vt:lpstr>
      <vt:lpstr>风险收益特征在内、外部产品线中的定位</vt:lpstr>
      <vt:lpstr>风险收益特征在内、外部产品线中的定位</vt:lpstr>
      <vt:lpstr>目标客户群体</vt:lpstr>
      <vt:lpstr>目录</vt:lpstr>
      <vt:lpstr>alpha1: 高股息率价值类股票 </vt:lpstr>
      <vt:lpstr>alpha2 :低价、高凸性转债 </vt:lpstr>
      <vt:lpstr>alpha3：利率债量化策略 </vt:lpstr>
      <vt:lpstr>组合配置比例控制</vt:lpstr>
      <vt:lpstr>长周期回测的净值表现效果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王帅</dc:creator>
  <cp:lastModifiedBy>Windows 用户</cp:lastModifiedBy>
  <cp:revision>341</cp:revision>
  <cp:lastPrinted>2018-05-31T06:48:50Z</cp:lastPrinted>
  <dcterms:created xsi:type="dcterms:W3CDTF">2018-05-18T07:14:06Z</dcterms:created>
  <dcterms:modified xsi:type="dcterms:W3CDTF">2020-03-22T12:31:50Z</dcterms:modified>
</cp:coreProperties>
</file>