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9" r:id="rId2"/>
    <p:sldId id="261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762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12/28/23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625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E07DC71-F9DA-6172-A680-F8AB0825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67D1A-CEFF-63DE-11CF-E8F3C1902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FA40A-2FE4-2E8E-3DA3-4FABF626B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712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3B289A-3760-37BC-4C8D-030DDDDC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B3EE5-F3EE-066F-BBFF-1A977970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Introduction</a:t>
            </a:r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63ECC-837A-F7AB-CBE3-2F67F017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874" y="9750879"/>
            <a:ext cx="3670300" cy="31623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0B4E0-08D8-A9F2-71E6-4DF17CFB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659110" cy="4351338"/>
          </a:xfrm>
        </p:spPr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72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3B289A-3760-37BC-4C8D-030DDDDC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B3EE5-F3EE-066F-BBFF-1A977970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Content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BD16E21-245B-FF22-FAEC-19A6178E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659110" cy="4351338"/>
          </a:xfrm>
        </p:spPr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8847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3B289A-3760-37BC-4C8D-030DDDDC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B3EE5-F3EE-066F-BBFF-1A977970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Content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BD16E21-245B-FF22-FAEC-19A6178E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659110" cy="4351338"/>
          </a:xfrm>
        </p:spPr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6490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1E29C9A-AAF8-C9D8-041D-EE85C83F7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57524-436D-8C6A-0088-46128CD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Conclusion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2BCC-02BE-6EFA-3B3A-2ACBD95A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78911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Title</vt:lpstr>
      <vt:lpstr>Introduction</vt:lpstr>
      <vt:lpstr>Content</vt:lpstr>
      <vt:lpstr>Content</vt:lpstr>
      <vt:lpstr>Conclusion /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DenseNet</dc:title>
  <dc:creator>LeeDongHyeong</dc:creator>
  <cp:lastModifiedBy>LeeDongHyeong</cp:lastModifiedBy>
  <cp:revision>8</cp:revision>
  <dcterms:created xsi:type="dcterms:W3CDTF">2023-11-27T05:59:08Z</dcterms:created>
  <dcterms:modified xsi:type="dcterms:W3CDTF">2023-12-28T01:43:21Z</dcterms:modified>
</cp:coreProperties>
</file>