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315" r:id="rId4"/>
    <p:sldId id="276" r:id="rId5"/>
    <p:sldId id="265" r:id="rId6"/>
    <p:sldId id="274" r:id="rId7"/>
    <p:sldId id="316" r:id="rId8"/>
    <p:sldId id="317" r:id="rId9"/>
    <p:sldId id="257" r:id="rId10"/>
    <p:sldId id="273" r:id="rId11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003399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5" autoAdjust="0"/>
  </p:normalViewPr>
  <p:slideViewPr>
    <p:cSldViewPr>
      <p:cViewPr varScale="1">
        <p:scale>
          <a:sx n="112" d="100"/>
          <a:sy n="112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3707-3C25-4769-98F2-133F7F4BA167}" type="doc">
      <dgm:prSet loTypeId="urn:microsoft.com/office/officeart/2005/8/layout/chevron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614EDD-2074-4B62-A8C4-AE97BE31CC6B}">
      <dgm:prSet phldrT="[文本]"/>
      <dgm:spPr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BC5A3D07-1B73-4FF8-B07E-CBD0B2DD895B}" type="par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55EE7DD-CCAF-48CE-9B9A-42E94EBE2360}" type="sib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1C23287E-D75B-437D-86D1-19EE2BB9D72F}">
      <dgm:prSet phldrT="[文本]" custT="1"/>
      <dgm:spPr/>
      <dgm:t>
        <a:bodyPr/>
        <a:lstStyle/>
        <a:p>
          <a:pPr algn="l"/>
          <a:r>
            <a:rPr lang="zh-CN" altLang="en-US" sz="28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硬盘上存储的所有文件都是二进制格式</a:t>
          </a:r>
          <a:endParaRPr lang="zh-CN" altLang="en-US" sz="28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A6DD9E8-6127-422D-8E3A-1209FEC24DCA}" type="par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C5C3A43-B1D6-4CF1-A5F7-2925F34D3B01}" type="sib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9D11B92-A063-4260-B376-0E76542BB226}">
      <dgm:prSet phldrT="[文本]"/>
      <dgm:spPr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73BF439-AA01-461B-BFA3-9B0BC888A55C}" type="par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4A95C2-2456-4CEC-BF60-DF89619C1296}" type="sib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00E933-3BFE-4DF5-9EF3-E15A03FA1F63}">
      <dgm:prSet phldrT="[文本]" custT="1"/>
      <dgm:spPr/>
      <dgm:t>
        <a:bodyPr/>
        <a:lstStyle/>
        <a:p>
          <a:pPr algn="l"/>
          <a:r>
            <a:rPr lang="zh-CN" altLang="en-US" sz="28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不同的解释方式可以解析出不同的信息</a:t>
          </a:r>
          <a:endParaRPr lang="zh-CN" altLang="en-US" sz="28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7E11BB65-AF7A-4BCA-A653-68B994068471}" type="par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F7A86F3-29B4-465C-A441-99A8FFF8E367}" type="sib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1B8ADCC-E034-422F-8502-2211F69F73F4}">
      <dgm:prSet phldrT="[文本]" custT="1"/>
      <dgm:spPr/>
      <dgm:t>
        <a:bodyPr/>
        <a:lstStyle/>
        <a:p>
          <a:pPr algn="ctr"/>
          <a:r>
            <a:rPr lang="en-US" altLang="zh-CN" sz="33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D837891-BAF6-4645-BFA0-49BBFA8D548F}" type="par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ECA9AC9-6E18-47F2-BABA-2C44DDF5A279}" type="sib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F13C7DB6-BCFC-40F6-B541-E336074A1126}">
      <dgm:prSet phldrT="[文本]" custT="1"/>
      <dgm:spPr/>
      <dgm:t>
        <a:bodyPr/>
        <a:lstStyle/>
        <a:p>
          <a:pPr algn="l"/>
          <a:r>
            <a:rPr lang="zh-CN" altLang="en-US" sz="28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生成文件时和读取文件时使用不同的解释方式，是不对的</a:t>
          </a:r>
          <a:endParaRPr lang="zh-CN" altLang="en-US" sz="28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091E0E1-6155-4111-A26B-989FEEFDC65F}" type="par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155A458-3F80-46A2-A714-686205634E0E}" type="sib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FC68BBA-914D-4F0B-88D9-59C1A812A376}">
      <dgm:prSet phldrT="[文本]" custT="1"/>
      <dgm:spPr/>
      <dgm:t>
        <a:bodyPr/>
        <a:lstStyle/>
        <a:p>
          <a:pPr algn="ctr"/>
          <a:r>
            <a:rPr lang="en-US" altLang="zh-CN" sz="36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9EBC720-39D4-4209-9B17-FBCD4F0F5618}" type="par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A6B6852B-474F-4716-9A2F-F141996A4A0B}" type="sib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6FEF9E2A-EC2B-420B-BB3C-8FAE8786FE2C}">
      <dgm:prSet phldrT="[文本]" custT="1"/>
      <dgm:spPr/>
      <dgm:t>
        <a:bodyPr/>
        <a:lstStyle/>
        <a:p>
          <a:pPr algn="l"/>
          <a:r>
            <a:rPr lang="zh-CN" altLang="en-US" sz="28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程序员可以自定义的文件解释方式</a:t>
          </a:r>
          <a:endParaRPr lang="zh-CN" altLang="en-US" sz="28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9D5D667-DD09-4AAE-94B4-E460C41A81AD}" type="par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1F0745BF-00D9-4A0D-85CC-016AF54D014B}" type="sib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8BCB68E1-EE57-4007-ACBA-A44F8AE767E5}" type="pres">
      <dgm:prSet presAssocID="{BE283707-3C25-4769-98F2-133F7F4BA1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85B09-0B1B-4827-8E48-34E5EF920A24}" type="pres">
      <dgm:prSet presAssocID="{2C614EDD-2074-4B62-A8C4-AE97BE31CC6B}" presName="composite" presStyleCnt="0"/>
      <dgm:spPr/>
    </dgm:pt>
    <dgm:pt modelId="{D46EFC78-EE86-4CCC-88EB-BE2D8F8D8D24}" type="pres">
      <dgm:prSet presAssocID="{2C614EDD-2074-4B62-A8C4-AE97BE31CC6B}" presName="parentText" presStyleLbl="alignNode1" presStyleIdx="0" presStyleCnt="4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63DD4-2E3E-4A49-BA7C-55E7C727E124}" type="pres">
      <dgm:prSet presAssocID="{2C614EDD-2074-4B62-A8C4-AE97BE31CC6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A0C69-3304-4886-9677-5AC9D4DB511F}" type="pres">
      <dgm:prSet presAssocID="{255EE7DD-CCAF-48CE-9B9A-42E94EBE2360}" presName="sp" presStyleCnt="0"/>
      <dgm:spPr/>
    </dgm:pt>
    <dgm:pt modelId="{EEFC7AE5-EBCA-48E0-B023-A55E275B2EBD}" type="pres">
      <dgm:prSet presAssocID="{C9D11B92-A063-4260-B376-0E76542BB226}" presName="composite" presStyleCnt="0"/>
      <dgm:spPr/>
    </dgm:pt>
    <dgm:pt modelId="{8CC29618-F134-4FC4-9122-51459D1A0ACF}" type="pres">
      <dgm:prSet presAssocID="{C9D11B92-A063-4260-B376-0E76542BB226}" presName="parentText" presStyleLbl="alignNode1" presStyleIdx="1" presStyleCnt="4" custLinFactNeighborY="15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BD1E0-7E1C-4873-895B-EA31B2108644}" type="pres">
      <dgm:prSet presAssocID="{C9D11B92-A063-4260-B376-0E76542BB22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7E2FF-1DF0-4330-9381-FA9F812419A1}" type="pres">
      <dgm:prSet presAssocID="{CB4A95C2-2456-4CEC-BF60-DF89619C1296}" presName="sp" presStyleCnt="0"/>
      <dgm:spPr/>
    </dgm:pt>
    <dgm:pt modelId="{F632577F-BFCE-438D-B87C-0C30C36E8121}" type="pres">
      <dgm:prSet presAssocID="{A1B8ADCC-E034-422F-8502-2211F69F73F4}" presName="composite" presStyleCnt="0"/>
      <dgm:spPr/>
    </dgm:pt>
    <dgm:pt modelId="{47F7D3C4-B8EE-45C7-8604-2118904D0F70}" type="pres">
      <dgm:prSet presAssocID="{A1B8ADCC-E034-422F-8502-2211F69F73F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0D2F7-9B41-4B26-AF01-1093B6AD48C5}" type="pres">
      <dgm:prSet presAssocID="{A1B8ADCC-E034-422F-8502-2211F69F73F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7711-DEC3-49C5-98BF-B9E296201D65}" type="pres">
      <dgm:prSet presAssocID="{8ECA9AC9-6E18-47F2-BABA-2C44DDF5A279}" presName="sp" presStyleCnt="0"/>
      <dgm:spPr/>
    </dgm:pt>
    <dgm:pt modelId="{B44A4D77-F803-42E5-94D7-28628C4E50E7}" type="pres">
      <dgm:prSet presAssocID="{2FC68BBA-914D-4F0B-88D9-59C1A812A376}" presName="composite" presStyleCnt="0"/>
      <dgm:spPr/>
    </dgm:pt>
    <dgm:pt modelId="{CD37A2EF-704B-4EA1-A44D-AB778727714B}" type="pres">
      <dgm:prSet presAssocID="{2FC68BBA-914D-4F0B-88D9-59C1A812A37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ED5AC-425A-4A54-9124-B29F313A6C61}" type="pres">
      <dgm:prSet presAssocID="{2FC68BBA-914D-4F0B-88D9-59C1A812A37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556C04-15F2-4C78-BAFD-4BDDB423C867}" srcId="{2C614EDD-2074-4B62-A8C4-AE97BE31CC6B}" destId="{1C23287E-D75B-437D-86D1-19EE2BB9D72F}" srcOrd="0" destOrd="0" parTransId="{DA6DD9E8-6127-422D-8E3A-1209FEC24DCA}" sibTransId="{AC5C3A43-B1D6-4CF1-A5F7-2925F34D3B01}"/>
    <dgm:cxn modelId="{831A28B0-75FC-43F7-A63F-5DFA5EA6A953}" srcId="{C9D11B92-A063-4260-B376-0E76542BB226}" destId="{CB00E933-3BFE-4DF5-9EF3-E15A03FA1F63}" srcOrd="0" destOrd="0" parTransId="{7E11BB65-AF7A-4BCA-A653-68B994068471}" sibTransId="{8F7A86F3-29B4-465C-A441-99A8FFF8E367}"/>
    <dgm:cxn modelId="{9D5711B5-EEDE-47E8-A1D9-CDBDB4566AB6}" type="presOf" srcId="{CB00E933-3BFE-4DF5-9EF3-E15A03FA1F63}" destId="{2F7BD1E0-7E1C-4873-895B-EA31B2108644}" srcOrd="0" destOrd="0" presId="urn:microsoft.com/office/officeart/2005/8/layout/chevron2"/>
    <dgm:cxn modelId="{8649D4BD-2492-4113-8F0F-B55EC394A1B9}" srcId="{BE283707-3C25-4769-98F2-133F7F4BA167}" destId="{2FC68BBA-914D-4F0B-88D9-59C1A812A376}" srcOrd="3" destOrd="0" parTransId="{D9EBC720-39D4-4209-9B17-FBCD4F0F5618}" sibTransId="{A6B6852B-474F-4716-9A2F-F141996A4A0B}"/>
    <dgm:cxn modelId="{446BEFBB-9698-4642-817E-87691C4454C2}" srcId="{A1B8ADCC-E034-422F-8502-2211F69F73F4}" destId="{F13C7DB6-BCFC-40F6-B541-E336074A1126}" srcOrd="0" destOrd="0" parTransId="{2091E0E1-6155-4111-A26B-989FEEFDC65F}" sibTransId="{2155A458-3F80-46A2-A714-686205634E0E}"/>
    <dgm:cxn modelId="{AB7DB5B3-0A8B-406D-8902-EDC796D80A6E}" srcId="{2FC68BBA-914D-4F0B-88D9-59C1A812A376}" destId="{6FEF9E2A-EC2B-420B-BB3C-8FAE8786FE2C}" srcOrd="0" destOrd="0" parTransId="{09D5D667-DD09-4AAE-94B4-E460C41A81AD}" sibTransId="{1F0745BF-00D9-4A0D-85CC-016AF54D014B}"/>
    <dgm:cxn modelId="{0EF7BEDB-BCB7-454D-9510-5DA06B40925B}" srcId="{BE283707-3C25-4769-98F2-133F7F4BA167}" destId="{A1B8ADCC-E034-422F-8502-2211F69F73F4}" srcOrd="2" destOrd="0" parTransId="{0D837891-BAF6-4645-BFA0-49BBFA8D548F}" sibTransId="{8ECA9AC9-6E18-47F2-BABA-2C44DDF5A279}"/>
    <dgm:cxn modelId="{8589CFB7-C5D6-4082-9100-F9328B3DA1C6}" srcId="{BE283707-3C25-4769-98F2-133F7F4BA167}" destId="{2C614EDD-2074-4B62-A8C4-AE97BE31CC6B}" srcOrd="0" destOrd="0" parTransId="{BC5A3D07-1B73-4FF8-B07E-CBD0B2DD895B}" sibTransId="{255EE7DD-CCAF-48CE-9B9A-42E94EBE2360}"/>
    <dgm:cxn modelId="{65537FCA-71C2-43C6-B518-C47E392FB6C2}" type="presOf" srcId="{C9D11B92-A063-4260-B376-0E76542BB226}" destId="{8CC29618-F134-4FC4-9122-51459D1A0ACF}" srcOrd="0" destOrd="0" presId="urn:microsoft.com/office/officeart/2005/8/layout/chevron2"/>
    <dgm:cxn modelId="{B1C5D5B7-AE80-4E0C-8052-A9AB0B55CC12}" srcId="{BE283707-3C25-4769-98F2-133F7F4BA167}" destId="{C9D11B92-A063-4260-B376-0E76542BB226}" srcOrd="1" destOrd="0" parTransId="{A73BF439-AA01-461B-BFA3-9B0BC888A55C}" sibTransId="{CB4A95C2-2456-4CEC-BF60-DF89619C1296}"/>
    <dgm:cxn modelId="{00BAFCDF-0EC1-4F7C-B4E8-357773808B6C}" type="presOf" srcId="{1C23287E-D75B-437D-86D1-19EE2BB9D72F}" destId="{B2363DD4-2E3E-4A49-BA7C-55E7C727E124}" srcOrd="0" destOrd="0" presId="urn:microsoft.com/office/officeart/2005/8/layout/chevron2"/>
    <dgm:cxn modelId="{C8AB16B0-1DB4-4BD3-A88A-406F09E9D267}" type="presOf" srcId="{6FEF9E2A-EC2B-420B-BB3C-8FAE8786FE2C}" destId="{7DBED5AC-425A-4A54-9124-B29F313A6C61}" srcOrd="0" destOrd="0" presId="urn:microsoft.com/office/officeart/2005/8/layout/chevron2"/>
    <dgm:cxn modelId="{B06B7C66-092D-48E2-A09E-4E72E6E95FE3}" type="presOf" srcId="{2FC68BBA-914D-4F0B-88D9-59C1A812A376}" destId="{CD37A2EF-704B-4EA1-A44D-AB778727714B}" srcOrd="0" destOrd="0" presId="urn:microsoft.com/office/officeart/2005/8/layout/chevron2"/>
    <dgm:cxn modelId="{1BE7ADE8-0AE7-4C32-9419-E70587AC2022}" type="presOf" srcId="{2C614EDD-2074-4B62-A8C4-AE97BE31CC6B}" destId="{D46EFC78-EE86-4CCC-88EB-BE2D8F8D8D24}" srcOrd="0" destOrd="0" presId="urn:microsoft.com/office/officeart/2005/8/layout/chevron2"/>
    <dgm:cxn modelId="{2774BFB6-B76D-4E24-A320-051CA4864DE9}" type="presOf" srcId="{BE283707-3C25-4769-98F2-133F7F4BA167}" destId="{8BCB68E1-EE57-4007-ACBA-A44F8AE767E5}" srcOrd="0" destOrd="0" presId="urn:microsoft.com/office/officeart/2005/8/layout/chevron2"/>
    <dgm:cxn modelId="{F40BB1ED-6055-4715-B2A7-CE03E225CE53}" type="presOf" srcId="{A1B8ADCC-E034-422F-8502-2211F69F73F4}" destId="{47F7D3C4-B8EE-45C7-8604-2118904D0F70}" srcOrd="0" destOrd="0" presId="urn:microsoft.com/office/officeart/2005/8/layout/chevron2"/>
    <dgm:cxn modelId="{977495E0-BFB4-41E7-9C8F-B31BBB397F73}" type="presOf" srcId="{F13C7DB6-BCFC-40F6-B541-E336074A1126}" destId="{E0E0D2F7-9B41-4B26-AF01-1093B6AD48C5}" srcOrd="0" destOrd="0" presId="urn:microsoft.com/office/officeart/2005/8/layout/chevron2"/>
    <dgm:cxn modelId="{61489892-2534-4D2F-89B1-625EDF214F8A}" type="presParOf" srcId="{8BCB68E1-EE57-4007-ACBA-A44F8AE767E5}" destId="{35385B09-0B1B-4827-8E48-34E5EF920A24}" srcOrd="0" destOrd="0" presId="urn:microsoft.com/office/officeart/2005/8/layout/chevron2"/>
    <dgm:cxn modelId="{A11FF41E-7D31-4ED0-8AC8-CB0E53940621}" type="presParOf" srcId="{35385B09-0B1B-4827-8E48-34E5EF920A24}" destId="{D46EFC78-EE86-4CCC-88EB-BE2D8F8D8D24}" srcOrd="0" destOrd="0" presId="urn:microsoft.com/office/officeart/2005/8/layout/chevron2"/>
    <dgm:cxn modelId="{DCF1382C-8971-48EF-B0B9-928B2A3C2772}" type="presParOf" srcId="{35385B09-0B1B-4827-8E48-34E5EF920A24}" destId="{B2363DD4-2E3E-4A49-BA7C-55E7C727E124}" srcOrd="1" destOrd="0" presId="urn:microsoft.com/office/officeart/2005/8/layout/chevron2"/>
    <dgm:cxn modelId="{90C48A5B-46AC-4944-8EE2-B558022E03F6}" type="presParOf" srcId="{8BCB68E1-EE57-4007-ACBA-A44F8AE767E5}" destId="{17BA0C69-3304-4886-9677-5AC9D4DB511F}" srcOrd="1" destOrd="0" presId="urn:microsoft.com/office/officeart/2005/8/layout/chevron2"/>
    <dgm:cxn modelId="{96CE3873-BA44-440B-B778-83E608C7150F}" type="presParOf" srcId="{8BCB68E1-EE57-4007-ACBA-A44F8AE767E5}" destId="{EEFC7AE5-EBCA-48E0-B023-A55E275B2EBD}" srcOrd="2" destOrd="0" presId="urn:microsoft.com/office/officeart/2005/8/layout/chevron2"/>
    <dgm:cxn modelId="{4C9CE650-152B-48B4-9185-42E6852274D3}" type="presParOf" srcId="{EEFC7AE5-EBCA-48E0-B023-A55E275B2EBD}" destId="{8CC29618-F134-4FC4-9122-51459D1A0ACF}" srcOrd="0" destOrd="0" presId="urn:microsoft.com/office/officeart/2005/8/layout/chevron2"/>
    <dgm:cxn modelId="{FE9F64DA-AB3A-462A-BF98-473A993D27AA}" type="presParOf" srcId="{EEFC7AE5-EBCA-48E0-B023-A55E275B2EBD}" destId="{2F7BD1E0-7E1C-4873-895B-EA31B2108644}" srcOrd="1" destOrd="0" presId="urn:microsoft.com/office/officeart/2005/8/layout/chevron2"/>
    <dgm:cxn modelId="{9E6AC002-0661-4115-B44D-D4A9DF132E52}" type="presParOf" srcId="{8BCB68E1-EE57-4007-ACBA-A44F8AE767E5}" destId="{F827E2FF-1DF0-4330-9381-FA9F812419A1}" srcOrd="3" destOrd="0" presId="urn:microsoft.com/office/officeart/2005/8/layout/chevron2"/>
    <dgm:cxn modelId="{B4821844-251B-4A18-A17E-D2E136C92561}" type="presParOf" srcId="{8BCB68E1-EE57-4007-ACBA-A44F8AE767E5}" destId="{F632577F-BFCE-438D-B87C-0C30C36E8121}" srcOrd="4" destOrd="0" presId="urn:microsoft.com/office/officeart/2005/8/layout/chevron2"/>
    <dgm:cxn modelId="{F7AA49C8-7F4B-4FFE-B3F4-A3121746B939}" type="presParOf" srcId="{F632577F-BFCE-438D-B87C-0C30C36E8121}" destId="{47F7D3C4-B8EE-45C7-8604-2118904D0F70}" srcOrd="0" destOrd="0" presId="urn:microsoft.com/office/officeart/2005/8/layout/chevron2"/>
    <dgm:cxn modelId="{14A0C20C-65D0-4A68-AB11-7056A0B1602B}" type="presParOf" srcId="{F632577F-BFCE-438D-B87C-0C30C36E8121}" destId="{E0E0D2F7-9B41-4B26-AF01-1093B6AD48C5}" srcOrd="1" destOrd="0" presId="urn:microsoft.com/office/officeart/2005/8/layout/chevron2"/>
    <dgm:cxn modelId="{6C83D7F5-8A7E-4A8C-BD53-929B2E6B8824}" type="presParOf" srcId="{8BCB68E1-EE57-4007-ACBA-A44F8AE767E5}" destId="{39E07711-DEC3-49C5-98BF-B9E296201D65}" srcOrd="5" destOrd="0" presId="urn:microsoft.com/office/officeart/2005/8/layout/chevron2"/>
    <dgm:cxn modelId="{3C9A4AA1-1E6F-4002-A380-3059008C79D7}" type="presParOf" srcId="{8BCB68E1-EE57-4007-ACBA-A44F8AE767E5}" destId="{B44A4D77-F803-42E5-94D7-28628C4E50E7}" srcOrd="6" destOrd="0" presId="urn:microsoft.com/office/officeart/2005/8/layout/chevron2"/>
    <dgm:cxn modelId="{8C9C8274-CE89-4462-A497-99A4F716883A}" type="presParOf" srcId="{B44A4D77-F803-42E5-94D7-28628C4E50E7}" destId="{CD37A2EF-704B-4EA1-A44D-AB778727714B}" srcOrd="0" destOrd="0" presId="urn:microsoft.com/office/officeart/2005/8/layout/chevron2"/>
    <dgm:cxn modelId="{52514C1B-BF4A-4BC7-9764-ACF27BFC8261}" type="presParOf" srcId="{B44A4D77-F803-42E5-94D7-28628C4E50E7}" destId="{7DBED5AC-425A-4A54-9124-B29F313A6C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FC78-EE86-4CCC-88EB-BE2D8F8D8D24}">
      <dsp:nvSpPr>
        <dsp:cNvPr id="0" name=""/>
        <dsp:cNvSpPr/>
      </dsp:nvSpPr>
      <dsp:spPr>
        <a:xfrm rot="5400000">
          <a:off x="-194389" y="197895"/>
          <a:ext cx="1295932" cy="907152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sz="20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457081"/>
        <a:ext cx="907152" cy="388780"/>
      </dsp:txXfrm>
    </dsp:sp>
    <dsp:sp modelId="{B2363DD4-2E3E-4A49-BA7C-55E7C727E124}">
      <dsp:nvSpPr>
        <dsp:cNvPr id="0" name=""/>
        <dsp:cNvSpPr/>
      </dsp:nvSpPr>
      <dsp:spPr>
        <a:xfrm rot="5400000">
          <a:off x="4126944" y="-3216286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硬盘上存储的所有文件都是二进制格式</a:t>
          </a:r>
          <a:endParaRPr lang="zh-CN" altLang="en-US" sz="28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44626"/>
        <a:ext cx="7240820" cy="760115"/>
      </dsp:txXfrm>
    </dsp:sp>
    <dsp:sp modelId="{8CC29618-F134-4FC4-9122-51459D1A0ACF}">
      <dsp:nvSpPr>
        <dsp:cNvPr id="0" name=""/>
        <dsp:cNvSpPr/>
      </dsp:nvSpPr>
      <dsp:spPr>
        <a:xfrm rot="5400000">
          <a:off x="-194389" y="1368323"/>
          <a:ext cx="1295932" cy="907152"/>
        </a:xfrm>
        <a:prstGeom prst="chevron">
          <a:avLst/>
        </a:prstGeom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sz="20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1627509"/>
        <a:ext cx="907152" cy="388780"/>
      </dsp:txXfrm>
    </dsp:sp>
    <dsp:sp modelId="{2F7BD1E0-7E1C-4873-895B-EA31B2108644}">
      <dsp:nvSpPr>
        <dsp:cNvPr id="0" name=""/>
        <dsp:cNvSpPr/>
      </dsp:nvSpPr>
      <dsp:spPr>
        <a:xfrm rot="5400000">
          <a:off x="4126944" y="-2066425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不同的解释方式可以解析出不同的信息</a:t>
          </a:r>
          <a:endParaRPr lang="zh-CN" altLang="en-US" sz="28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1194487"/>
        <a:ext cx="7240820" cy="760115"/>
      </dsp:txXfrm>
    </dsp:sp>
    <dsp:sp modelId="{47F7D3C4-B8EE-45C7-8604-2118904D0F70}">
      <dsp:nvSpPr>
        <dsp:cNvPr id="0" name=""/>
        <dsp:cNvSpPr/>
      </dsp:nvSpPr>
      <dsp:spPr>
        <a:xfrm rot="5400000">
          <a:off x="-194389" y="2497618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2756804"/>
        <a:ext cx="907152" cy="388780"/>
      </dsp:txXfrm>
    </dsp:sp>
    <dsp:sp modelId="{E0E0D2F7-9B41-4B26-AF01-1093B6AD48C5}">
      <dsp:nvSpPr>
        <dsp:cNvPr id="0" name=""/>
        <dsp:cNvSpPr/>
      </dsp:nvSpPr>
      <dsp:spPr>
        <a:xfrm rot="5400000">
          <a:off x="4126723" y="-916342"/>
          <a:ext cx="842798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生成文件时和读取文件时使用不同的解释方式，是不对的</a:t>
          </a:r>
          <a:endParaRPr lang="zh-CN" altLang="en-US" sz="28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2344371"/>
        <a:ext cx="7240798" cy="760514"/>
      </dsp:txXfrm>
    </dsp:sp>
    <dsp:sp modelId="{CD37A2EF-704B-4EA1-A44D-AB778727714B}">
      <dsp:nvSpPr>
        <dsp:cNvPr id="0" name=""/>
        <dsp:cNvSpPr/>
      </dsp:nvSpPr>
      <dsp:spPr>
        <a:xfrm rot="5400000">
          <a:off x="-194389" y="3647479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3906665"/>
        <a:ext cx="907152" cy="388780"/>
      </dsp:txXfrm>
    </dsp:sp>
    <dsp:sp modelId="{7DBED5AC-425A-4A54-9124-B29F313A6C61}">
      <dsp:nvSpPr>
        <dsp:cNvPr id="0" name=""/>
        <dsp:cNvSpPr/>
      </dsp:nvSpPr>
      <dsp:spPr>
        <a:xfrm rot="5400000">
          <a:off x="4126944" y="233297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程序员可以自定义的文件解释方式</a:t>
          </a:r>
          <a:endParaRPr lang="zh-CN" altLang="en-US" sz="28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3494209"/>
        <a:ext cx="7240820" cy="760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C6F9-F2A7-4181-85F1-5A31B01C133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8EED5-8B51-4748-BA3B-67D1EE76D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72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5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/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/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  <a:extLst/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8478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程序设计基础训练课程</a:t>
            </a:r>
            <a:endParaRPr lang="en-US" altLang="zh-CN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文件二进制存储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471952"/>
            <a:ext cx="7200800" cy="66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algn="ctr"/>
            <a:r>
              <a:rPr lang="zh-CN" altLang="en-US" dirty="0"/>
              <a:t>北京交通大学计算机科学与</a:t>
            </a:r>
            <a:r>
              <a:rPr lang="zh-CN" altLang="en-US"/>
              <a:t>信息技术</a:t>
            </a:r>
            <a:r>
              <a:rPr lang="zh-CN" altLang="en-US" smtClean="0"/>
              <a:t>学院</a:t>
            </a:r>
            <a:endParaRPr lang="zh-CN" altLang="en-US" dirty="0" smtClean="0"/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1556792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努力学习！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收获知识与成功体验！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谢谢！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计算机文件存储形式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C:\Users\lenovo\Desktop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50" y="4735016"/>
            <a:ext cx="202281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5105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288347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2038127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1196752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3721676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456305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540058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8"/>
          <p:cNvCxnSpPr>
            <a:cxnSpLocks noChangeShapeType="1"/>
          </p:cNvCxnSpPr>
          <p:nvPr/>
        </p:nvCxnSpPr>
        <p:spPr bwMode="auto">
          <a:xfrm flipH="1" flipV="1">
            <a:off x="395536" y="4142363"/>
            <a:ext cx="4536504" cy="10868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20"/>
          <p:cNvCxnSpPr>
            <a:cxnSpLocks noChangeShapeType="1"/>
          </p:cNvCxnSpPr>
          <p:nvPr/>
        </p:nvCxnSpPr>
        <p:spPr bwMode="auto">
          <a:xfrm flipV="1">
            <a:off x="4932040" y="4135785"/>
            <a:ext cx="568896" cy="109341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18"/>
          <p:cNvCxnSpPr>
            <a:cxnSpLocks noChangeShapeType="1"/>
          </p:cNvCxnSpPr>
          <p:nvPr/>
        </p:nvCxnSpPr>
        <p:spPr bwMode="auto">
          <a:xfrm flipV="1">
            <a:off x="5500936" y="1196752"/>
            <a:ext cx="1292606" cy="4184849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20"/>
          <p:cNvCxnSpPr>
            <a:cxnSpLocks noChangeShapeType="1"/>
          </p:cNvCxnSpPr>
          <p:nvPr/>
        </p:nvCxnSpPr>
        <p:spPr bwMode="auto">
          <a:xfrm>
            <a:off x="5500936" y="5381601"/>
            <a:ext cx="1292606" cy="86035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3854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如何实现？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F:\工作相关\教学\（2019.1~2019.7）程序设计基础训练\实验材料（教师版）\授课2\素材\t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7635"/>
            <a:ext cx="4129162" cy="259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34594"/>
            <a:ext cx="55149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下箭头 6"/>
          <p:cNvSpPr/>
          <p:nvPr/>
        </p:nvSpPr>
        <p:spPr>
          <a:xfrm>
            <a:off x="2661644" y="3861048"/>
            <a:ext cx="576064" cy="54555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5562649" y="1757422"/>
            <a:ext cx="590884" cy="38318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/>
            </a:extLst>
          </p:cNvPr>
          <p:cNvSpPr/>
          <p:nvPr/>
        </p:nvSpPr>
        <p:spPr>
          <a:xfrm>
            <a:off x="6156176" y="1757422"/>
            <a:ext cx="24548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5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划分</a:t>
            </a:r>
            <a:endParaRPr lang="en-US" altLang="zh-CN" sz="5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5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解释</a:t>
            </a:r>
            <a:endParaRPr lang="en-US" altLang="zh-CN" sz="5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5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展现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7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文本文件解析过程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295083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210549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1264116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3789040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463041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546794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21" y="4077072"/>
            <a:ext cx="2444787" cy="191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>
          <a:xfrm>
            <a:off x="1475656" y="4739674"/>
            <a:ext cx="576064" cy="5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99221" y="4077072"/>
            <a:ext cx="1076635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27505" y="5967593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位二进制数为一个单元进行提取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2627784" y="3717032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23728" y="3275692"/>
            <a:ext cx="126186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altLang="zh-CN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0x55 = 85</a:t>
            </a:r>
            <a:endParaRPr lang="zh-CN" altLang="en-US" dirty="0"/>
          </a:p>
        </p:txBody>
      </p:sp>
      <p:pic>
        <p:nvPicPr>
          <p:cNvPr id="3074" name="Picture 2" descr="F:\工作相关\教学\（2019.1~2019.7）程序设计基础训练\实验材料（教师版）\授课2\素材\ASCII码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91926"/>
            <a:ext cx="4248472" cy="437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上箭头 17"/>
          <p:cNvSpPr/>
          <p:nvPr/>
        </p:nvSpPr>
        <p:spPr>
          <a:xfrm rot="16200000">
            <a:off x="3996807" y="2781799"/>
            <a:ext cx="216024" cy="13664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2627784" y="2935321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24437" y="1222594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23728" y="1382216"/>
            <a:ext cx="1261864" cy="144655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8800" dirty="0" smtClean="0"/>
              <a:t>U</a:t>
            </a:r>
            <a:endParaRPr lang="zh-CN" altLang="en-US" sz="8800" dirty="0"/>
          </a:p>
        </p:txBody>
      </p:sp>
      <p:sp>
        <p:nvSpPr>
          <p:cNvPr id="23" name="矩形 22"/>
          <p:cNvSpPr/>
          <p:nvPr/>
        </p:nvSpPr>
        <p:spPr>
          <a:xfrm>
            <a:off x="3822054" y="302704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解释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03648" y="442782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划分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55282" y="13822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展现</a:t>
            </a:r>
          </a:p>
        </p:txBody>
      </p:sp>
    </p:spTree>
    <p:extLst>
      <p:ext uri="{BB962C8B-B14F-4D97-AF65-F5344CB8AC3E}">
        <p14:creationId xmlns:p14="http://schemas.microsoft.com/office/powerpoint/2010/main" val="20655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文本文件解析过程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/>
            </a:extLst>
          </p:cNvPr>
          <p:cNvSpPr/>
          <p:nvPr/>
        </p:nvSpPr>
        <p:spPr>
          <a:xfrm>
            <a:off x="468313" y="1124744"/>
            <a:ext cx="8286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为什么以每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8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个字节为一个单元进行划分？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为啥是去查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码表而不是去查新华字典？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109303"/>
            <a:ext cx="864096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ASCII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American Standard Code for Information Interchange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美国信息交换标准代码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）是基于拉丁字母的一套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电脑编码系统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，主要用于显示现代英语和其他西欧语言</a:t>
            </a:r>
            <a:r>
              <a:rPr lang="zh-CN" altLang="en-US" sz="2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ASCII</a:t>
            </a:r>
            <a:r>
              <a:rPr lang="zh-CN" altLang="en-US" sz="2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由美国国家标准学会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(American National Standard Institute , ANSI )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制定的，标准的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单字节字符编码方案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用于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基于文本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的数据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。起始于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50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年代后期，在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1967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年定案。它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最初是美国国家标准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，供不同计算机在相互通信时用作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共同遵守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的西文字符编码标准，它已被国际标准化组织（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International Organization for Standardization, ISO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定为国际标准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，称为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ISO 646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标准。适用于所有拉丁文字</a:t>
            </a:r>
            <a:r>
              <a:rPr lang="zh-CN" altLang="en-US" sz="2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字母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二进制文件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/>
            </a:extLst>
          </p:cNvPr>
          <p:cNvSpPr/>
          <p:nvPr/>
        </p:nvSpPr>
        <p:spPr>
          <a:xfrm>
            <a:off x="468313" y="1124744"/>
            <a:ext cx="82867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本质上讲，一切存储在硬盘上的文件都是二进制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文件！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实验里要求大家存储的二进制文件与文本文件的区别是什么？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实验里的二进制文件可以以文本文件的方式打开么？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4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文本文件解析过程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295083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210549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1264116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3789040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463041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546794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21" y="4077072"/>
            <a:ext cx="2444787" cy="191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>
          <a:xfrm>
            <a:off x="1475656" y="4739674"/>
            <a:ext cx="576064" cy="5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99221" y="4077072"/>
            <a:ext cx="1076635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3027313" y="3717032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9221" y="3275692"/>
            <a:ext cx="187220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0x55AB66AA</a:t>
            </a:r>
            <a:endParaRPr lang="zh-CN" altLang="en-US" dirty="0"/>
          </a:p>
        </p:txBody>
      </p:sp>
      <p:sp>
        <p:nvSpPr>
          <p:cNvPr id="18" name="上箭头 17"/>
          <p:cNvSpPr/>
          <p:nvPr/>
        </p:nvSpPr>
        <p:spPr>
          <a:xfrm rot="5400000">
            <a:off x="4844873" y="5140275"/>
            <a:ext cx="216024" cy="3297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3028184" y="2935321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04393" y="1916832"/>
            <a:ext cx="1261864" cy="83099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记录条数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7517" y="28946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解释</a:t>
            </a:r>
          </a:p>
        </p:txBody>
      </p:sp>
      <p:sp>
        <p:nvSpPr>
          <p:cNvPr id="24" name="矩形 23"/>
          <p:cNvSpPr/>
          <p:nvPr/>
        </p:nvSpPr>
        <p:spPr>
          <a:xfrm>
            <a:off x="1403648" y="442782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划分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9341" y="4077072"/>
            <a:ext cx="1076635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028184" y="4411221"/>
            <a:ext cx="1076635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55977" y="4077071"/>
            <a:ext cx="288032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199221" y="4411220"/>
            <a:ext cx="828963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105692" y="4414164"/>
            <a:ext cx="538318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35796" y="4725144"/>
            <a:ext cx="1076635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12431" y="4725143"/>
            <a:ext cx="831579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54048" y="5062750"/>
            <a:ext cx="1112453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99221" y="4725142"/>
            <a:ext cx="536575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199221" y="5059293"/>
            <a:ext cx="254827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566501" y="5063221"/>
            <a:ext cx="1076635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195736" y="5373216"/>
            <a:ext cx="1076635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272197" y="5373216"/>
            <a:ext cx="1076635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2195736" y="5707365"/>
            <a:ext cx="831577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55977" y="5373215"/>
            <a:ext cx="288032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148064" y="5109714"/>
            <a:ext cx="1368152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0x549D5E52</a:t>
            </a:r>
            <a:endParaRPr lang="zh-CN" altLang="en-US" dirty="0"/>
          </a:p>
        </p:txBody>
      </p:sp>
      <p:sp>
        <p:nvSpPr>
          <p:cNvPr id="5" name="直角上箭头 4"/>
          <p:cNvSpPr/>
          <p:nvPr/>
        </p:nvSpPr>
        <p:spPr>
          <a:xfrm>
            <a:off x="4700856" y="3717033"/>
            <a:ext cx="879255" cy="1022642"/>
          </a:xfrm>
          <a:prstGeom prst="bentUpArrow">
            <a:avLst>
              <a:gd name="adj1" fmla="val 12929"/>
              <a:gd name="adj2" fmla="val 15714"/>
              <a:gd name="adj3" fmla="val 21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788023" y="3275692"/>
            <a:ext cx="1368152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0xA555ED55</a:t>
            </a:r>
            <a:endParaRPr lang="zh-CN" altLang="en-US" dirty="0"/>
          </a:p>
        </p:txBody>
      </p:sp>
      <p:sp>
        <p:nvSpPr>
          <p:cNvPr id="43" name="上箭头 42"/>
          <p:cNvSpPr/>
          <p:nvPr/>
        </p:nvSpPr>
        <p:spPr>
          <a:xfrm>
            <a:off x="5330512" y="2947010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509845" y="29063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解释</a:t>
            </a:r>
          </a:p>
        </p:txBody>
      </p:sp>
      <p:sp>
        <p:nvSpPr>
          <p:cNvPr id="45" name="矩形 44"/>
          <p:cNvSpPr/>
          <p:nvPr/>
        </p:nvSpPr>
        <p:spPr>
          <a:xfrm>
            <a:off x="4430412" y="1916832"/>
            <a:ext cx="2016224" cy="83099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第一</a:t>
            </a:r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个三元组的第一个元素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04248" y="3397357"/>
            <a:ext cx="2016224" cy="83099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第一</a:t>
            </a:r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个三元组的第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二</a:t>
            </a:r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个元素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7" name="直角上箭头 46"/>
          <p:cNvSpPr/>
          <p:nvPr/>
        </p:nvSpPr>
        <p:spPr>
          <a:xfrm>
            <a:off x="6588224" y="4318986"/>
            <a:ext cx="879255" cy="1022642"/>
          </a:xfrm>
          <a:prstGeom prst="bentUpArrow">
            <a:avLst>
              <a:gd name="adj1" fmla="val 12929"/>
              <a:gd name="adj2" fmla="val 15714"/>
              <a:gd name="adj3" fmla="val 21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9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576" y="1340768"/>
            <a:ext cx="78488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 &lt;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 smtClean="0">
                <a:solidFill>
                  <a:srgbClr val="808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include &lt;</a:t>
            </a:r>
            <a:r>
              <a:rPr lang="en-US" altLang="zh-CN" kern="0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time.h</a:t>
            </a:r>
            <a:r>
              <a:rPr lang="en-US" altLang="zh-CN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endParaRPr lang="en-US" altLang="zh-CN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b="1" kern="0" dirty="0">
                <a:solidFill>
                  <a:srgbClr val="2E8B57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b="1" kern="0" dirty="0" smtClean="0">
                <a:solidFill>
                  <a:srgbClr val="2E8B57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oid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WriteFile</a:t>
            </a:r>
            <a:r>
              <a:rPr lang="en-US" altLang="zh-CN" kern="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2E8B57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clock_t</a:t>
            </a:r>
            <a:r>
              <a:rPr lang="en-US" altLang="zh-CN" b="1" kern="0" dirty="0">
                <a:solidFill>
                  <a:srgbClr val="2E8B57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start,finish</a:t>
            </a:r>
            <a:r>
              <a:rPr lang="en-US" altLang="zh-CN" kern="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2E8B57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TheTimes</a:t>
            </a:r>
            <a:r>
              <a:rPr lang="en-US" altLang="zh-CN" kern="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start=clock();</a:t>
            </a: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endParaRPr lang="en-US" altLang="zh-CN" sz="2400" kern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tabLst>
                <a:tab pos="1218565" algn="l"/>
              </a:tabLst>
            </a:pPr>
            <a:r>
              <a:rPr lang="en-US" altLang="zh-CN" sz="2400" kern="0" dirty="0" smtClean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…… </a:t>
            </a:r>
            <a:r>
              <a:rPr lang="en-US" altLang="zh-CN" sz="1600" kern="0" dirty="0" smtClean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600" kern="0" dirty="0" smtClean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将随机生成的数据从结构体数组中写入到文件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finish=clock</a:t>
            </a:r>
            <a:r>
              <a:rPr lang="en-US" altLang="zh-CN" kern="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TheTimes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b="1" kern="0" dirty="0">
                <a:solidFill>
                  <a:srgbClr val="2E8B57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)((</a:t>
            </a:r>
            <a:r>
              <a:rPr lang="en-US" altLang="zh-CN" kern="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finish-start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CLOCKS_PER_SEC</a:t>
            </a:r>
            <a:r>
              <a:rPr lang="en-US" altLang="zh-CN" kern="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sz="2400" kern="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……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endParaRPr lang="en-US" altLang="zh-CN" kern="0" dirty="0" smtClean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tabLst>
                <a:tab pos="1218565" algn="l"/>
              </a:tabLs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7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25126736"/>
              </p:ext>
            </p:extLst>
          </p:nvPr>
        </p:nvGraphicFramePr>
        <p:xfrm>
          <a:off x="559371" y="1340769"/>
          <a:ext cx="818909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4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37.1|6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11080</TotalTime>
  <Words>375</Words>
  <Application>Microsoft Office PowerPoint</Application>
  <PresentationFormat>全屏显示(4:3)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方正小标宋简体</vt:lpstr>
      <vt:lpstr>楷体_GB2312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qq</cp:lastModifiedBy>
  <cp:revision>202</cp:revision>
  <cp:lastPrinted>2018-11-16T16:10:59Z</cp:lastPrinted>
  <dcterms:created xsi:type="dcterms:W3CDTF">2016-04-25T07:27:26Z</dcterms:created>
  <dcterms:modified xsi:type="dcterms:W3CDTF">2019-04-02T08:05:27Z</dcterms:modified>
</cp:coreProperties>
</file>