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75" r:id="rId5"/>
    <p:sldId id="276" r:id="rId6"/>
    <p:sldId id="279" r:id="rId7"/>
    <p:sldId id="268" r:id="rId8"/>
    <p:sldId id="265" r:id="rId9"/>
    <p:sldId id="282" r:id="rId10"/>
    <p:sldId id="281" r:id="rId11"/>
    <p:sldId id="283" r:id="rId12"/>
    <p:sldId id="269" r:id="rId13"/>
    <p:sldId id="270" r:id="rId14"/>
    <p:sldId id="280" r:id="rId15"/>
    <p:sldId id="277" r:id="rId16"/>
    <p:sldId id="278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66FFFF"/>
    <a:srgbClr val="FF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3707-3C25-4769-98F2-133F7F4BA167}" type="doc">
      <dgm:prSet loTypeId="urn:microsoft.com/office/officeart/2005/8/layout/chevron2" loCatId="list" qsTypeId="urn:microsoft.com/office/officeart/2005/8/quickstyle/3d2#1" qsCatId="3D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2C614EDD-2074-4B62-A8C4-AE97BE31CC6B}">
      <dgm:prSet phldrT="[文本]"/>
      <dgm:spPr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1</a:t>
          </a:r>
          <a:endParaRPr lang="zh-CN" altLang="en-US" dirty="0">
            <a:solidFill>
              <a:schemeClr val="tx1"/>
            </a:solidFill>
          </a:endParaRPr>
        </a:p>
      </dgm:t>
    </dgm:pt>
    <dgm:pt modelId="{BC5A3D07-1B73-4FF8-B07E-CBD0B2DD895B}" type="parTrans" cxnId="{8589CFB7-C5D6-4082-9100-F9328B3DA1C6}">
      <dgm:prSet/>
      <dgm:spPr/>
      <dgm:t>
        <a:bodyPr/>
        <a:lstStyle/>
        <a:p>
          <a:endParaRPr lang="zh-CN" altLang="en-US"/>
        </a:p>
      </dgm:t>
    </dgm:pt>
    <dgm:pt modelId="{255EE7DD-CCAF-48CE-9B9A-42E94EBE2360}" type="sibTrans" cxnId="{8589CFB7-C5D6-4082-9100-F9328B3DA1C6}">
      <dgm:prSet/>
      <dgm:spPr/>
      <dgm:t>
        <a:bodyPr/>
        <a:lstStyle/>
        <a:p>
          <a:endParaRPr lang="zh-CN" altLang="en-US"/>
        </a:p>
      </dgm:t>
    </dgm:pt>
    <dgm:pt modelId="{1C23287E-D75B-437D-86D1-19EE2BB9D72F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姓名：邹琪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A6DD9E8-6127-422D-8E3A-1209FEC24DCA}" type="parTrans" cxnId="{EB556C04-15F2-4C78-BAFD-4BDDB423C867}">
      <dgm:prSet/>
      <dgm:spPr/>
      <dgm:t>
        <a:bodyPr/>
        <a:lstStyle/>
        <a:p>
          <a:endParaRPr lang="zh-CN" altLang="en-US"/>
        </a:p>
      </dgm:t>
    </dgm:pt>
    <dgm:pt modelId="{AC5C3A43-B1D6-4CF1-A5F7-2925F34D3B01}" type="sibTrans" cxnId="{EB556C04-15F2-4C78-BAFD-4BDDB423C867}">
      <dgm:prSet/>
      <dgm:spPr/>
      <dgm:t>
        <a:bodyPr/>
        <a:lstStyle/>
        <a:p>
          <a:endParaRPr lang="zh-CN" altLang="en-US"/>
        </a:p>
      </dgm:t>
    </dgm:pt>
    <dgm:pt modelId="{C9D11B92-A063-4260-B376-0E76542BB226}">
      <dgm:prSet phldrT="[文本]"/>
      <dgm:spPr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2</a:t>
          </a:r>
          <a:endParaRPr lang="zh-CN" altLang="en-US" dirty="0">
            <a:solidFill>
              <a:schemeClr val="tx1"/>
            </a:solidFill>
          </a:endParaRPr>
        </a:p>
      </dgm:t>
    </dgm:pt>
    <dgm:pt modelId="{A73BF439-AA01-461B-BFA3-9B0BC888A55C}" type="parTrans" cxnId="{B1C5D5B7-AE80-4E0C-8052-A9AB0B55CC12}">
      <dgm:prSet/>
      <dgm:spPr/>
      <dgm:t>
        <a:bodyPr/>
        <a:lstStyle/>
        <a:p>
          <a:endParaRPr lang="zh-CN" altLang="en-US"/>
        </a:p>
      </dgm:t>
    </dgm:pt>
    <dgm:pt modelId="{CB4A95C2-2456-4CEC-BF60-DF89619C1296}" type="sibTrans" cxnId="{B1C5D5B7-AE80-4E0C-8052-A9AB0B55CC12}">
      <dgm:prSet/>
      <dgm:spPr/>
      <dgm:t>
        <a:bodyPr/>
        <a:lstStyle/>
        <a:p>
          <a:endParaRPr lang="zh-CN" altLang="en-US"/>
        </a:p>
      </dgm:t>
    </dgm:pt>
    <dgm:pt modelId="{CB00E933-3BFE-4DF5-9EF3-E15A03FA1F63}">
      <dgm:prSet phldrT="[文本]" custT="1"/>
      <dgm:spPr/>
      <dgm:t>
        <a:bodyPr/>
        <a:lstStyle/>
        <a:p>
          <a:pPr algn="l"/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Email</a:t>
          </a:r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：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qzou@bjtu.edu.cn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E11BB65-AF7A-4BCA-A653-68B994068471}" type="parTrans" cxnId="{831A28B0-75FC-43F7-A63F-5DFA5EA6A953}">
      <dgm:prSet/>
      <dgm:spPr/>
      <dgm:t>
        <a:bodyPr/>
        <a:lstStyle/>
        <a:p>
          <a:endParaRPr lang="zh-CN" altLang="en-US"/>
        </a:p>
      </dgm:t>
    </dgm:pt>
    <dgm:pt modelId="{8F7A86F3-29B4-465C-A441-99A8FFF8E367}" type="sibTrans" cxnId="{831A28B0-75FC-43F7-A63F-5DFA5EA6A953}">
      <dgm:prSet/>
      <dgm:spPr/>
      <dgm:t>
        <a:bodyPr/>
        <a:lstStyle/>
        <a:p>
          <a:endParaRPr lang="zh-CN" altLang="en-US"/>
        </a:p>
      </dgm:t>
    </dgm:pt>
    <dgm:pt modelId="{A1B8ADCC-E034-422F-8502-2211F69F73F4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3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0D837891-BAF6-4645-BFA0-49BBFA8D548F}" type="parTrans" cxnId="{0EF7BEDB-BCB7-454D-9510-5DA06B40925B}">
      <dgm:prSet/>
      <dgm:spPr/>
      <dgm:t>
        <a:bodyPr/>
        <a:lstStyle/>
        <a:p>
          <a:endParaRPr lang="zh-CN" altLang="en-US"/>
        </a:p>
      </dgm:t>
    </dgm:pt>
    <dgm:pt modelId="{8ECA9AC9-6E18-47F2-BABA-2C44DDF5A279}" type="sibTrans" cxnId="{0EF7BEDB-BCB7-454D-9510-5DA06B40925B}">
      <dgm:prSet/>
      <dgm:spPr/>
      <dgm:t>
        <a:bodyPr/>
        <a:lstStyle/>
        <a:p>
          <a:endParaRPr lang="zh-CN" altLang="en-US"/>
        </a:p>
      </dgm:t>
    </dgm:pt>
    <dgm:pt modelId="{2D90622C-3525-4421-90D9-BECF7A2404C7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4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E6393029-7B30-438E-8E77-CD63F539088A}" type="parTrans" cxnId="{9526D03A-AF45-43A5-802F-21E6D9BFEAE4}">
      <dgm:prSet/>
      <dgm:spPr/>
      <dgm:t>
        <a:bodyPr/>
        <a:lstStyle/>
        <a:p>
          <a:endParaRPr lang="zh-CN" altLang="en-US"/>
        </a:p>
      </dgm:t>
    </dgm:pt>
    <dgm:pt modelId="{8195EA26-0877-49AD-A08F-A921A55FB969}" type="sibTrans" cxnId="{9526D03A-AF45-43A5-802F-21E6D9BFEAE4}">
      <dgm:prSet/>
      <dgm:spPr/>
      <dgm:t>
        <a:bodyPr/>
        <a:lstStyle/>
        <a:p>
          <a:endParaRPr lang="zh-CN" altLang="en-US"/>
        </a:p>
      </dgm:t>
    </dgm:pt>
    <dgm:pt modelId="{0A3D6597-4C51-4013-A16C-3713EE4BD4F6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5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BFDB4903-072E-4E66-A3F5-5CAB2A3BF798}" type="parTrans" cxnId="{C7A9CC81-4424-4006-A570-5A1A771A23E9}">
      <dgm:prSet/>
      <dgm:spPr/>
      <dgm:t>
        <a:bodyPr/>
        <a:lstStyle/>
        <a:p>
          <a:endParaRPr lang="zh-CN" altLang="en-US"/>
        </a:p>
      </dgm:t>
    </dgm:pt>
    <dgm:pt modelId="{4962A4AF-B885-4AD0-B03D-37EA113B40C9}" type="sibTrans" cxnId="{C7A9CC81-4424-4006-A570-5A1A771A23E9}">
      <dgm:prSet/>
      <dgm:spPr/>
      <dgm:t>
        <a:bodyPr/>
        <a:lstStyle/>
        <a:p>
          <a:endParaRPr lang="zh-CN" altLang="en-US"/>
        </a:p>
      </dgm:t>
    </dgm:pt>
    <dgm:pt modelId="{A16F0FC5-6E5D-40C2-B924-57D83FAAE2F0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6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7E526297-C0E1-4011-A132-92BC075684A3}" type="parTrans" cxnId="{650DB2F9-C38F-4487-90E7-06C0683B428A}">
      <dgm:prSet/>
      <dgm:spPr/>
      <dgm:t>
        <a:bodyPr/>
        <a:lstStyle/>
        <a:p>
          <a:endParaRPr lang="zh-CN" altLang="en-US"/>
        </a:p>
      </dgm:t>
    </dgm:pt>
    <dgm:pt modelId="{2B09D167-B572-4CAA-9F08-5912FBB79187}" type="sibTrans" cxnId="{650DB2F9-C38F-4487-90E7-06C0683B428A}">
      <dgm:prSet/>
      <dgm:spPr/>
      <dgm:t>
        <a:bodyPr/>
        <a:lstStyle/>
        <a:p>
          <a:endParaRPr lang="zh-CN" altLang="en-US"/>
        </a:p>
      </dgm:t>
    </dgm:pt>
    <dgm:pt modelId="{53BF0193-606B-46EC-BC4A-DC206CAC3F56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微信：见课程群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BCBD3DA-6C3B-4BE2-8CC0-5490FE0B7E89}" type="parTrans" cxnId="{DAB2F2BE-11FD-40B5-94E6-ECD0FA6832FF}">
      <dgm:prSet/>
      <dgm:spPr/>
      <dgm:t>
        <a:bodyPr/>
        <a:lstStyle/>
        <a:p>
          <a:endParaRPr lang="zh-CN" altLang="en-US"/>
        </a:p>
      </dgm:t>
    </dgm:pt>
    <dgm:pt modelId="{BF19DA2F-FD08-4C49-A71B-9EE4F873E2DD}" type="sibTrans" cxnId="{DAB2F2BE-11FD-40B5-94E6-ECD0FA6832FF}">
      <dgm:prSet/>
      <dgm:spPr/>
      <dgm:t>
        <a:bodyPr/>
        <a:lstStyle/>
        <a:p>
          <a:endParaRPr lang="zh-CN" altLang="en-US"/>
        </a:p>
      </dgm:t>
    </dgm:pt>
    <dgm:pt modelId="{9C68D018-4A50-4019-9015-62F428B84402}">
      <dgm:prSet phldrT="[文本]"/>
      <dgm:spPr/>
      <dgm:t>
        <a:bodyPr/>
        <a:lstStyle/>
        <a:p>
          <a:r>
            <a:rPr lang="en-US" altLang="en-US" smtClean="0"/>
            <a:t>http://citel.bjtu.edu.cn/moodle/login/index.php</a:t>
          </a:r>
          <a:endParaRPr lang="zh-CN" altLang="en-US"/>
        </a:p>
      </dgm:t>
    </dgm:pt>
    <dgm:pt modelId="{40347C68-AEC1-4C85-A3EF-9493641E5F19}" type="parTrans" cxnId="{1BDF0E70-1ADE-48D8-AF75-5D3A4231EF3F}">
      <dgm:prSet/>
      <dgm:spPr/>
    </dgm:pt>
    <dgm:pt modelId="{92646C24-C109-47F3-91F2-1AF201957DAB}" type="sibTrans" cxnId="{1BDF0E70-1ADE-48D8-AF75-5D3A4231EF3F}">
      <dgm:prSet/>
      <dgm:spPr/>
    </dgm:pt>
    <dgm:pt modelId="{8BCB68E1-EE57-4007-ACBA-A44F8AE767E5}" type="pres">
      <dgm:prSet presAssocID="{BE283707-3C25-4769-98F2-133F7F4BA1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85B09-0B1B-4827-8E48-34E5EF920A24}" type="pres">
      <dgm:prSet presAssocID="{2C614EDD-2074-4B62-A8C4-AE97BE31CC6B}" presName="composite" presStyleCnt="0"/>
      <dgm:spPr/>
    </dgm:pt>
    <dgm:pt modelId="{D46EFC78-EE86-4CCC-88EB-BE2D8F8D8D24}" type="pres">
      <dgm:prSet presAssocID="{2C614EDD-2074-4B62-A8C4-AE97BE31CC6B}" presName="parentText" presStyleLbl="alignNode1" presStyleIdx="0" presStyleCnt="6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63DD4-2E3E-4A49-BA7C-55E7C727E124}" type="pres">
      <dgm:prSet presAssocID="{2C614EDD-2074-4B62-A8C4-AE97BE31CC6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A0C69-3304-4886-9677-5AC9D4DB511F}" type="pres">
      <dgm:prSet presAssocID="{255EE7DD-CCAF-48CE-9B9A-42E94EBE2360}" presName="sp" presStyleCnt="0"/>
      <dgm:spPr/>
    </dgm:pt>
    <dgm:pt modelId="{EEFC7AE5-EBCA-48E0-B023-A55E275B2EBD}" type="pres">
      <dgm:prSet presAssocID="{C9D11B92-A063-4260-B376-0E76542BB226}" presName="composite" presStyleCnt="0"/>
      <dgm:spPr/>
    </dgm:pt>
    <dgm:pt modelId="{8CC29618-F134-4FC4-9122-51459D1A0ACF}" type="pres">
      <dgm:prSet presAssocID="{C9D11B92-A063-4260-B376-0E76542BB226}" presName="parentText" presStyleLbl="alignNode1" presStyleIdx="1" presStyleCnt="6" custLinFactNeighborY="15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BD1E0-7E1C-4873-895B-EA31B2108644}" type="pres">
      <dgm:prSet presAssocID="{C9D11B92-A063-4260-B376-0E76542BB22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7E2FF-1DF0-4330-9381-FA9F812419A1}" type="pres">
      <dgm:prSet presAssocID="{CB4A95C2-2456-4CEC-BF60-DF89619C1296}" presName="sp" presStyleCnt="0"/>
      <dgm:spPr/>
    </dgm:pt>
    <dgm:pt modelId="{F632577F-BFCE-438D-B87C-0C30C36E8121}" type="pres">
      <dgm:prSet presAssocID="{A1B8ADCC-E034-422F-8502-2211F69F73F4}" presName="composite" presStyleCnt="0"/>
      <dgm:spPr/>
    </dgm:pt>
    <dgm:pt modelId="{47F7D3C4-B8EE-45C7-8604-2118904D0F70}" type="pres">
      <dgm:prSet presAssocID="{A1B8ADCC-E034-422F-8502-2211F69F73F4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0D2F7-9B41-4B26-AF01-1093B6AD48C5}" type="pres">
      <dgm:prSet presAssocID="{A1B8ADCC-E034-422F-8502-2211F69F73F4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30FE6-909E-4D52-9E35-592E950309D8}" type="pres">
      <dgm:prSet presAssocID="{8ECA9AC9-6E18-47F2-BABA-2C44DDF5A279}" presName="sp" presStyleCnt="0"/>
      <dgm:spPr/>
    </dgm:pt>
    <dgm:pt modelId="{DB7A408D-C5F0-4D6B-802C-2C89331C1922}" type="pres">
      <dgm:prSet presAssocID="{2D90622C-3525-4421-90D9-BECF7A2404C7}" presName="composite" presStyleCnt="0"/>
      <dgm:spPr/>
    </dgm:pt>
    <dgm:pt modelId="{89F61E1F-5640-4374-A425-B176350D1561}" type="pres">
      <dgm:prSet presAssocID="{2D90622C-3525-4421-90D9-BECF7A2404C7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FEF1C-9413-45CC-88F1-A66764453D17}" type="pres">
      <dgm:prSet presAssocID="{2D90622C-3525-4421-90D9-BECF7A2404C7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59B24-5A58-4705-BA69-F79826C22AD2}" type="pres">
      <dgm:prSet presAssocID="{8195EA26-0877-49AD-A08F-A921A55FB969}" presName="sp" presStyleCnt="0"/>
      <dgm:spPr/>
    </dgm:pt>
    <dgm:pt modelId="{F79A3603-A433-4579-9013-C3BD00E3F1D0}" type="pres">
      <dgm:prSet presAssocID="{0A3D6597-4C51-4013-A16C-3713EE4BD4F6}" presName="composite" presStyleCnt="0"/>
      <dgm:spPr/>
    </dgm:pt>
    <dgm:pt modelId="{64DFBD1F-AFF6-49C9-A246-EFC417662600}" type="pres">
      <dgm:prSet presAssocID="{0A3D6597-4C51-4013-A16C-3713EE4BD4F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44763-E390-423D-9BDF-EE34911818C7}" type="pres">
      <dgm:prSet presAssocID="{0A3D6597-4C51-4013-A16C-3713EE4BD4F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25A4AF-C133-44B0-8A79-DB890DC8F6EA}" type="pres">
      <dgm:prSet presAssocID="{4962A4AF-B885-4AD0-B03D-37EA113B40C9}" presName="sp" presStyleCnt="0"/>
      <dgm:spPr/>
    </dgm:pt>
    <dgm:pt modelId="{7E730FD4-FF5E-4610-B7F2-B42503D3F8F5}" type="pres">
      <dgm:prSet presAssocID="{A16F0FC5-6E5D-40C2-B924-57D83FAAE2F0}" presName="composite" presStyleCnt="0"/>
      <dgm:spPr/>
    </dgm:pt>
    <dgm:pt modelId="{8B77F148-779B-46A7-BCD2-32196F555247}" type="pres">
      <dgm:prSet presAssocID="{A16F0FC5-6E5D-40C2-B924-57D83FAAE2F0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B88D8-CBC2-448A-8ED2-045EB0081EBB}" type="pres">
      <dgm:prSet presAssocID="{A16F0FC5-6E5D-40C2-B924-57D83FAAE2F0}" presName="descendantText" presStyleLbl="alignAcc1" presStyleIdx="5" presStyleCnt="6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B2F2BE-11FD-40B5-94E6-ECD0FA6832FF}" srcId="{A16F0FC5-6E5D-40C2-B924-57D83FAAE2F0}" destId="{53BF0193-606B-46EC-BC4A-DC206CAC3F56}" srcOrd="0" destOrd="0" parTransId="{ABCBD3DA-6C3B-4BE2-8CC0-5490FE0B7E89}" sibTransId="{BF19DA2F-FD08-4C49-A71B-9EE4F873E2DD}"/>
    <dgm:cxn modelId="{C7A9CC81-4424-4006-A570-5A1A771A23E9}" srcId="{BE283707-3C25-4769-98F2-133F7F4BA167}" destId="{0A3D6597-4C51-4013-A16C-3713EE4BD4F6}" srcOrd="4" destOrd="0" parTransId="{BFDB4903-072E-4E66-A3F5-5CAB2A3BF798}" sibTransId="{4962A4AF-B885-4AD0-B03D-37EA113B40C9}"/>
    <dgm:cxn modelId="{EB556C04-15F2-4C78-BAFD-4BDDB423C867}" srcId="{2C614EDD-2074-4B62-A8C4-AE97BE31CC6B}" destId="{1C23287E-D75B-437D-86D1-19EE2BB9D72F}" srcOrd="0" destOrd="0" parTransId="{DA6DD9E8-6127-422D-8E3A-1209FEC24DCA}" sibTransId="{AC5C3A43-B1D6-4CF1-A5F7-2925F34D3B01}"/>
    <dgm:cxn modelId="{831A28B0-75FC-43F7-A63F-5DFA5EA6A953}" srcId="{C9D11B92-A063-4260-B376-0E76542BB226}" destId="{CB00E933-3BFE-4DF5-9EF3-E15A03FA1F63}" srcOrd="0" destOrd="0" parTransId="{7E11BB65-AF7A-4BCA-A653-68B994068471}" sibTransId="{8F7A86F3-29B4-465C-A441-99A8FFF8E367}"/>
    <dgm:cxn modelId="{9D5711B5-EEDE-47E8-A1D9-CDBDB4566AB6}" type="presOf" srcId="{CB00E933-3BFE-4DF5-9EF3-E15A03FA1F63}" destId="{2F7BD1E0-7E1C-4873-895B-EA31B2108644}" srcOrd="0" destOrd="0" presId="urn:microsoft.com/office/officeart/2005/8/layout/chevron2"/>
    <dgm:cxn modelId="{DE57AD75-7DA2-435D-B70D-8211439857F7}" type="presOf" srcId="{A16F0FC5-6E5D-40C2-B924-57D83FAAE2F0}" destId="{8B77F148-779B-46A7-BCD2-32196F555247}" srcOrd="0" destOrd="0" presId="urn:microsoft.com/office/officeart/2005/8/layout/chevron2"/>
    <dgm:cxn modelId="{9526D03A-AF45-43A5-802F-21E6D9BFEAE4}" srcId="{BE283707-3C25-4769-98F2-133F7F4BA167}" destId="{2D90622C-3525-4421-90D9-BECF7A2404C7}" srcOrd="3" destOrd="0" parTransId="{E6393029-7B30-438E-8E77-CD63F539088A}" sibTransId="{8195EA26-0877-49AD-A08F-A921A55FB969}"/>
    <dgm:cxn modelId="{C4EEB25D-F9AC-4954-9EC8-BA89FB5250FC}" type="presOf" srcId="{2D90622C-3525-4421-90D9-BECF7A2404C7}" destId="{89F61E1F-5640-4374-A425-B176350D1561}" srcOrd="0" destOrd="0" presId="urn:microsoft.com/office/officeart/2005/8/layout/chevron2"/>
    <dgm:cxn modelId="{B55BF8BB-6CA4-4DDB-A274-C677A65EA0D5}" type="presOf" srcId="{53BF0193-606B-46EC-BC4A-DC206CAC3F56}" destId="{26FB88D8-CBC2-448A-8ED2-045EB0081EBB}" srcOrd="0" destOrd="0" presId="urn:microsoft.com/office/officeart/2005/8/layout/chevron2"/>
    <dgm:cxn modelId="{0EF7BEDB-BCB7-454D-9510-5DA06B40925B}" srcId="{BE283707-3C25-4769-98F2-133F7F4BA167}" destId="{A1B8ADCC-E034-422F-8502-2211F69F73F4}" srcOrd="2" destOrd="0" parTransId="{0D837891-BAF6-4645-BFA0-49BBFA8D548F}" sibTransId="{8ECA9AC9-6E18-47F2-BABA-2C44DDF5A279}"/>
    <dgm:cxn modelId="{8589CFB7-C5D6-4082-9100-F9328B3DA1C6}" srcId="{BE283707-3C25-4769-98F2-133F7F4BA167}" destId="{2C614EDD-2074-4B62-A8C4-AE97BE31CC6B}" srcOrd="0" destOrd="0" parTransId="{BC5A3D07-1B73-4FF8-B07E-CBD0B2DD895B}" sibTransId="{255EE7DD-CCAF-48CE-9B9A-42E94EBE2360}"/>
    <dgm:cxn modelId="{1BDF0E70-1ADE-48D8-AF75-5D3A4231EF3F}" srcId="{A1B8ADCC-E034-422F-8502-2211F69F73F4}" destId="{9C68D018-4A50-4019-9015-62F428B84402}" srcOrd="0" destOrd="0" parTransId="{40347C68-AEC1-4C85-A3EF-9493641E5F19}" sibTransId="{92646C24-C109-47F3-91F2-1AF201957DAB}"/>
    <dgm:cxn modelId="{F9A16CDA-E568-477E-89C1-EF776CD3B556}" type="presOf" srcId="{9C68D018-4A50-4019-9015-62F428B84402}" destId="{E0E0D2F7-9B41-4B26-AF01-1093B6AD48C5}" srcOrd="0" destOrd="0" presId="urn:microsoft.com/office/officeart/2005/8/layout/chevron2"/>
    <dgm:cxn modelId="{65537FCA-71C2-43C6-B518-C47E392FB6C2}" type="presOf" srcId="{C9D11B92-A063-4260-B376-0E76542BB226}" destId="{8CC29618-F134-4FC4-9122-51459D1A0ACF}" srcOrd="0" destOrd="0" presId="urn:microsoft.com/office/officeart/2005/8/layout/chevron2"/>
    <dgm:cxn modelId="{B1C5D5B7-AE80-4E0C-8052-A9AB0B55CC12}" srcId="{BE283707-3C25-4769-98F2-133F7F4BA167}" destId="{C9D11B92-A063-4260-B376-0E76542BB226}" srcOrd="1" destOrd="0" parTransId="{A73BF439-AA01-461B-BFA3-9B0BC888A55C}" sibTransId="{CB4A95C2-2456-4CEC-BF60-DF89619C1296}"/>
    <dgm:cxn modelId="{637844B4-4E26-4FED-A706-2EC65751F61C}" type="presOf" srcId="{0A3D6597-4C51-4013-A16C-3713EE4BD4F6}" destId="{64DFBD1F-AFF6-49C9-A246-EFC417662600}" srcOrd="0" destOrd="0" presId="urn:microsoft.com/office/officeart/2005/8/layout/chevron2"/>
    <dgm:cxn modelId="{00BAFCDF-0EC1-4F7C-B4E8-357773808B6C}" type="presOf" srcId="{1C23287E-D75B-437D-86D1-19EE2BB9D72F}" destId="{B2363DD4-2E3E-4A49-BA7C-55E7C727E124}" srcOrd="0" destOrd="0" presId="urn:microsoft.com/office/officeart/2005/8/layout/chevron2"/>
    <dgm:cxn modelId="{1BE7ADE8-0AE7-4C32-9419-E70587AC2022}" type="presOf" srcId="{2C614EDD-2074-4B62-A8C4-AE97BE31CC6B}" destId="{D46EFC78-EE86-4CCC-88EB-BE2D8F8D8D24}" srcOrd="0" destOrd="0" presId="urn:microsoft.com/office/officeart/2005/8/layout/chevron2"/>
    <dgm:cxn modelId="{2774BFB6-B76D-4E24-A320-051CA4864DE9}" type="presOf" srcId="{BE283707-3C25-4769-98F2-133F7F4BA167}" destId="{8BCB68E1-EE57-4007-ACBA-A44F8AE767E5}" srcOrd="0" destOrd="0" presId="urn:microsoft.com/office/officeart/2005/8/layout/chevron2"/>
    <dgm:cxn modelId="{F40BB1ED-6055-4715-B2A7-CE03E225CE53}" type="presOf" srcId="{A1B8ADCC-E034-422F-8502-2211F69F73F4}" destId="{47F7D3C4-B8EE-45C7-8604-2118904D0F70}" srcOrd="0" destOrd="0" presId="urn:microsoft.com/office/officeart/2005/8/layout/chevron2"/>
    <dgm:cxn modelId="{650DB2F9-C38F-4487-90E7-06C0683B428A}" srcId="{BE283707-3C25-4769-98F2-133F7F4BA167}" destId="{A16F0FC5-6E5D-40C2-B924-57D83FAAE2F0}" srcOrd="5" destOrd="0" parTransId="{7E526297-C0E1-4011-A132-92BC075684A3}" sibTransId="{2B09D167-B572-4CAA-9F08-5912FBB79187}"/>
    <dgm:cxn modelId="{61489892-2534-4D2F-89B1-625EDF214F8A}" type="presParOf" srcId="{8BCB68E1-EE57-4007-ACBA-A44F8AE767E5}" destId="{35385B09-0B1B-4827-8E48-34E5EF920A24}" srcOrd="0" destOrd="0" presId="urn:microsoft.com/office/officeart/2005/8/layout/chevron2"/>
    <dgm:cxn modelId="{A11FF41E-7D31-4ED0-8AC8-CB0E53940621}" type="presParOf" srcId="{35385B09-0B1B-4827-8E48-34E5EF920A24}" destId="{D46EFC78-EE86-4CCC-88EB-BE2D8F8D8D24}" srcOrd="0" destOrd="0" presId="urn:microsoft.com/office/officeart/2005/8/layout/chevron2"/>
    <dgm:cxn modelId="{DCF1382C-8971-48EF-B0B9-928B2A3C2772}" type="presParOf" srcId="{35385B09-0B1B-4827-8E48-34E5EF920A24}" destId="{B2363DD4-2E3E-4A49-BA7C-55E7C727E124}" srcOrd="1" destOrd="0" presId="urn:microsoft.com/office/officeart/2005/8/layout/chevron2"/>
    <dgm:cxn modelId="{90C48A5B-46AC-4944-8EE2-B558022E03F6}" type="presParOf" srcId="{8BCB68E1-EE57-4007-ACBA-A44F8AE767E5}" destId="{17BA0C69-3304-4886-9677-5AC9D4DB511F}" srcOrd="1" destOrd="0" presId="urn:microsoft.com/office/officeart/2005/8/layout/chevron2"/>
    <dgm:cxn modelId="{96CE3873-BA44-440B-B778-83E608C7150F}" type="presParOf" srcId="{8BCB68E1-EE57-4007-ACBA-A44F8AE767E5}" destId="{EEFC7AE5-EBCA-48E0-B023-A55E275B2EBD}" srcOrd="2" destOrd="0" presId="urn:microsoft.com/office/officeart/2005/8/layout/chevron2"/>
    <dgm:cxn modelId="{4C9CE650-152B-48B4-9185-42E6852274D3}" type="presParOf" srcId="{EEFC7AE5-EBCA-48E0-B023-A55E275B2EBD}" destId="{8CC29618-F134-4FC4-9122-51459D1A0ACF}" srcOrd="0" destOrd="0" presId="urn:microsoft.com/office/officeart/2005/8/layout/chevron2"/>
    <dgm:cxn modelId="{FE9F64DA-AB3A-462A-BF98-473A993D27AA}" type="presParOf" srcId="{EEFC7AE5-EBCA-48E0-B023-A55E275B2EBD}" destId="{2F7BD1E0-7E1C-4873-895B-EA31B2108644}" srcOrd="1" destOrd="0" presId="urn:microsoft.com/office/officeart/2005/8/layout/chevron2"/>
    <dgm:cxn modelId="{9E6AC002-0661-4115-B44D-D4A9DF132E52}" type="presParOf" srcId="{8BCB68E1-EE57-4007-ACBA-A44F8AE767E5}" destId="{F827E2FF-1DF0-4330-9381-FA9F812419A1}" srcOrd="3" destOrd="0" presId="urn:microsoft.com/office/officeart/2005/8/layout/chevron2"/>
    <dgm:cxn modelId="{B4821844-251B-4A18-A17E-D2E136C92561}" type="presParOf" srcId="{8BCB68E1-EE57-4007-ACBA-A44F8AE767E5}" destId="{F632577F-BFCE-438D-B87C-0C30C36E8121}" srcOrd="4" destOrd="0" presId="urn:microsoft.com/office/officeart/2005/8/layout/chevron2"/>
    <dgm:cxn modelId="{F7AA49C8-7F4B-4FFE-B3F4-A3121746B939}" type="presParOf" srcId="{F632577F-BFCE-438D-B87C-0C30C36E8121}" destId="{47F7D3C4-B8EE-45C7-8604-2118904D0F70}" srcOrd="0" destOrd="0" presId="urn:microsoft.com/office/officeart/2005/8/layout/chevron2"/>
    <dgm:cxn modelId="{14A0C20C-65D0-4A68-AB11-7056A0B1602B}" type="presParOf" srcId="{F632577F-BFCE-438D-B87C-0C30C36E8121}" destId="{E0E0D2F7-9B41-4B26-AF01-1093B6AD48C5}" srcOrd="1" destOrd="0" presId="urn:microsoft.com/office/officeart/2005/8/layout/chevron2"/>
    <dgm:cxn modelId="{5DAEC3D3-056E-4CD5-B915-52CDD23712AE}" type="presParOf" srcId="{8BCB68E1-EE57-4007-ACBA-A44F8AE767E5}" destId="{76F30FE6-909E-4D52-9E35-592E950309D8}" srcOrd="5" destOrd="0" presId="urn:microsoft.com/office/officeart/2005/8/layout/chevron2"/>
    <dgm:cxn modelId="{88323BD0-956D-4E35-989E-E8FD55E64090}" type="presParOf" srcId="{8BCB68E1-EE57-4007-ACBA-A44F8AE767E5}" destId="{DB7A408D-C5F0-4D6B-802C-2C89331C1922}" srcOrd="6" destOrd="0" presId="urn:microsoft.com/office/officeart/2005/8/layout/chevron2"/>
    <dgm:cxn modelId="{F40C6E70-D004-4A67-A407-BAB72FA2D176}" type="presParOf" srcId="{DB7A408D-C5F0-4D6B-802C-2C89331C1922}" destId="{89F61E1F-5640-4374-A425-B176350D1561}" srcOrd="0" destOrd="0" presId="urn:microsoft.com/office/officeart/2005/8/layout/chevron2"/>
    <dgm:cxn modelId="{04421C11-5FBA-4D9B-8462-0B80721AE46C}" type="presParOf" srcId="{DB7A408D-C5F0-4D6B-802C-2C89331C1922}" destId="{FA5FEF1C-9413-45CC-88F1-A66764453D17}" srcOrd="1" destOrd="0" presId="urn:microsoft.com/office/officeart/2005/8/layout/chevron2"/>
    <dgm:cxn modelId="{3E2A3F1A-7782-4A1E-8811-239557B1700B}" type="presParOf" srcId="{8BCB68E1-EE57-4007-ACBA-A44F8AE767E5}" destId="{4F659B24-5A58-4705-BA69-F79826C22AD2}" srcOrd="7" destOrd="0" presId="urn:microsoft.com/office/officeart/2005/8/layout/chevron2"/>
    <dgm:cxn modelId="{CDF25E9C-7988-4D1C-A32B-08D7EE403655}" type="presParOf" srcId="{8BCB68E1-EE57-4007-ACBA-A44F8AE767E5}" destId="{F79A3603-A433-4579-9013-C3BD00E3F1D0}" srcOrd="8" destOrd="0" presId="urn:microsoft.com/office/officeart/2005/8/layout/chevron2"/>
    <dgm:cxn modelId="{01877C7F-94E9-4FBD-8D9D-8CCD565E16BB}" type="presParOf" srcId="{F79A3603-A433-4579-9013-C3BD00E3F1D0}" destId="{64DFBD1F-AFF6-49C9-A246-EFC417662600}" srcOrd="0" destOrd="0" presId="urn:microsoft.com/office/officeart/2005/8/layout/chevron2"/>
    <dgm:cxn modelId="{48B5F2BE-6DBE-49E0-A80E-C7515D537064}" type="presParOf" srcId="{F79A3603-A433-4579-9013-C3BD00E3F1D0}" destId="{93544763-E390-423D-9BDF-EE34911818C7}" srcOrd="1" destOrd="0" presId="urn:microsoft.com/office/officeart/2005/8/layout/chevron2"/>
    <dgm:cxn modelId="{D74EA345-8C62-4C83-BCF2-6B1C167B9301}" type="presParOf" srcId="{8BCB68E1-EE57-4007-ACBA-A44F8AE767E5}" destId="{1A25A4AF-C133-44B0-8A79-DB890DC8F6EA}" srcOrd="9" destOrd="0" presId="urn:microsoft.com/office/officeart/2005/8/layout/chevron2"/>
    <dgm:cxn modelId="{FE1AC010-0D7B-42A3-B050-25455F530EDD}" type="presParOf" srcId="{8BCB68E1-EE57-4007-ACBA-A44F8AE767E5}" destId="{7E730FD4-FF5E-4610-B7F2-B42503D3F8F5}" srcOrd="10" destOrd="0" presId="urn:microsoft.com/office/officeart/2005/8/layout/chevron2"/>
    <dgm:cxn modelId="{F4139780-70D7-4D37-ADDE-280AAF409F63}" type="presParOf" srcId="{7E730FD4-FF5E-4610-B7F2-B42503D3F8F5}" destId="{8B77F148-779B-46A7-BCD2-32196F555247}" srcOrd="0" destOrd="0" presId="urn:microsoft.com/office/officeart/2005/8/layout/chevron2"/>
    <dgm:cxn modelId="{072FC266-390F-4274-B4FB-24D12D54978C}" type="presParOf" srcId="{7E730FD4-FF5E-4610-B7F2-B42503D3F8F5}" destId="{26FB88D8-CBC2-448A-8ED2-045EB0081E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FC78-EE86-4CCC-88EB-BE2D8F8D8D24}">
      <dsp:nvSpPr>
        <dsp:cNvPr id="0" name=""/>
        <dsp:cNvSpPr/>
      </dsp:nvSpPr>
      <dsp:spPr>
        <a:xfrm rot="5400000">
          <a:off x="-131054" y="132429"/>
          <a:ext cx="873694" cy="611586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tx1"/>
              </a:solidFill>
            </a:rPr>
            <a:t>1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-5400000">
        <a:off x="0" y="307168"/>
        <a:ext cx="611586" cy="262108"/>
      </dsp:txXfrm>
    </dsp:sp>
    <dsp:sp modelId="{B2363DD4-2E3E-4A49-BA7C-55E7C727E124}">
      <dsp:nvSpPr>
        <dsp:cNvPr id="0" name=""/>
        <dsp:cNvSpPr/>
      </dsp:nvSpPr>
      <dsp:spPr>
        <a:xfrm rot="5400000">
          <a:off x="4116388" y="-3503427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姓名：邹琪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29098"/>
        <a:ext cx="7549783" cy="512455"/>
      </dsp:txXfrm>
    </dsp:sp>
    <dsp:sp modelId="{8CC29618-F134-4FC4-9122-51459D1A0ACF}">
      <dsp:nvSpPr>
        <dsp:cNvPr id="0" name=""/>
        <dsp:cNvSpPr/>
      </dsp:nvSpPr>
      <dsp:spPr>
        <a:xfrm rot="5400000">
          <a:off x="-131054" y="921511"/>
          <a:ext cx="873694" cy="611586"/>
        </a:xfrm>
        <a:prstGeom prst="chevron">
          <a:avLst/>
        </a:prstGeom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tx1"/>
              </a:solidFill>
            </a:rPr>
            <a:t>2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-5400000">
        <a:off x="0" y="1096250"/>
        <a:ext cx="611586" cy="262108"/>
      </dsp:txXfrm>
    </dsp:sp>
    <dsp:sp modelId="{2F7BD1E0-7E1C-4873-895B-EA31B2108644}">
      <dsp:nvSpPr>
        <dsp:cNvPr id="0" name=""/>
        <dsp:cNvSpPr/>
      </dsp:nvSpPr>
      <dsp:spPr>
        <a:xfrm rot="5400000">
          <a:off x="4116388" y="-2728210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Email</a:t>
          </a: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：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qzou@bjtu.edu.cn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804315"/>
        <a:ext cx="7549783" cy="512455"/>
      </dsp:txXfrm>
    </dsp:sp>
    <dsp:sp modelId="{47F7D3C4-B8EE-45C7-8604-2118904D0F70}">
      <dsp:nvSpPr>
        <dsp:cNvPr id="0" name=""/>
        <dsp:cNvSpPr/>
      </dsp:nvSpPr>
      <dsp:spPr>
        <a:xfrm rot="5400000">
          <a:off x="-131054" y="1682862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3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1857601"/>
        <a:ext cx="611586" cy="262108"/>
      </dsp:txXfrm>
    </dsp:sp>
    <dsp:sp modelId="{E0E0D2F7-9B41-4B26-AF01-1093B6AD48C5}">
      <dsp:nvSpPr>
        <dsp:cNvPr id="0" name=""/>
        <dsp:cNvSpPr/>
      </dsp:nvSpPr>
      <dsp:spPr>
        <a:xfrm rot="5400000">
          <a:off x="4116388" y="-1952994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smtClean="0"/>
            <a:t>http://citel.bjtu.edu.cn/moodle/login/index.php</a:t>
          </a:r>
          <a:endParaRPr lang="zh-CN" altLang="en-US" sz="1700" kern="1200"/>
        </a:p>
      </dsp:txBody>
      <dsp:txXfrm rot="-5400000">
        <a:off x="611586" y="1579531"/>
        <a:ext cx="7549783" cy="512455"/>
      </dsp:txXfrm>
    </dsp:sp>
    <dsp:sp modelId="{89F61E1F-5640-4374-A425-B176350D1561}">
      <dsp:nvSpPr>
        <dsp:cNvPr id="0" name=""/>
        <dsp:cNvSpPr/>
      </dsp:nvSpPr>
      <dsp:spPr>
        <a:xfrm rot="5400000">
          <a:off x="-131054" y="2458079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4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2632818"/>
        <a:ext cx="611586" cy="262108"/>
      </dsp:txXfrm>
    </dsp:sp>
    <dsp:sp modelId="{FA5FEF1C-9413-45CC-88F1-A66764453D17}">
      <dsp:nvSpPr>
        <dsp:cNvPr id="0" name=""/>
        <dsp:cNvSpPr/>
      </dsp:nvSpPr>
      <dsp:spPr>
        <a:xfrm rot="5400000">
          <a:off x="4116388" y="-1177777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DFBD1F-AFF6-49C9-A246-EFC417662600}">
      <dsp:nvSpPr>
        <dsp:cNvPr id="0" name=""/>
        <dsp:cNvSpPr/>
      </dsp:nvSpPr>
      <dsp:spPr>
        <a:xfrm rot="5400000">
          <a:off x="-131054" y="3233295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5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3408034"/>
        <a:ext cx="611586" cy="262108"/>
      </dsp:txXfrm>
    </dsp:sp>
    <dsp:sp modelId="{93544763-E390-423D-9BDF-EE34911818C7}">
      <dsp:nvSpPr>
        <dsp:cNvPr id="0" name=""/>
        <dsp:cNvSpPr/>
      </dsp:nvSpPr>
      <dsp:spPr>
        <a:xfrm rot="5400000">
          <a:off x="4116388" y="-402561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77F148-779B-46A7-BCD2-32196F555247}">
      <dsp:nvSpPr>
        <dsp:cNvPr id="0" name=""/>
        <dsp:cNvSpPr/>
      </dsp:nvSpPr>
      <dsp:spPr>
        <a:xfrm rot="5400000">
          <a:off x="-131054" y="4008511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6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4183250"/>
        <a:ext cx="611586" cy="262108"/>
      </dsp:txXfrm>
    </dsp:sp>
    <dsp:sp modelId="{26FB88D8-CBC2-448A-8ED2-045EB0081EBB}">
      <dsp:nvSpPr>
        <dsp:cNvPr id="0" name=""/>
        <dsp:cNvSpPr/>
      </dsp:nvSpPr>
      <dsp:spPr>
        <a:xfrm rot="5400000">
          <a:off x="4116388" y="372655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微信：见课程群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3905181"/>
        <a:ext cx="7549783" cy="512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0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2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>
            <a:fillRect/>
          </a:stretch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28184" y="6328238"/>
            <a:ext cx="2458616" cy="365125"/>
          </a:xfrm>
        </p:spPr>
        <p:txBody>
          <a:bodyPr/>
          <a:lstStyle>
            <a:lvl1pPr>
              <a:defRPr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程序设计基础训练课程组，</a:t>
            </a:r>
            <a:fld id="{0C913308-F349-4B6D-A68A-DD1791B4A57B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>
            <a:fillRect/>
          </a:stretch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06084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程序设计分组训练课程简介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4069648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北京交通大学计算机科学与信息技术学院</a:t>
            </a:r>
            <a:endParaRPr lang="en-US" altLang="zh-CN" sz="2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授课人：邹 琪</a:t>
            </a:r>
            <a:endParaRPr lang="en-US" altLang="zh-CN" sz="2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分组安排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45870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三人一组，自由组合，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第二次上课前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报给老师，教师可根据需要对分组进行调整；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小组内成员间相互进行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代码审查、文档审查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程序测试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，将发现的其他同学的问题进行记录，并写入实验报告；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课程训练分三个单元，实验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1-2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3-4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5-6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每单元结束，由小组长将本组成员在本单元遇到的问题和解决方法进行汇总，进行小组汇报；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小组长轮流担任，每人汇报一次；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1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小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组汇报内容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31007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：小组长组织组员充分讨论，汇总信息，制作</a:t>
            </a:r>
            <a:r>
              <a:rPr lang="en-US" altLang="zh-CN" sz="24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ppt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进行汇报；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汇报内容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本单元任务完成情况，小组成员对自己完成情况的评价；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汇报内容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小组成员在完成本单元训练任务时遇到的问题，哪些是共性问题，如何解决的；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汇报内容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对本单元训练内容的意见和建议；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7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纪律要求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541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教师采用不同方式进行考勤</a:t>
            </a:r>
          </a:p>
          <a:p>
            <a:r>
              <a:rPr lang="zh-CN" altLang="en-US" dirty="0"/>
              <a:t>无正当理由，旷课三次，不给成绩</a:t>
            </a:r>
          </a:p>
          <a:p>
            <a:r>
              <a:rPr lang="zh-CN" altLang="en-US" dirty="0"/>
              <a:t>迟到</a:t>
            </a:r>
            <a:r>
              <a:rPr lang="en-US" altLang="zh-CN" dirty="0"/>
              <a:t>3</a:t>
            </a:r>
            <a:r>
              <a:rPr lang="zh-CN" altLang="en-US" dirty="0"/>
              <a:t>次，算一次旷课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交付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物要求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16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实验交付物按实验具体要求以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电子版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方式提交到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课程平台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实验报告请同意转换为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格式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提交；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交付物命名规范详见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请务必严格按照规范命名及打包实验交付物，否则教师可以将不按规范提交的实验交付物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视同未提交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处理；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规范性要求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/>
              <a:t>编写的程序需要遵从编程规范；</a:t>
            </a:r>
            <a:endParaRPr lang="en-US" altLang="zh-CN" dirty="0" smtClean="0"/>
          </a:p>
          <a:p>
            <a:r>
              <a:rPr lang="zh-CN" altLang="en-US" dirty="0" smtClean="0"/>
              <a:t>编写程序是需要遵循程序注释规范；</a:t>
            </a:r>
            <a:endParaRPr lang="en-US" altLang="zh-CN" dirty="0" smtClean="0"/>
          </a:p>
          <a:p>
            <a:r>
              <a:rPr lang="zh-CN" altLang="en-US" dirty="0" smtClean="0"/>
              <a:t>编制文档需要遵循文档编写规范；</a:t>
            </a:r>
            <a:endParaRPr lang="zh-CN" altLang="en-US" dirty="0"/>
          </a:p>
          <a:p>
            <a:r>
              <a:rPr lang="zh-CN" altLang="en-US" dirty="0" smtClean="0"/>
              <a:t>电子文件命名需要遵循文档命名规范；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交付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物命名规范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工程文件夹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使用压缩工具打包后提交，压缩包文件的命名方式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实验交付物中包含文档，则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文档名称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必须按照本要求规定的方式进行命名，具体命名规范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实验交付物只要求提交一份文档，则可以直接提交按照规范命名好的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不需要压缩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实验交付物要求提交多个项目（多份文档或文档加源代码），则需要将多个项目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拷贝到一个文件夹下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文件夹压缩打包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后，提交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规范命名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好压缩包文件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软件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编程规范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55576" y="1196752"/>
            <a:ext cx="7704856" cy="49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sz="3600" dirty="0" smtClean="0"/>
              <a:t>变量和函数等标识符如何命名？</a:t>
            </a:r>
            <a:endParaRPr lang="en-US" altLang="zh-CN" sz="3600" dirty="0" smtClean="0"/>
          </a:p>
          <a:p>
            <a:r>
              <a:rPr lang="zh-CN" altLang="en-US" sz="3600" dirty="0" smtClean="0"/>
              <a:t>什么地方加空格，什么地方不加？</a:t>
            </a:r>
            <a:endParaRPr lang="en-US" altLang="zh-CN" sz="3600" dirty="0" smtClean="0"/>
          </a:p>
          <a:p>
            <a:r>
              <a:rPr lang="zh-CN" altLang="en-US" sz="3600" dirty="0" smtClean="0"/>
              <a:t>如何空行？</a:t>
            </a:r>
            <a:endParaRPr lang="en-US" altLang="zh-CN" sz="3600" dirty="0" smtClean="0"/>
          </a:p>
          <a:p>
            <a:r>
              <a:rPr lang="zh-CN" altLang="en-US" sz="3600" dirty="0" smtClean="0"/>
              <a:t>如何加注释？</a:t>
            </a:r>
            <a:endParaRPr lang="en-US" altLang="zh-CN" sz="3600" dirty="0" smtClean="0"/>
          </a:p>
          <a:p>
            <a:r>
              <a:rPr lang="zh-CN" altLang="en-US" sz="3600" dirty="0" smtClean="0"/>
              <a:t>代码如何缩进？</a:t>
            </a:r>
            <a:endParaRPr lang="en-US" altLang="zh-CN" sz="3600" dirty="0" smtClean="0"/>
          </a:p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2058012"/>
            <a:ext cx="648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努力</a:t>
            </a: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收获知识与能力！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教师信息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42130359"/>
              </p:ext>
            </p:extLst>
          </p:nvPr>
        </p:nvGraphicFramePr>
        <p:xfrm>
          <a:off x="559371" y="1340769"/>
          <a:ext cx="818909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课程简介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844238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本课程是《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语言程序设计》的后续</a:t>
            </a:r>
            <a:r>
              <a:rPr lang="zh-CN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课程性质：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实践性质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专业基础必修课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课程总体目标：在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《C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课程学习结束后，对程序设计语言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基础知识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、程序设计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基础能力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课程目标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高强度训练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加深对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计算机程序设计理论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机制机理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的理解和掌握；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熟练掌握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集成开发环境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，了解和熟悉程序设计开发过程中的各类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辅助工具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的使用；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强化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分析问题，解决问题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的能力，了解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程序设计流程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、熟练掌握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调试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文档编写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程序设计能力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掌握基于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模块化程序设计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思想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，了解团队工作模式；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训练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抽象与逻辑思维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总结与表达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培养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自学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文献检索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课程简介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124744"/>
            <a:ext cx="82867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授课方式：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上机训练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为主，课堂教学为辅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在教师指导下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完成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独立的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程序设计实验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，通过解决多个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实际程序设计问题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，完成对课程目标的达成，并在课程过程中锻炼学生的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自学能力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问题分析解决能力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总结及文字表达能力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交流与沟通能力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。同时，通过课程教学，获得开发和编程成功体验，培养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专业兴趣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信心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，为后续课程学习打下基础。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课程简介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124744"/>
            <a:ext cx="8286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重要提醒：</a:t>
            </a:r>
            <a:endParaRPr lang="en-US" altLang="zh-CN" sz="32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本学期教学形式与上学期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语言程序设计课程会有较大差别，请同学们做好适应新的学习模式的生理和心理准备；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充分利用教师与助教资源，主动与教师互动、交流、沟通；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做好时间管理，加强自律与进度把控。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学时安排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理论课（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学时）：课堂授课，讲解相关知识；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训练课（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学时）：上机训练，教师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与同学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互动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监督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提问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答疑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进度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检查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课外学时：视课程进度动态投入，不少于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开课周期：第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上课地点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上机地点：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待定；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课程训练环节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：程序调试能力强化训练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：文件读写基础编程训练（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：程序逻辑及健壮性强化训练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：程序计时及不同格式文件读写训练（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：数据内存组织与文件读写训练（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：排序与程序综合性设计训练（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：综合程序设计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训练（选作）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课程考核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/>
              <a:t>成绩构成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实验成绩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Team work 10%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考试：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30%</a:t>
            </a:r>
          </a:p>
          <a:p>
            <a:r>
              <a:rPr lang="zh-CN" altLang="en-US" dirty="0" smtClean="0"/>
              <a:t>评定标准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实验成绩的评分标准参见各实验说明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考试以试题要求为准；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dirty="0" smtClean="0"/>
              <a:t>最终成绩形式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五级十一段制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06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1470</TotalTime>
  <Words>1131</Words>
  <Application>Microsoft Office PowerPoint</Application>
  <PresentationFormat>全屏显示(4:3)</PresentationFormat>
  <Paragraphs>116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华文新魏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qq</cp:lastModifiedBy>
  <cp:revision>139</cp:revision>
  <dcterms:created xsi:type="dcterms:W3CDTF">2016-04-25T07:27:00Z</dcterms:created>
  <dcterms:modified xsi:type="dcterms:W3CDTF">2021-02-27T12:28:16Z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