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7995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5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089887"/>
            <a:ext cx="3977958" cy="2318515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3497813"/>
            <a:ext cx="3509963" cy="1607852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354560"/>
            <a:ext cx="1009114" cy="56436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354560"/>
            <a:ext cx="2968843" cy="56436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660268"/>
            <a:ext cx="4036457" cy="277019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4456668"/>
            <a:ext cx="4036457" cy="145677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2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772800"/>
            <a:ext cx="1988979" cy="42254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772800"/>
            <a:ext cx="1988979" cy="42254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2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54561"/>
            <a:ext cx="4036457" cy="12872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632518"/>
            <a:ext cx="1979838" cy="800072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2432590"/>
            <a:ext cx="1979838" cy="35779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632518"/>
            <a:ext cx="1989588" cy="800072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2432590"/>
            <a:ext cx="1989588" cy="35779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9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43971"/>
            <a:ext cx="1509406" cy="155389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958855"/>
            <a:ext cx="2369225" cy="4732606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997869"/>
            <a:ext cx="1509406" cy="3701299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0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43971"/>
            <a:ext cx="1509406" cy="155389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958855"/>
            <a:ext cx="2369225" cy="4732606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997869"/>
            <a:ext cx="1509406" cy="3701299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1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354561"/>
            <a:ext cx="4036457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772800"/>
            <a:ext cx="403645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6172430"/>
            <a:ext cx="1052989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E001-48BB-4EA2-91F3-DC8777ABB213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6172430"/>
            <a:ext cx="157948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6172430"/>
            <a:ext cx="1052989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266F-7AAF-4207-A63E-253C52618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02C6F1-2F93-474F-B795-19D4DA5BF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3"/>
            <a:ext cx="4679950" cy="66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tiandou he</dc:creator>
  <cp:lastModifiedBy>tiandou he</cp:lastModifiedBy>
  <cp:revision>2</cp:revision>
  <dcterms:created xsi:type="dcterms:W3CDTF">2023-04-15T02:07:16Z</dcterms:created>
  <dcterms:modified xsi:type="dcterms:W3CDTF">2023-04-15T02:08:42Z</dcterms:modified>
</cp:coreProperties>
</file>