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9906000" cy="6858000" type="A4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EA64B9-EE1D-48F8-AB7B-96E0030CC5CB}" v="1" dt="2018-09-09T11:40:16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32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Dückert" userId="4ccf8014-474c-408c-a8c2-26208c8c4919" providerId="ADAL" clId="{94EA64B9-EE1D-48F8-AB7B-96E0030CC5CB}"/>
    <pc:docChg chg="modSld">
      <pc:chgData name="Simon Dückert" userId="4ccf8014-474c-408c-a8c2-26208c8c4919" providerId="ADAL" clId="{94EA64B9-EE1D-48F8-AB7B-96E0030CC5CB}" dt="2018-09-09T11:40:16.515" v="0" actId="14826"/>
      <pc:docMkLst>
        <pc:docMk/>
      </pc:docMkLst>
      <pc:sldChg chg="modSp">
        <pc:chgData name="Simon Dückert" userId="4ccf8014-474c-408c-a8c2-26208c8c4919" providerId="ADAL" clId="{94EA64B9-EE1D-48F8-AB7B-96E0030CC5CB}" dt="2018-09-09T11:40:16.515" v="0" actId="14826"/>
        <pc:sldMkLst>
          <pc:docMk/>
          <pc:sldMk cId="689325704" sldId="258"/>
        </pc:sldMkLst>
        <pc:picChg chg="mod">
          <ac:chgData name="Simon Dückert" userId="4ccf8014-474c-408c-a8c2-26208c8c4919" providerId="ADAL" clId="{94EA64B9-EE1D-48F8-AB7B-96E0030CC5CB}" dt="2018-09-09T11:40:16.515" v="0" actId="14826"/>
          <ac:picMkLst>
            <pc:docMk/>
            <pc:sldMk cId="689325704" sldId="258"/>
            <ac:picMk id="7" creationId="{86E46569-DBAD-4C68-80DE-37C16A12EDD3}"/>
          </ac:picMkLst>
        </pc:picChg>
      </pc:sldChg>
    </pc:docChg>
  </pc:docChgLst>
  <pc:docChgLst>
    <pc:chgData name="Simon Dückert" userId="4ccf8014-474c-408c-a8c2-26208c8c4919" providerId="ADAL" clId="{6BED38DD-F67C-434E-80EA-D79032ACCB33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46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69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15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94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3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33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28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23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08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98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2C68-3061-4D10-8505-88D0E29B3BEE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54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92C68-3061-4D10-8505-88D0E29B3BEE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0539F-AC25-4A54-AEDB-65997C2AC6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4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6E46569-DBAD-4C68-80DE-37C16A12E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0" y="307"/>
            <a:ext cx="9697118" cy="685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25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A4-Papier (210 x 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Dückert</dc:creator>
  <cp:lastModifiedBy>Simon Dückert</cp:lastModifiedBy>
  <cp:revision>22</cp:revision>
  <cp:lastPrinted>2018-06-09T09:29:13Z</cp:lastPrinted>
  <dcterms:created xsi:type="dcterms:W3CDTF">2018-05-21T12:42:13Z</dcterms:created>
  <dcterms:modified xsi:type="dcterms:W3CDTF">2018-09-09T11:40:25Z</dcterms:modified>
</cp:coreProperties>
</file>