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6BED38DD-F67C-434E-80EA-D79032ACCB33}"/>
    <pc:docChg chg="undo custSel delSld modSld">
      <pc:chgData name="Simon Dückert" userId="4ccf8014-474c-408c-a8c2-26208c8c4919" providerId="ADAL" clId="{6BED38DD-F67C-434E-80EA-D79032ACCB33}" dt="2018-05-24T13:17:27.601" v="1902" actId="20577"/>
      <pc:docMkLst>
        <pc:docMk/>
      </pc:docMkLst>
      <pc:sldChg chg="addSp delSp modSp">
        <pc:chgData name="Simon Dückert" userId="4ccf8014-474c-408c-a8c2-26208c8c4919" providerId="ADAL" clId="{6BED38DD-F67C-434E-80EA-D79032ACCB33}" dt="2018-05-24T13:17:27.601" v="1902" actId="20577"/>
        <pc:sldMkLst>
          <pc:docMk/>
          <pc:sldMk cId="1672710949" sldId="257"/>
        </pc:sldMkLst>
        <pc:spChg chg="add mod">
          <ac:chgData name="Simon Dückert" userId="4ccf8014-474c-408c-a8c2-26208c8c4919" providerId="ADAL" clId="{6BED38DD-F67C-434E-80EA-D79032ACCB33}" dt="2018-05-22T12:06:21.958" v="1702" actId="1076"/>
          <ac:spMkLst>
            <pc:docMk/>
            <pc:sldMk cId="1672710949" sldId="257"/>
            <ac:spMk id="2" creationId="{E2809CCB-3A5C-4952-814D-C77CB2B87FEB}"/>
          </ac:spMkLst>
        </pc:spChg>
        <pc:spChg chg="mod">
          <ac:chgData name="Simon Dückert" userId="4ccf8014-474c-408c-a8c2-26208c8c4919" providerId="ADAL" clId="{6BED38DD-F67C-434E-80EA-D79032ACCB33}" dt="2018-05-22T11:35:34.153" v="139" actId="1076"/>
          <ac:spMkLst>
            <pc:docMk/>
            <pc:sldMk cId="1672710949" sldId="257"/>
            <ac:spMk id="6" creationId="{9A9B48AF-BD12-4D7C-A1C7-AE71B601F0EC}"/>
          </ac:spMkLst>
        </pc:spChg>
        <pc:spChg chg="mod">
          <ac:chgData name="Simon Dückert" userId="4ccf8014-474c-408c-a8c2-26208c8c4919" providerId="ADAL" clId="{6BED38DD-F67C-434E-80EA-D79032ACCB33}" dt="2018-05-23T07:18:00.423" v="1797" actId="404"/>
          <ac:spMkLst>
            <pc:docMk/>
            <pc:sldMk cId="1672710949" sldId="257"/>
            <ac:spMk id="8" creationId="{70AFD34D-C8F3-4314-B40B-F4D22B90317F}"/>
          </ac:spMkLst>
        </pc:spChg>
        <pc:spChg chg="mod">
          <ac:chgData name="Simon Dückert" userId="4ccf8014-474c-408c-a8c2-26208c8c4919" providerId="ADAL" clId="{6BED38DD-F67C-434E-80EA-D79032ACCB33}" dt="2018-05-23T07:18:04.132" v="1799" actId="404"/>
          <ac:spMkLst>
            <pc:docMk/>
            <pc:sldMk cId="1672710949" sldId="257"/>
            <ac:spMk id="9" creationId="{CDA2064C-F7D7-487A-BA8D-B5788D464A7F}"/>
          </ac:spMkLst>
        </pc:spChg>
        <pc:spChg chg="mod">
          <ac:chgData name="Simon Dückert" userId="4ccf8014-474c-408c-a8c2-26208c8c4919" providerId="ADAL" clId="{6BED38DD-F67C-434E-80EA-D79032ACCB33}" dt="2018-05-23T07:18:20.827" v="1807" actId="404"/>
          <ac:spMkLst>
            <pc:docMk/>
            <pc:sldMk cId="1672710949" sldId="257"/>
            <ac:spMk id="10" creationId="{F059FF31-968F-465A-8950-2247FE033D2E}"/>
          </ac:spMkLst>
        </pc:spChg>
        <pc:spChg chg="mod">
          <ac:chgData name="Simon Dückert" userId="4ccf8014-474c-408c-a8c2-26208c8c4919" providerId="ADAL" clId="{6BED38DD-F67C-434E-80EA-D79032ACCB33}" dt="2018-05-23T07:18:08.127" v="1801" actId="404"/>
          <ac:spMkLst>
            <pc:docMk/>
            <pc:sldMk cId="1672710949" sldId="257"/>
            <ac:spMk id="11" creationId="{68C034A3-C6A9-403D-A8E5-841AB16A14B5}"/>
          </ac:spMkLst>
        </pc:spChg>
        <pc:spChg chg="mod">
          <ac:chgData name="Simon Dückert" userId="4ccf8014-474c-408c-a8c2-26208c8c4919" providerId="ADAL" clId="{6BED38DD-F67C-434E-80EA-D79032ACCB33}" dt="2018-05-23T07:18:11.691" v="1803" actId="404"/>
          <ac:spMkLst>
            <pc:docMk/>
            <pc:sldMk cId="1672710949" sldId="257"/>
            <ac:spMk id="12" creationId="{26EE4300-F823-47AB-A5DC-FD6558193988}"/>
          </ac:spMkLst>
        </pc:spChg>
        <pc:spChg chg="mod">
          <ac:chgData name="Simon Dückert" userId="4ccf8014-474c-408c-a8c2-26208c8c4919" providerId="ADAL" clId="{6BED38DD-F67C-434E-80EA-D79032ACCB33}" dt="2018-05-23T07:23:01.153" v="1878" actId="20577"/>
          <ac:spMkLst>
            <pc:docMk/>
            <pc:sldMk cId="1672710949" sldId="257"/>
            <ac:spMk id="13" creationId="{80F1AA1B-B640-41F8-B3DE-9B9889A4561A}"/>
          </ac:spMkLst>
        </pc:spChg>
        <pc:spChg chg="mod">
          <ac:chgData name="Simon Dückert" userId="4ccf8014-474c-408c-a8c2-26208c8c4919" providerId="ADAL" clId="{6BED38DD-F67C-434E-80EA-D79032ACCB33}" dt="2018-05-24T13:17:27.601" v="1902" actId="20577"/>
          <ac:spMkLst>
            <pc:docMk/>
            <pc:sldMk cId="1672710949" sldId="257"/>
            <ac:spMk id="14" creationId="{9B4991E4-A839-4C12-9B0F-51E499A3B189}"/>
          </ac:spMkLst>
        </pc:spChg>
        <pc:spChg chg="mod">
          <ac:chgData name="Simon Dückert" userId="4ccf8014-474c-408c-a8c2-26208c8c4919" providerId="ADAL" clId="{6BED38DD-F67C-434E-80EA-D79032ACCB33}" dt="2018-05-23T07:18:33.837" v="1813" actId="404"/>
          <ac:spMkLst>
            <pc:docMk/>
            <pc:sldMk cId="1672710949" sldId="257"/>
            <ac:spMk id="15" creationId="{01807784-2423-475C-97BA-38261FEDA011}"/>
          </ac:spMkLst>
        </pc:spChg>
        <pc:spChg chg="mod">
          <ac:chgData name="Simon Dückert" userId="4ccf8014-474c-408c-a8c2-26208c8c4919" providerId="ADAL" clId="{6BED38DD-F67C-434E-80EA-D79032ACCB33}" dt="2018-05-23T07:18:29.674" v="1811" actId="404"/>
          <ac:spMkLst>
            <pc:docMk/>
            <pc:sldMk cId="1672710949" sldId="257"/>
            <ac:spMk id="16" creationId="{E98ABBE8-74E8-43EF-88E4-E6557EE58724}"/>
          </ac:spMkLst>
        </pc:spChg>
        <pc:spChg chg="mod">
          <ac:chgData name="Simon Dückert" userId="4ccf8014-474c-408c-a8c2-26208c8c4919" providerId="ADAL" clId="{6BED38DD-F67C-434E-80EA-D79032ACCB33}" dt="2018-05-23T07:21:47.957" v="1823" actId="3064"/>
          <ac:spMkLst>
            <pc:docMk/>
            <pc:sldMk cId="1672710949" sldId="257"/>
            <ac:spMk id="17" creationId="{9FE6473A-9E79-4267-99F6-F7EA3E599697}"/>
          </ac:spMkLst>
        </pc:spChg>
        <pc:spChg chg="mod">
          <ac:chgData name="Simon Dückert" userId="4ccf8014-474c-408c-a8c2-26208c8c4919" providerId="ADAL" clId="{6BED38DD-F67C-434E-80EA-D79032ACCB33}" dt="2018-05-23T07:22:01.803" v="1825" actId="3064"/>
          <ac:spMkLst>
            <pc:docMk/>
            <pc:sldMk cId="1672710949" sldId="257"/>
            <ac:spMk id="19" creationId="{7B37A3F1-4DE6-4592-96FB-681D52DCC069}"/>
          </ac:spMkLst>
        </pc:spChg>
        <pc:spChg chg="mod">
          <ac:chgData name="Simon Dückert" userId="4ccf8014-474c-408c-a8c2-26208c8c4919" providerId="ADAL" clId="{6BED38DD-F67C-434E-80EA-D79032ACCB33}" dt="2018-05-23T07:21:53.663" v="1824" actId="3064"/>
          <ac:spMkLst>
            <pc:docMk/>
            <pc:sldMk cId="1672710949" sldId="257"/>
            <ac:spMk id="20" creationId="{76E4F30E-04DE-448D-888A-26DEC2DEB1BC}"/>
          </ac:spMkLst>
        </pc:spChg>
        <pc:spChg chg="del">
          <ac:chgData name="Simon Dückert" userId="4ccf8014-474c-408c-a8c2-26208c8c4919" providerId="ADAL" clId="{6BED38DD-F67C-434E-80EA-D79032ACCB33}" dt="2018-05-21T16:13:56.725" v="56" actId="478"/>
          <ac:spMkLst>
            <pc:docMk/>
            <pc:sldMk cId="1672710949" sldId="257"/>
            <ac:spMk id="21" creationId="{B6C97243-6E15-4E27-AA08-8680DA19C43D}"/>
          </ac:spMkLst>
        </pc:spChg>
        <pc:spChg chg="add mod">
          <ac:chgData name="Simon Dückert" userId="4ccf8014-474c-408c-a8c2-26208c8c4919" providerId="ADAL" clId="{6BED38DD-F67C-434E-80EA-D79032ACCB33}" dt="2018-05-22T12:52:05.009" v="1756" actId="207"/>
          <ac:spMkLst>
            <pc:docMk/>
            <pc:sldMk cId="1672710949" sldId="257"/>
            <ac:spMk id="35" creationId="{84E9B1F4-EBD5-4020-9812-0E43CCDC62A2}"/>
          </ac:spMkLst>
        </pc:spChg>
        <pc:spChg chg="add mod">
          <ac:chgData name="Simon Dückert" userId="4ccf8014-474c-408c-a8c2-26208c8c4919" providerId="ADAL" clId="{6BED38DD-F67C-434E-80EA-D79032ACCB33}" dt="2018-05-22T12:09:07.860" v="1755" actId="1076"/>
          <ac:spMkLst>
            <pc:docMk/>
            <pc:sldMk cId="1672710949" sldId="257"/>
            <ac:spMk id="37" creationId="{7F5C151B-8A97-404B-B408-9D716DECA49A}"/>
          </ac:spMkLst>
        </pc:spChg>
        <pc:picChg chg="add mod">
          <ac:chgData name="Simon Dückert" userId="4ccf8014-474c-408c-a8c2-26208c8c4919" providerId="ADAL" clId="{6BED38DD-F67C-434E-80EA-D79032ACCB33}" dt="2018-05-22T11:37:01.435" v="199" actId="1037"/>
          <ac:picMkLst>
            <pc:docMk/>
            <pc:sldMk cId="1672710949" sldId="257"/>
            <ac:picMk id="3" creationId="{ADD82D09-BCA9-47B7-84EB-99EC0080156F}"/>
          </ac:picMkLst>
        </pc:picChg>
        <pc:picChg chg="add mod">
          <ac:chgData name="Simon Dückert" userId="4ccf8014-474c-408c-a8c2-26208c8c4919" providerId="ADAL" clId="{6BED38DD-F67C-434E-80EA-D79032ACCB33}" dt="2018-05-22T11:37:07.285" v="219" actId="1037"/>
          <ac:picMkLst>
            <pc:docMk/>
            <pc:sldMk cId="1672710949" sldId="257"/>
            <ac:picMk id="5" creationId="{9BDC4D87-973D-4A3D-BCBB-F1B05D687F2E}"/>
          </ac:picMkLst>
        </pc:picChg>
        <pc:picChg chg="add mod">
          <ac:chgData name="Simon Dückert" userId="4ccf8014-474c-408c-a8c2-26208c8c4919" providerId="ADAL" clId="{6BED38DD-F67C-434E-80EA-D79032ACCB33}" dt="2018-05-21T16:03:49.969" v="27" actId="1038"/>
          <ac:picMkLst>
            <pc:docMk/>
            <pc:sldMk cId="1672710949" sldId="257"/>
            <ac:picMk id="22" creationId="{8F0EB073-CA1F-4042-A417-D7AE0373467B}"/>
          </ac:picMkLst>
        </pc:picChg>
        <pc:picChg chg="add mod">
          <ac:chgData name="Simon Dückert" userId="4ccf8014-474c-408c-a8c2-26208c8c4919" providerId="ADAL" clId="{6BED38DD-F67C-434E-80EA-D79032ACCB33}" dt="2018-05-22T11:37:23.593" v="250" actId="1037"/>
          <ac:picMkLst>
            <pc:docMk/>
            <pc:sldMk cId="1672710949" sldId="257"/>
            <ac:picMk id="29" creationId="{97C26C6F-D23E-4C92-8B34-6C42AD9DA487}"/>
          </ac:picMkLst>
        </pc:picChg>
        <pc:picChg chg="add mod">
          <ac:chgData name="Simon Dückert" userId="4ccf8014-474c-408c-a8c2-26208c8c4919" providerId="ADAL" clId="{6BED38DD-F67C-434E-80EA-D79032ACCB33}" dt="2018-05-22T11:37:41.916" v="284" actId="1037"/>
          <ac:picMkLst>
            <pc:docMk/>
            <pc:sldMk cId="1672710949" sldId="257"/>
            <ac:picMk id="33" creationId="{2F2F8E74-9E3F-4C0B-8848-BF80D494DA91}"/>
          </ac:picMkLst>
        </pc:picChg>
        <pc:picChg chg="add mod">
          <ac:chgData name="Simon Dückert" userId="4ccf8014-474c-408c-a8c2-26208c8c4919" providerId="ADAL" clId="{6BED38DD-F67C-434E-80EA-D79032ACCB33}" dt="2018-05-22T11:38:38.262" v="378" actId="1037"/>
          <ac:picMkLst>
            <pc:docMk/>
            <pc:sldMk cId="1672710949" sldId="257"/>
            <ac:picMk id="36" creationId="{AAD3526F-5746-4216-A2D0-160B29FE7DD7}"/>
          </ac:picMkLst>
        </pc:picChg>
        <pc:picChg chg="add mod">
          <ac:chgData name="Simon Dückert" userId="4ccf8014-474c-408c-a8c2-26208c8c4919" providerId="ADAL" clId="{6BED38DD-F67C-434E-80EA-D79032ACCB33}" dt="2018-05-22T11:38:01.077" v="316" actId="1037"/>
          <ac:picMkLst>
            <pc:docMk/>
            <pc:sldMk cId="1672710949" sldId="257"/>
            <ac:picMk id="38" creationId="{2D639139-2F33-40DD-838B-3C0987DD1F80}"/>
          </ac:picMkLst>
        </pc:picChg>
        <pc:picChg chg="mod">
          <ac:chgData name="Simon Dückert" userId="4ccf8014-474c-408c-a8c2-26208c8c4919" providerId="ADAL" clId="{6BED38DD-F67C-434E-80EA-D79032ACCB33}" dt="2018-05-22T12:06:13.273" v="1700" actId="1076"/>
          <ac:picMkLst>
            <pc:docMk/>
            <pc:sldMk cId="1672710949" sldId="257"/>
            <ac:picMk id="39" creationId="{9FF466C3-E838-4A12-8599-126816F262F5}"/>
          </ac:picMkLst>
        </pc:picChg>
        <pc:picChg chg="del">
          <ac:chgData name="Simon Dückert" userId="4ccf8014-474c-408c-a8c2-26208c8c4919" providerId="ADAL" clId="{6BED38DD-F67C-434E-80EA-D79032ACCB33}" dt="2018-05-21T16:00:52.188" v="5" actId="478"/>
          <ac:picMkLst>
            <pc:docMk/>
            <pc:sldMk cId="1672710949" sldId="257"/>
            <ac:picMk id="41" creationId="{EDB9F3B8-9F74-46F0-AA16-7649054F9409}"/>
          </ac:picMkLst>
        </pc:picChg>
        <pc:picChg chg="add mod">
          <ac:chgData name="Simon Dückert" userId="4ccf8014-474c-408c-a8c2-26208c8c4919" providerId="ADAL" clId="{6BED38DD-F67C-434E-80EA-D79032ACCB33}" dt="2018-05-22T11:38:12.596" v="347" actId="1037"/>
          <ac:picMkLst>
            <pc:docMk/>
            <pc:sldMk cId="1672710949" sldId="257"/>
            <ac:picMk id="42" creationId="{04DD2666-A7A3-428D-92B0-CEC5E4209363}"/>
          </ac:picMkLst>
        </pc:picChg>
        <pc:picChg chg="del">
          <ac:chgData name="Simon Dückert" userId="4ccf8014-474c-408c-a8c2-26208c8c4919" providerId="ADAL" clId="{6BED38DD-F67C-434E-80EA-D79032ACCB33}" dt="2018-05-21T16:02:13.784" v="12" actId="478"/>
          <ac:picMkLst>
            <pc:docMk/>
            <pc:sldMk cId="1672710949" sldId="257"/>
            <ac:picMk id="43" creationId="{08316ADF-E278-4652-9372-AC1B1BF9B4E4}"/>
          </ac:picMkLst>
        </pc:picChg>
        <pc:picChg chg="del">
          <ac:chgData name="Simon Dückert" userId="4ccf8014-474c-408c-a8c2-26208c8c4919" providerId="ADAL" clId="{6BED38DD-F67C-434E-80EA-D79032ACCB33}" dt="2018-05-21T16:04:52.521" v="32" actId="478"/>
          <ac:picMkLst>
            <pc:docMk/>
            <pc:sldMk cId="1672710949" sldId="257"/>
            <ac:picMk id="45" creationId="{47F140A8-0E55-45A0-A3DA-40BBEB15D131}"/>
          </ac:picMkLst>
        </pc:picChg>
        <pc:picChg chg="del">
          <ac:chgData name="Simon Dückert" userId="4ccf8014-474c-408c-a8c2-26208c8c4919" providerId="ADAL" clId="{6BED38DD-F67C-434E-80EA-D79032ACCB33}" dt="2018-05-21T16:13:01.135" v="54" actId="478"/>
          <ac:picMkLst>
            <pc:docMk/>
            <pc:sldMk cId="1672710949" sldId="257"/>
            <ac:picMk id="47" creationId="{D7A07705-7F2F-4237-9014-AFB64B08CAEA}"/>
          </ac:picMkLst>
        </pc:picChg>
        <pc:picChg chg="del">
          <ac:chgData name="Simon Dückert" userId="4ccf8014-474c-408c-a8c2-26208c8c4919" providerId="ADAL" clId="{6BED38DD-F67C-434E-80EA-D79032ACCB33}" dt="2018-05-21T16:03:44.830" v="18" actId="478"/>
          <ac:picMkLst>
            <pc:docMk/>
            <pc:sldMk cId="1672710949" sldId="257"/>
            <ac:picMk id="49" creationId="{E98FF17B-864C-4084-8301-9834A96EA282}"/>
          </ac:picMkLst>
        </pc:picChg>
        <pc:picChg chg="del">
          <ac:chgData name="Simon Dückert" userId="4ccf8014-474c-408c-a8c2-26208c8c4919" providerId="ADAL" clId="{6BED38DD-F67C-434E-80EA-D79032ACCB33}" dt="2018-05-21T16:07:04.210" v="38" actId="478"/>
          <ac:picMkLst>
            <pc:docMk/>
            <pc:sldMk cId="1672710949" sldId="257"/>
            <ac:picMk id="51" creationId="{BF585671-ED5A-4C81-8611-628EF7C079DC}"/>
          </ac:picMkLst>
        </pc:picChg>
        <pc:picChg chg="mod">
          <ac:chgData name="Simon Dückert" userId="4ccf8014-474c-408c-a8c2-26208c8c4919" providerId="ADAL" clId="{6BED38DD-F67C-434E-80EA-D79032ACCB33}" dt="2018-05-22T11:38:57.424" v="418" actId="1037"/>
          <ac:picMkLst>
            <pc:docMk/>
            <pc:sldMk cId="1672710949" sldId="257"/>
            <ac:picMk id="53" creationId="{BBE24942-2A13-4533-8050-D0152D1C5976}"/>
          </ac:picMkLst>
        </pc:picChg>
        <pc:picChg chg="del">
          <ac:chgData name="Simon Dückert" userId="4ccf8014-474c-408c-a8c2-26208c8c4919" providerId="ADAL" clId="{6BED38DD-F67C-434E-80EA-D79032ACCB33}" dt="2018-05-21T16:12:12.623" v="49" actId="478"/>
          <ac:picMkLst>
            <pc:docMk/>
            <pc:sldMk cId="1672710949" sldId="257"/>
            <ac:picMk id="55" creationId="{317ED79D-26D9-45BE-AB38-274DA5DB0F1B}"/>
          </ac:picMkLst>
        </pc:picChg>
        <pc:picChg chg="del">
          <ac:chgData name="Simon Dückert" userId="4ccf8014-474c-408c-a8c2-26208c8c4919" providerId="ADAL" clId="{6BED38DD-F67C-434E-80EA-D79032ACCB33}" dt="2018-05-21T16:08:53.731" v="45" actId="478"/>
          <ac:picMkLst>
            <pc:docMk/>
            <pc:sldMk cId="1672710949" sldId="257"/>
            <ac:picMk id="57" creationId="{627F4CC2-9040-41DD-9981-DE5328C35EF0}"/>
          </ac:picMkLst>
        </pc:picChg>
        <pc:cxnChg chg="add del mod">
          <ac:chgData name="Simon Dückert" userId="4ccf8014-474c-408c-a8c2-26208c8c4919" providerId="ADAL" clId="{6BED38DD-F67C-434E-80EA-D79032ACCB33}" dt="2018-05-23T07:19:21.818" v="1818" actId="20577"/>
          <ac:cxnSpMkLst>
            <pc:docMk/>
            <pc:sldMk cId="1672710949" sldId="257"/>
            <ac:cxnSpMk id="18" creationId="{6B405C48-D3F7-41C7-87CD-9F01696A2D04}"/>
          </ac:cxnSpMkLst>
        </pc:cxnChg>
        <pc:cxnChg chg="add del mod">
          <ac:chgData name="Simon Dückert" userId="4ccf8014-474c-408c-a8c2-26208c8c4919" providerId="ADAL" clId="{6BED38DD-F67C-434E-80EA-D79032ACCB33}" dt="2018-05-23T07:19:34.240" v="1820" actId="478"/>
          <ac:cxnSpMkLst>
            <pc:docMk/>
            <pc:sldMk cId="1672710949" sldId="257"/>
            <ac:cxnSpMk id="24" creationId="{BD7918C2-CE35-4589-B999-824850D25B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6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0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2C68-3061-4D10-8505-88D0E29B3BEE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A9B48AF-BD12-4D7C-A1C7-AE71B601F0EC}"/>
              </a:ext>
            </a:extLst>
          </p:cNvPr>
          <p:cNvSpPr txBox="1"/>
          <p:nvPr/>
        </p:nvSpPr>
        <p:spPr>
          <a:xfrm>
            <a:off x="630381" y="186253"/>
            <a:ext cx="2880147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2400" b="1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</a:t>
            </a:r>
            <a:r>
              <a:rPr lang="de-DE" sz="2400" b="1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lernOS</a:t>
            </a:r>
            <a:r>
              <a:rPr lang="de-DE" sz="2400" b="1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Canvas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59A1CC-5658-4652-A48D-A3D9E1DD4315}"/>
              </a:ext>
            </a:extLst>
          </p:cNvPr>
          <p:cNvSpPr/>
          <p:nvPr/>
        </p:nvSpPr>
        <p:spPr>
          <a:xfrm>
            <a:off x="635234" y="755050"/>
            <a:ext cx="8640385" cy="5699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AFD34D-C8F3-4314-B40B-F4D22B90317F}"/>
              </a:ext>
            </a:extLst>
          </p:cNvPr>
          <p:cNvSpPr txBox="1"/>
          <p:nvPr/>
        </p:nvSpPr>
        <p:spPr>
          <a:xfrm>
            <a:off x="657375" y="755049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Roles</a:t>
            </a:r>
            <a:endParaRPr lang="de-DE" sz="1200" i="1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are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current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roles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  <a:p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am I </a:t>
            </a:r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responsible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for</a:t>
            </a:r>
            <a:r>
              <a:rPr lang="de-DE" sz="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de-DE" sz="11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A2064C-F7D7-487A-BA8D-B5788D464A7F}"/>
              </a:ext>
            </a:extLst>
          </p:cNvPr>
          <p:cNvSpPr txBox="1"/>
          <p:nvPr/>
        </p:nvSpPr>
        <p:spPr>
          <a:xfrm>
            <a:off x="2381142" y="768769"/>
            <a:ext cx="10502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Activities</a:t>
            </a:r>
            <a:endParaRPr lang="de-DE" sz="1200" i="1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current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tasks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59FF31-968F-465A-8950-2247FE033D2E}"/>
              </a:ext>
            </a:extLst>
          </p:cNvPr>
          <p:cNvSpPr txBox="1"/>
          <p:nvPr/>
        </p:nvSpPr>
        <p:spPr>
          <a:xfrm>
            <a:off x="2377413" y="2819398"/>
            <a:ext cx="1143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Projects</a:t>
            </a: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current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projects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034A3-C6A9-403D-A8E5-841AB16A14B5}"/>
              </a:ext>
            </a:extLst>
          </p:cNvPr>
          <p:cNvSpPr txBox="1"/>
          <p:nvPr/>
        </p:nvSpPr>
        <p:spPr>
          <a:xfrm>
            <a:off x="4106041" y="768768"/>
            <a:ext cx="1255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Objectives</a:t>
            </a:r>
            <a:endParaRPr lang="de-DE" sz="1200" i="1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&amp; Key </a:t>
            </a: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Results</a:t>
            </a:r>
            <a:endParaRPr lang="de-DE" sz="1200" i="1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am I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trying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to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do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accomplish</a:t>
            </a:r>
            <a:b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next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12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weeks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do I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measure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success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6EE4300-F823-47AB-A5DC-FD6558193988}"/>
              </a:ext>
            </a:extLst>
          </p:cNvPr>
          <p:cNvSpPr txBox="1"/>
          <p:nvPr/>
        </p:nvSpPr>
        <p:spPr>
          <a:xfrm>
            <a:off x="5826957" y="755049"/>
            <a:ext cx="109998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Social</a:t>
            </a:r>
            <a:b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Networks</a:t>
            </a:r>
          </a:p>
          <a:p>
            <a:endParaRPr lang="de-DE" sz="7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social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networks</a:t>
            </a:r>
            <a:b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 am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member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of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F1AA1B-B640-41F8-B3DE-9B9889A4561A}"/>
              </a:ext>
            </a:extLst>
          </p:cNvPr>
          <p:cNvSpPr txBox="1"/>
          <p:nvPr/>
        </p:nvSpPr>
        <p:spPr>
          <a:xfrm>
            <a:off x="5826358" y="2819399"/>
            <a:ext cx="11774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Repositories</a:t>
            </a:r>
            <a:endParaRPr lang="de-DE" sz="1200" i="1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de-DE" sz="10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Which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repositories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do I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use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to</a:t>
            </a:r>
            <a:b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publish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assets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openly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4991E4-A839-4C12-9B0F-51E499A3B189}"/>
              </a:ext>
            </a:extLst>
          </p:cNvPr>
          <p:cNvSpPr txBox="1"/>
          <p:nvPr/>
        </p:nvSpPr>
        <p:spPr>
          <a:xfrm>
            <a:off x="7549422" y="755049"/>
            <a:ext cx="1024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b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Relationships</a:t>
            </a:r>
            <a:endParaRPr lang="de-DE" sz="1200" i="1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Who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help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to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reach</a:t>
            </a:r>
            <a:endParaRPr lang="de-DE" sz="600" dirty="0">
              <a:solidFill>
                <a:schemeClr val="tx1">
                  <a:lumMod val="50000"/>
                  <a:lumOff val="50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objectives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807784-2423-475C-97BA-38261FEDA011}"/>
              </a:ext>
            </a:extLst>
          </p:cNvPr>
          <p:cNvSpPr txBox="1"/>
          <p:nvPr/>
        </p:nvSpPr>
        <p:spPr>
          <a:xfrm>
            <a:off x="4952426" y="4927892"/>
            <a:ext cx="22188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Knowledge Assets</a:t>
            </a: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(digital)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nowledge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assets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I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offer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to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network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8ABBE8-74E8-43EF-88E4-E6557EE58724}"/>
              </a:ext>
            </a:extLst>
          </p:cNvPr>
          <p:cNvSpPr txBox="1"/>
          <p:nvPr/>
        </p:nvSpPr>
        <p:spPr>
          <a:xfrm>
            <a:off x="644711" y="4923099"/>
            <a:ext cx="16732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1200" i="1" dirty="0">
                <a:latin typeface="Bodoni MT" panose="02070603080606020203" pitchFamily="18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Knowledge &amp; Skills</a:t>
            </a:r>
          </a:p>
          <a:p>
            <a:endParaRPr lang="de-DE" sz="800" dirty="0">
              <a:latin typeface="Bodoni MT" panose="02070603080606020203" pitchFamily="18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areas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of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expertise</a:t>
            </a:r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FE6473A-9E79-4267-99F6-F7EA3E599697}"/>
              </a:ext>
            </a:extLst>
          </p:cNvPr>
          <p:cNvSpPr/>
          <p:nvPr/>
        </p:nvSpPr>
        <p:spPr>
          <a:xfrm>
            <a:off x="6526697" y="259812"/>
            <a:ext cx="1905016" cy="3870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Purpose: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B37A3F1-4DE6-4592-96FB-681D52DCC069}"/>
              </a:ext>
            </a:extLst>
          </p:cNvPr>
          <p:cNvSpPr/>
          <p:nvPr/>
        </p:nvSpPr>
        <p:spPr>
          <a:xfrm>
            <a:off x="8502092" y="471675"/>
            <a:ext cx="787255" cy="1751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500" dirty="0">
                <a:solidFill>
                  <a:schemeClr val="tx1"/>
                </a:solidFill>
              </a:rPr>
              <a:t>Sprint: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E4F30E-04DE-448D-888A-26DEC2DEB1BC}"/>
              </a:ext>
            </a:extLst>
          </p:cNvPr>
          <p:cNvSpPr/>
          <p:nvPr/>
        </p:nvSpPr>
        <p:spPr>
          <a:xfrm>
            <a:off x="8502092" y="257467"/>
            <a:ext cx="787255" cy="1751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500" dirty="0">
                <a:solidFill>
                  <a:schemeClr val="tx1"/>
                </a:solidFill>
              </a:rPr>
              <a:t>Date: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BFE6C84-2980-4618-845B-8AD7467A8D13}"/>
              </a:ext>
            </a:extLst>
          </p:cNvPr>
          <p:cNvCxnSpPr>
            <a:cxnSpLocks/>
          </p:cNvCxnSpPr>
          <p:nvPr/>
        </p:nvCxnSpPr>
        <p:spPr>
          <a:xfrm>
            <a:off x="635233" y="4919676"/>
            <a:ext cx="8635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6892B7A-1B7B-440A-8D57-C1A8881CA954}"/>
              </a:ext>
            </a:extLst>
          </p:cNvPr>
          <p:cNvCxnSpPr/>
          <p:nvPr/>
        </p:nvCxnSpPr>
        <p:spPr>
          <a:xfrm flipV="1">
            <a:off x="2372333" y="755050"/>
            <a:ext cx="0" cy="4162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FDCF406-6D80-440E-BC04-CB487CC76BC0}"/>
              </a:ext>
            </a:extLst>
          </p:cNvPr>
          <p:cNvCxnSpPr/>
          <p:nvPr/>
        </p:nvCxnSpPr>
        <p:spPr>
          <a:xfrm flipV="1">
            <a:off x="5821278" y="755050"/>
            <a:ext cx="0" cy="4162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9158D7F-DADD-4B21-955B-BF8BA90288CE}"/>
              </a:ext>
            </a:extLst>
          </p:cNvPr>
          <p:cNvCxnSpPr/>
          <p:nvPr/>
        </p:nvCxnSpPr>
        <p:spPr>
          <a:xfrm flipV="1">
            <a:off x="4094798" y="755050"/>
            <a:ext cx="0" cy="4162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254CC4F-932F-4466-A9C5-12B5167D5C81}"/>
              </a:ext>
            </a:extLst>
          </p:cNvPr>
          <p:cNvCxnSpPr/>
          <p:nvPr/>
        </p:nvCxnSpPr>
        <p:spPr>
          <a:xfrm flipV="1">
            <a:off x="7543144" y="755050"/>
            <a:ext cx="0" cy="4162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77864EC-1C04-4970-A41A-410522A649FC}"/>
              </a:ext>
            </a:extLst>
          </p:cNvPr>
          <p:cNvCxnSpPr>
            <a:cxnSpLocks/>
          </p:cNvCxnSpPr>
          <p:nvPr/>
        </p:nvCxnSpPr>
        <p:spPr>
          <a:xfrm>
            <a:off x="2372334" y="2819400"/>
            <a:ext cx="1727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FDD448F-C728-44CF-9829-BBFB207B195D}"/>
              </a:ext>
            </a:extLst>
          </p:cNvPr>
          <p:cNvCxnSpPr>
            <a:cxnSpLocks/>
          </p:cNvCxnSpPr>
          <p:nvPr/>
        </p:nvCxnSpPr>
        <p:spPr>
          <a:xfrm>
            <a:off x="5815600" y="2819400"/>
            <a:ext cx="1727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AC37FC2-1595-4138-AA2D-2F37BAA13D0E}"/>
              </a:ext>
            </a:extLst>
          </p:cNvPr>
          <p:cNvCxnSpPr>
            <a:cxnSpLocks/>
          </p:cNvCxnSpPr>
          <p:nvPr/>
        </p:nvCxnSpPr>
        <p:spPr>
          <a:xfrm flipV="1">
            <a:off x="4946648" y="4917441"/>
            <a:ext cx="0" cy="1537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9FF466C3-E838-4A12-8599-126816F2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78" y="6554555"/>
            <a:ext cx="496819" cy="1751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DD82D09-BCA9-47B7-84EB-99EC00801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581" y="843042"/>
            <a:ext cx="283500" cy="252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BDC4D87-973D-4A3D-BCBB-F1B05D68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6993" y="841534"/>
            <a:ext cx="252000" cy="252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F0EB073-CA1F-4042-A417-D7AE03734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3562" y="843042"/>
            <a:ext cx="252000" cy="252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7C26C6F-D23E-4C92-8B34-6C42AD9DA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7564" y="843428"/>
            <a:ext cx="252000" cy="252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F2F8E74-9E3F-4C0B-8848-BF80D494DA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466" y="841534"/>
            <a:ext cx="315000" cy="252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AD3526F-5746-4216-A2D0-160B29FE7D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05538" y="5058685"/>
            <a:ext cx="283500" cy="252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2D639139-2F33-40DD-838B-3C0987DD1F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57465" y="2901051"/>
            <a:ext cx="252000" cy="252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4DD2666-A7A3-428D-92B0-CEC5E42093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6544" y="2901051"/>
            <a:ext cx="252000" cy="2520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84E9B1F4-EBD5-4020-9812-0E43CCDC62A2}"/>
              </a:ext>
            </a:extLst>
          </p:cNvPr>
          <p:cNvSpPr txBox="1"/>
          <p:nvPr/>
        </p:nvSpPr>
        <p:spPr>
          <a:xfrm>
            <a:off x="3626888" y="250637"/>
            <a:ext cx="26607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Working </a:t>
            </a:r>
            <a:r>
              <a:rPr lang="de-DE" sz="1200" dirty="0" err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is</a:t>
            </a:r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&amp; Learning </a:t>
            </a:r>
            <a:r>
              <a:rPr lang="de-DE" sz="1200" dirty="0" err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is</a:t>
            </a:r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Working</a:t>
            </a:r>
          </a:p>
          <a:p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So </a:t>
            </a:r>
            <a:r>
              <a:rPr lang="de-DE" sz="1200" dirty="0" err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start</a:t>
            </a:r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200" dirty="0" err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to</a:t>
            </a:r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Work &amp; </a:t>
            </a:r>
            <a:r>
              <a:rPr lang="de-DE" sz="1200" dirty="0" err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Learn</a:t>
            </a:r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Out Loud </a:t>
            </a:r>
            <a:r>
              <a:rPr lang="de-DE" sz="1200" dirty="0" err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now</a:t>
            </a:r>
            <a:r>
              <a:rPr lang="de-DE" sz="12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09CCB-3A5C-4952-814D-C77CB2B87FEB}"/>
              </a:ext>
            </a:extLst>
          </p:cNvPr>
          <p:cNvSpPr txBox="1"/>
          <p:nvPr/>
        </p:nvSpPr>
        <p:spPr>
          <a:xfrm>
            <a:off x="6787565" y="6549786"/>
            <a:ext cx="19588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400" dirty="0"/>
              <a:t>This work is licensed under the </a:t>
            </a:r>
            <a:r>
              <a:rPr lang="de-DE" sz="400" dirty="0"/>
              <a:t>Creative Commons Namensnennung 4.0 International License.</a:t>
            </a:r>
          </a:p>
          <a:p>
            <a:pPr algn="r"/>
            <a:r>
              <a:rPr lang="en-US" sz="400" dirty="0"/>
              <a:t>To view a copy of this license, visit</a:t>
            </a:r>
            <a:r>
              <a:rPr lang="de-DE" sz="400" dirty="0"/>
              <a:t> </a:t>
            </a:r>
            <a:r>
              <a:rPr lang="de-DE" sz="400" dirty="0">
                <a:hlinkClick r:id="rId19"/>
              </a:rPr>
              <a:t>https://creativecommons.org/licenses/by/4.0/</a:t>
            </a:r>
            <a:endParaRPr lang="de-DE" sz="400" dirty="0"/>
          </a:p>
          <a:p>
            <a:pPr algn="r"/>
            <a:r>
              <a:rPr lang="de-DE" sz="400" dirty="0" err="1"/>
              <a:t>Citation</a:t>
            </a:r>
            <a:r>
              <a:rPr lang="de-DE" sz="400" dirty="0"/>
              <a:t>: „The </a:t>
            </a:r>
            <a:r>
              <a:rPr lang="de-DE" sz="400" dirty="0" err="1"/>
              <a:t>lernOS</a:t>
            </a:r>
            <a:r>
              <a:rPr lang="de-DE" sz="400" dirty="0"/>
              <a:t> Canvas </a:t>
            </a:r>
            <a:r>
              <a:rPr lang="de-DE" sz="400" dirty="0" err="1"/>
              <a:t>by</a:t>
            </a:r>
            <a:r>
              <a:rPr lang="de-DE" sz="400" dirty="0"/>
              <a:t> @simondueckert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licensed</a:t>
            </a:r>
            <a:r>
              <a:rPr lang="de-DE" sz="400" dirty="0"/>
              <a:t> </a:t>
            </a:r>
            <a:r>
              <a:rPr lang="de-DE" sz="400" dirty="0" err="1"/>
              <a:t>under</a:t>
            </a:r>
            <a:r>
              <a:rPr lang="de-DE" sz="400" dirty="0"/>
              <a:t> CC BY 4.0“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F5C151B-8A97-404B-B408-9D716DECA49A}"/>
              </a:ext>
            </a:extLst>
          </p:cNvPr>
          <p:cNvSpPr txBox="1"/>
          <p:nvPr/>
        </p:nvSpPr>
        <p:spPr>
          <a:xfrm>
            <a:off x="610303" y="6515515"/>
            <a:ext cx="41646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i="1" dirty="0">
                <a:latin typeface="Bodoni MT" panose="02070603080606020203" pitchFamily="18" charset="0"/>
              </a:rPr>
              <a:t>The </a:t>
            </a:r>
            <a:r>
              <a:rPr lang="de-DE" sz="800" b="1" i="1" dirty="0" err="1">
                <a:latin typeface="Bodoni MT" panose="02070603080606020203" pitchFamily="18" charset="0"/>
              </a:rPr>
              <a:t>lernOS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canvas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is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part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of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the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lernOS</a:t>
            </a:r>
            <a:r>
              <a:rPr lang="de-DE" sz="800" b="1" i="1" dirty="0">
                <a:latin typeface="Bodoni MT" panose="02070603080606020203" pitchFamily="18" charset="0"/>
              </a:rPr>
              <a:t>, an Operating System </a:t>
            </a:r>
            <a:r>
              <a:rPr lang="de-DE" sz="800" b="1" i="1" dirty="0" err="1">
                <a:latin typeface="Bodoni MT" panose="02070603080606020203" pitchFamily="18" charset="0"/>
              </a:rPr>
              <a:t>for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Livelong</a:t>
            </a:r>
            <a:r>
              <a:rPr lang="de-DE" sz="800" b="1" i="1" dirty="0">
                <a:latin typeface="Bodoni MT" panose="02070603080606020203" pitchFamily="18" charset="0"/>
              </a:rPr>
              <a:t> Learning &amp;</a:t>
            </a:r>
            <a:br>
              <a:rPr lang="de-DE" sz="800" b="1" i="1" dirty="0">
                <a:latin typeface="Bodoni MT" panose="02070603080606020203" pitchFamily="18" charset="0"/>
              </a:rPr>
            </a:br>
            <a:r>
              <a:rPr lang="de-DE" sz="800" b="1" i="1" dirty="0">
                <a:latin typeface="Bodoni MT" panose="02070603080606020203" pitchFamily="18" charset="0"/>
              </a:rPr>
              <a:t>Learning </a:t>
            </a:r>
            <a:r>
              <a:rPr lang="de-DE" sz="800" b="1" i="1" dirty="0" err="1">
                <a:latin typeface="Bodoni MT" panose="02070603080606020203" pitchFamily="18" charset="0"/>
              </a:rPr>
              <a:t>Organizations</a:t>
            </a:r>
            <a:r>
              <a:rPr lang="de-DE" sz="800" b="1" i="1" dirty="0">
                <a:latin typeface="Bodoni MT" panose="02070603080606020203" pitchFamily="18" charset="0"/>
              </a:rPr>
              <a:t>. More </a:t>
            </a:r>
            <a:r>
              <a:rPr lang="de-DE" sz="800" b="1" i="1" dirty="0" err="1">
                <a:latin typeface="Bodoni MT" panose="02070603080606020203" pitchFamily="18" charset="0"/>
              </a:rPr>
              <a:t>about</a:t>
            </a:r>
            <a:r>
              <a:rPr lang="de-DE" sz="800" b="1" i="1" dirty="0">
                <a:latin typeface="Bodoni MT" panose="02070603080606020203" pitchFamily="18" charset="0"/>
              </a:rPr>
              <a:t> </a:t>
            </a:r>
            <a:r>
              <a:rPr lang="de-DE" sz="800" b="1" i="1" dirty="0" err="1">
                <a:latin typeface="Bodoni MT" panose="02070603080606020203" pitchFamily="18" charset="0"/>
              </a:rPr>
              <a:t>lernOS</a:t>
            </a:r>
            <a:r>
              <a:rPr lang="de-DE" sz="800" b="1" i="1" dirty="0">
                <a:latin typeface="Bodoni MT" panose="02070603080606020203" pitchFamily="18" charset="0"/>
              </a:rPr>
              <a:t> at https://github.com/simondueckert/lernos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399AB90B-4D29-4F2B-A9CB-352F0652C1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6553" y="5011830"/>
            <a:ext cx="252000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A4-Papier (210 x 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Open Sans Semibold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16</cp:revision>
  <cp:lastPrinted>2018-06-09T09:29:13Z</cp:lastPrinted>
  <dcterms:created xsi:type="dcterms:W3CDTF">2018-05-21T12:42:13Z</dcterms:created>
  <dcterms:modified xsi:type="dcterms:W3CDTF">2018-06-30T08:24:14Z</dcterms:modified>
</cp:coreProperties>
</file>