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61" r:id="rId5"/>
  </p:sldIdLst>
  <p:sldSz cx="9906000" cy="6858000" type="A4"/>
  <p:notesSz cx="6799263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D3B6"/>
    <a:srgbClr val="0099FF"/>
    <a:srgbClr val="FFBD91"/>
    <a:srgbClr val="FF934C"/>
    <a:srgbClr val="FF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5DE0BC-D0D7-43F6-9075-9BBFF6810E8A}" v="133" dt="2020-08-10T09:49:16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6" autoAdjust="0"/>
    <p:restoredTop sz="95297" autoAdjust="0"/>
  </p:normalViewPr>
  <p:slideViewPr>
    <p:cSldViewPr snapToGrid="0">
      <p:cViewPr>
        <p:scale>
          <a:sx n="157" d="100"/>
          <a:sy n="157" d="100"/>
        </p:scale>
        <p:origin x="80" y="-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Dückert" userId="4ccf8014-474c-408c-a8c2-26208c8c4919" providerId="ADAL" clId="{415DE0BC-D0D7-43F6-9075-9BBFF6810E8A}"/>
    <pc:docChg chg="undo custSel addSld delSld modSld">
      <pc:chgData name="Simon Dückert" userId="4ccf8014-474c-408c-a8c2-26208c8c4919" providerId="ADAL" clId="{415DE0BC-D0D7-43F6-9075-9BBFF6810E8A}" dt="2020-08-10T09:49:12.838" v="7406" actId="20577"/>
      <pc:docMkLst>
        <pc:docMk/>
      </pc:docMkLst>
      <pc:sldChg chg="delSp modSp del mod">
        <pc:chgData name="Simon Dückert" userId="4ccf8014-474c-408c-a8c2-26208c8c4919" providerId="ADAL" clId="{415DE0BC-D0D7-43F6-9075-9BBFF6810E8A}" dt="2020-08-05T06:47:12.890" v="82" actId="47"/>
        <pc:sldMkLst>
          <pc:docMk/>
          <pc:sldMk cId="2839557331" sldId="256"/>
        </pc:sldMkLst>
        <pc:picChg chg="mod">
          <ac:chgData name="Simon Dückert" userId="4ccf8014-474c-408c-a8c2-26208c8c4919" providerId="ADAL" clId="{415DE0BC-D0D7-43F6-9075-9BBFF6810E8A}" dt="2020-08-04T15:33:24.892" v="2" actId="14100"/>
          <ac:picMkLst>
            <pc:docMk/>
            <pc:sldMk cId="2839557331" sldId="256"/>
            <ac:picMk id="12" creationId="{684E530B-C8E2-4B23-ADF8-1C807DF24882}"/>
          </ac:picMkLst>
        </pc:picChg>
        <pc:picChg chg="del">
          <ac:chgData name="Simon Dückert" userId="4ccf8014-474c-408c-a8c2-26208c8c4919" providerId="ADAL" clId="{415DE0BC-D0D7-43F6-9075-9BBFF6810E8A}" dt="2020-08-04T15:33:18.862" v="0" actId="478"/>
          <ac:picMkLst>
            <pc:docMk/>
            <pc:sldMk cId="2839557331" sldId="256"/>
            <ac:picMk id="33" creationId="{49DC9CEA-D1C4-4114-9DD8-7D49DA1BBC7F}"/>
          </ac:picMkLst>
        </pc:picChg>
      </pc:sldChg>
      <pc:sldChg chg="addSp delSp modSp add del mod">
        <pc:chgData name="Simon Dückert" userId="4ccf8014-474c-408c-a8c2-26208c8c4919" providerId="ADAL" clId="{415DE0BC-D0D7-43F6-9075-9BBFF6810E8A}" dt="2020-08-06T13:41:49.807" v="4369" actId="47"/>
        <pc:sldMkLst>
          <pc:docMk/>
          <pc:sldMk cId="4170280592" sldId="257"/>
        </pc:sldMkLst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20" creationId="{9971A3FA-5B3C-41CB-B7A2-E5A0D9B2927A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29" creationId="{913EB66F-DDF2-4B27-A0D2-022A4A708C62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35" creationId="{35400EEC-5F69-4883-B9D0-9200BA2A46BB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45" creationId="{5E4B1DC1-4BF2-47F2-B88A-55962BAD5806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47" creationId="{AFB42AEC-40B2-4B6A-8D14-FB7EDB43BAAD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48" creationId="{1837B82E-3CA8-4345-B12E-5EA391D15740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49" creationId="{00E5B51E-2ED2-4B6F-ABEA-370E3F6C4AA3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50" creationId="{EA93A74E-253C-4714-86AE-3CDBD0D28BF9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51" creationId="{1C8B1F2E-492D-465C-BDD5-29B0CC707EC8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52" creationId="{967D0D72-140B-4769-B875-276A063EE708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53" creationId="{C7D0FF42-CE79-487F-A831-A8BC53FBF7B6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54" creationId="{2F5B7D1D-62FC-41DA-AA5B-1FB2627DA89A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55" creationId="{D47CE1EA-5309-4EE0-8FC1-09FB392F2275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56" creationId="{6EEDD7D5-12A7-4D0A-9E61-67B8B4FF8E03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57" creationId="{63A2B14D-0850-42AF-9F80-DA2A89A2B674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58" creationId="{80917757-E585-402E-8EFB-BAD41996DEAF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59" creationId="{74C89043-2AF0-4DC4-8791-1D7A73A17B6F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60" creationId="{7C090D96-1AA6-400A-9F10-B7F591558EE2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61" creationId="{C37D2C2D-ED71-4ACC-AFC9-EB828C5C3095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62" creationId="{D2F743E0-E09A-4517-ABDB-A06C32CA7899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63" creationId="{094A6F7B-BD2F-4C10-86CE-FE40D0B02A14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64" creationId="{1FD5FEBB-660C-4478-B5D4-FD3292CE191F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65" creationId="{B8B09960-936A-4DE3-8475-C24D8547CE54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66" creationId="{D7F826F5-00CC-4358-92D3-6517E5EF0800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67" creationId="{B1EC9379-A794-4E71-8A0F-8440866F773B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68" creationId="{61742EA5-EF4A-42E7-9583-00F3BD5645CD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69" creationId="{B8CB23BC-4F08-4695-AE42-521BEF4905E6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70" creationId="{9F67221B-C57D-4758-B215-1267BABFB73A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71" creationId="{7F6EA332-4E9C-492B-8274-249915612F31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72" creationId="{C2D7987F-7D87-4163-A2BA-D24E4A970386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73" creationId="{34A8A8E8-BC01-4F86-A4FF-1D988D4D6063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74" creationId="{B2F528E6-039F-4292-A49D-9EE600DFDAE1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75" creationId="{337F3723-F34E-45D2-B94A-45E777EB47AC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76" creationId="{9B5C6389-D1D3-4BF5-9A68-87CC3D001C0E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77" creationId="{663C8D77-38E1-40CA-ADE3-3CEC32EF1C8D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78" creationId="{7669737E-A45F-48E2-A300-6F97A83CA87F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79" creationId="{5BDD3AEB-BCE1-4FE4-BE60-EEF75E280599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80" creationId="{982467CB-4D52-4BDE-8BB3-333B83024E25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81" creationId="{6F05534F-3B33-48D6-84AD-665219BC5BF5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82" creationId="{0AF4BF1B-1F92-417E-999B-17D9B8AFE1CD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83" creationId="{82490D3A-F3D1-4B55-ABE1-70B8E92E4EA5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84" creationId="{D97AEBBB-3E43-4DEB-9543-9148BAEDEB17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85" creationId="{7341EDA5-A3F9-40BD-8FDB-C9509A427223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86" creationId="{9EF4DF42-A279-40B1-B29D-0E338D9FCFB2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87" creationId="{C37EC316-2C81-4B6E-8EDB-64842EC3623D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88" creationId="{810C3036-98CF-42C7-8CDC-12708E25E53C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89" creationId="{E04A3A5C-C2B4-4332-94F0-6AB106B4A716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90" creationId="{B5127FD6-B042-48C7-A6E2-3CB35D208AD9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91" creationId="{90B57D46-D7C4-4C45-9DC7-8B67F9CA871D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92" creationId="{5A42F1EA-5AC9-420B-A211-AEBEEE741568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93" creationId="{B1C0830A-C054-4EED-B862-CCBE2037D883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94" creationId="{1E24EAC5-2B69-499B-BABF-29E14E9D11BF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95" creationId="{A53C8211-CA7C-41AD-A659-180F67ED45E7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96" creationId="{29119D18-B512-4853-9254-C12A3E7C7DC7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97" creationId="{38ADECC0-D37C-43F1-8023-C9C0823F95EF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98" creationId="{5C457AC0-380A-4DB4-ABCF-14FFDA508B57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99" creationId="{36EDFB2A-20B6-4DD4-A9CF-92189ADC421E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100" creationId="{0073EEC8-7F03-4322-9AA1-FA1D8F7B4566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101" creationId="{C3243C21-21D0-4659-B031-5E3074CBB359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102" creationId="{11E82552-54F7-4DD6-9FDD-5F13400AFE3B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103" creationId="{BE27F954-57A1-43AF-A13E-2E2B9A540279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104" creationId="{C28E5E12-293F-49F6-9651-D9A978848A16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105" creationId="{711A1728-AABE-4FF8-82BD-3D27DC76182C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106" creationId="{AC31B3C1-3A81-4CCB-B0AE-BCDB99421F82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107" creationId="{62EBE049-5683-47A9-A5FE-A34DC92DEE43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108" creationId="{FB42C75A-E214-431E-9894-CD22F61AD51B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109" creationId="{5867EB39-1CD1-4E93-A39D-DD31EA02E6CF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111" creationId="{90087EAA-C7BB-40CB-8532-E7F7E2DB3D82}"/>
          </ac:spMkLst>
        </pc:spChg>
        <pc:spChg chg="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112" creationId="{BE220E56-F241-4F32-B08D-E55C840D6C99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113" creationId="{6FFFAEE1-ADEF-48EC-97A9-92F69700FB1B}"/>
          </ac:spMkLst>
        </pc:spChg>
        <pc:spChg chg="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114" creationId="{05B6AC75-16D6-409A-969F-90E702947D21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115" creationId="{FE1BC443-3ACB-404C-91EA-CC4A59BB04B2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117" creationId="{3C4D05C3-822F-48EF-90F0-0A16A6011A5D}"/>
          </ac:spMkLst>
        </pc:spChg>
        <pc:spChg chg="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118" creationId="{085662F9-3028-4948-9DF8-E810505D7E60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119" creationId="{1FF7D40F-4D0F-4E63-BFF6-292D4E049316}"/>
          </ac:spMkLst>
        </pc:spChg>
        <pc:spChg chg="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120" creationId="{57248DC2-6E19-48DD-B1B6-8013EE23061D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121" creationId="{A7D265B8-D01A-440B-BE2E-53BA392CED16}"/>
          </ac:spMkLst>
        </pc:spChg>
        <pc:spChg chg="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123" creationId="{89D6E794-4127-4095-8134-14F436A6FEDB}"/>
          </ac:spMkLst>
        </pc:spChg>
        <pc:spChg chg="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124" creationId="{905CE444-407E-4079-AD4D-26EF3786C528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125" creationId="{6F819BFE-A0CB-44C5-B727-47EF8065D591}"/>
          </ac:spMkLst>
        </pc:spChg>
        <pc:spChg chg="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127" creationId="{7EBA9207-C117-414C-B750-3FC62C6161B3}"/>
          </ac:spMkLst>
        </pc:spChg>
        <pc:spChg chg="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128" creationId="{504E8189-8152-4E9A-91AD-82856371D8D3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130" creationId="{36B3F28C-D724-4B76-94C9-A292E71EAD0A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131" creationId="{7D4E0BD1-31DC-4BF2-B269-2ADBEF25A886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141" creationId="{2A0E59AE-7B61-487C-8A5A-412BA5103CDF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142" creationId="{A4130BFF-7A96-4EF3-BABB-92FA1AE8F2AC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143" creationId="{BAAD330C-ECB4-4A2C-AFAB-BE140AF29183}"/>
          </ac:spMkLst>
        </pc:spChg>
        <pc:grpChg chg="add mod">
          <ac:chgData name="Simon Dückert" userId="4ccf8014-474c-408c-a8c2-26208c8c4919" providerId="ADAL" clId="{415DE0BC-D0D7-43F6-9075-9BBFF6810E8A}" dt="2020-08-05T12:51:21.828" v="4362"/>
          <ac:grpSpMkLst>
            <pc:docMk/>
            <pc:sldMk cId="4170280592" sldId="257"/>
            <ac:grpSpMk id="110" creationId="{B84A8BBC-34DC-4292-92C5-896896D5D997}"/>
          </ac:grpSpMkLst>
        </pc:grpChg>
        <pc:grpChg chg="add mod">
          <ac:chgData name="Simon Dückert" userId="4ccf8014-474c-408c-a8c2-26208c8c4919" providerId="ADAL" clId="{415DE0BC-D0D7-43F6-9075-9BBFF6810E8A}" dt="2020-08-05T12:51:21.828" v="4362"/>
          <ac:grpSpMkLst>
            <pc:docMk/>
            <pc:sldMk cId="4170280592" sldId="257"/>
            <ac:grpSpMk id="116" creationId="{949C2A12-586E-47CD-8339-4EB6D2F34154}"/>
          </ac:grpSpMkLst>
        </pc:grpChg>
        <pc:grpChg chg="add mod">
          <ac:chgData name="Simon Dückert" userId="4ccf8014-474c-408c-a8c2-26208c8c4919" providerId="ADAL" clId="{415DE0BC-D0D7-43F6-9075-9BBFF6810E8A}" dt="2020-08-05T12:51:21.828" v="4362"/>
          <ac:grpSpMkLst>
            <pc:docMk/>
            <pc:sldMk cId="4170280592" sldId="257"/>
            <ac:grpSpMk id="122" creationId="{458E107E-387F-4BEA-90F5-CA02622EE30A}"/>
          </ac:grpSpMkLst>
        </pc:grpChg>
        <pc:grpChg chg="add mod">
          <ac:chgData name="Simon Dückert" userId="4ccf8014-474c-408c-a8c2-26208c8c4919" providerId="ADAL" clId="{415DE0BC-D0D7-43F6-9075-9BBFF6810E8A}" dt="2020-08-05T12:51:21.828" v="4362"/>
          <ac:grpSpMkLst>
            <pc:docMk/>
            <pc:sldMk cId="4170280592" sldId="257"/>
            <ac:grpSpMk id="126" creationId="{BDB52079-7D92-42BB-975C-8D11B2AAFE25}"/>
          </ac:grpSpMkLst>
        </pc:grpChg>
        <pc:picChg chg="add mod ord modCrop">
          <ac:chgData name="Simon Dückert" userId="4ccf8014-474c-408c-a8c2-26208c8c4919" providerId="ADAL" clId="{415DE0BC-D0D7-43F6-9075-9BBFF6810E8A}" dt="2020-08-04T17:24:36.119" v="65" actId="732"/>
          <ac:picMkLst>
            <pc:docMk/>
            <pc:sldMk cId="4170280592" sldId="257"/>
            <ac:picMk id="3" creationId="{FA2DB0AB-B46E-4B50-B7C0-828A2CB4C45F}"/>
          </ac:picMkLst>
        </pc:picChg>
        <pc:picChg chg="del">
          <ac:chgData name="Simon Dückert" userId="4ccf8014-474c-408c-a8c2-26208c8c4919" providerId="ADAL" clId="{415DE0BC-D0D7-43F6-9075-9BBFF6810E8A}" dt="2020-08-05T12:51:14.648" v="4361" actId="478"/>
          <ac:picMkLst>
            <pc:docMk/>
            <pc:sldMk cId="4170280592" sldId="257"/>
            <ac:picMk id="12" creationId="{684E530B-C8E2-4B23-ADF8-1C807DF24882}"/>
          </ac:picMkLst>
        </pc:picChg>
        <pc:picChg chg="del">
          <ac:chgData name="Simon Dückert" userId="4ccf8014-474c-408c-a8c2-26208c8c4919" providerId="ADAL" clId="{415DE0BC-D0D7-43F6-9075-9BBFF6810E8A}" dt="2020-08-05T12:51:14.648" v="4361" actId="478"/>
          <ac:picMkLst>
            <pc:docMk/>
            <pc:sldMk cId="4170280592" sldId="257"/>
            <ac:picMk id="28" creationId="{C46D6C9F-EC4E-41DF-8CDB-D31411404894}"/>
          </ac:picMkLst>
        </pc:picChg>
        <pc:picChg chg="add mod">
          <ac:chgData name="Simon Dückert" userId="4ccf8014-474c-408c-a8c2-26208c8c4919" providerId="ADAL" clId="{415DE0BC-D0D7-43F6-9075-9BBFF6810E8A}" dt="2020-08-05T12:51:21.828" v="4362"/>
          <ac:picMkLst>
            <pc:docMk/>
            <pc:sldMk cId="4170280592" sldId="257"/>
            <ac:picMk id="129" creationId="{D044C4D8-1159-4638-A803-BDD29E24FCE0}"/>
          </ac:picMkLst>
        </pc:picChg>
        <pc:picChg chg="add mod">
          <ac:chgData name="Simon Dückert" userId="4ccf8014-474c-408c-a8c2-26208c8c4919" providerId="ADAL" clId="{415DE0BC-D0D7-43F6-9075-9BBFF6810E8A}" dt="2020-08-05T12:51:21.828" v="4362"/>
          <ac:picMkLst>
            <pc:docMk/>
            <pc:sldMk cId="4170280592" sldId="257"/>
            <ac:picMk id="132" creationId="{EAB1FA85-B677-4E8A-A508-2EE8F73B3C36}"/>
          </ac:picMkLst>
        </pc:picChg>
        <pc:picChg chg="add mod">
          <ac:chgData name="Simon Dückert" userId="4ccf8014-474c-408c-a8c2-26208c8c4919" providerId="ADAL" clId="{415DE0BC-D0D7-43F6-9075-9BBFF6810E8A}" dt="2020-08-05T12:51:21.828" v="4362"/>
          <ac:picMkLst>
            <pc:docMk/>
            <pc:sldMk cId="4170280592" sldId="257"/>
            <ac:picMk id="133" creationId="{3B666714-2C0B-4ACF-BFB3-B40174AE19FC}"/>
          </ac:picMkLst>
        </pc:picChg>
        <pc:picChg chg="add mod">
          <ac:chgData name="Simon Dückert" userId="4ccf8014-474c-408c-a8c2-26208c8c4919" providerId="ADAL" clId="{415DE0BC-D0D7-43F6-9075-9BBFF6810E8A}" dt="2020-08-05T12:51:21.828" v="4362"/>
          <ac:picMkLst>
            <pc:docMk/>
            <pc:sldMk cId="4170280592" sldId="257"/>
            <ac:picMk id="134" creationId="{88A81874-249A-4D49-BB78-7A3FABD46244}"/>
          </ac:picMkLst>
        </pc:picChg>
        <pc:picChg chg="add mod">
          <ac:chgData name="Simon Dückert" userId="4ccf8014-474c-408c-a8c2-26208c8c4919" providerId="ADAL" clId="{415DE0BC-D0D7-43F6-9075-9BBFF6810E8A}" dt="2020-08-05T12:51:21.828" v="4362"/>
          <ac:picMkLst>
            <pc:docMk/>
            <pc:sldMk cId="4170280592" sldId="257"/>
            <ac:picMk id="135" creationId="{49D12AE6-33AD-4CD7-885E-06F7E09BE2E3}"/>
          </ac:picMkLst>
        </pc:picChg>
        <pc:picChg chg="add mod">
          <ac:chgData name="Simon Dückert" userId="4ccf8014-474c-408c-a8c2-26208c8c4919" providerId="ADAL" clId="{415DE0BC-D0D7-43F6-9075-9BBFF6810E8A}" dt="2020-08-05T12:51:21.828" v="4362"/>
          <ac:picMkLst>
            <pc:docMk/>
            <pc:sldMk cId="4170280592" sldId="257"/>
            <ac:picMk id="136" creationId="{A20AD711-B229-4E1E-B7A8-31704C7E3A9D}"/>
          </ac:picMkLst>
        </pc:picChg>
        <pc:picChg chg="add mod">
          <ac:chgData name="Simon Dückert" userId="4ccf8014-474c-408c-a8c2-26208c8c4919" providerId="ADAL" clId="{415DE0BC-D0D7-43F6-9075-9BBFF6810E8A}" dt="2020-08-05T12:51:21.828" v="4362"/>
          <ac:picMkLst>
            <pc:docMk/>
            <pc:sldMk cId="4170280592" sldId="257"/>
            <ac:picMk id="137" creationId="{98CDE365-5166-40C5-B122-382620BB6270}"/>
          </ac:picMkLst>
        </pc:picChg>
        <pc:picChg chg="add mod">
          <ac:chgData name="Simon Dückert" userId="4ccf8014-474c-408c-a8c2-26208c8c4919" providerId="ADAL" clId="{415DE0BC-D0D7-43F6-9075-9BBFF6810E8A}" dt="2020-08-05T12:51:21.828" v="4362"/>
          <ac:picMkLst>
            <pc:docMk/>
            <pc:sldMk cId="4170280592" sldId="257"/>
            <ac:picMk id="138" creationId="{D09EB87C-396C-4A76-916C-71F8FE7FC20F}"/>
          </ac:picMkLst>
        </pc:picChg>
        <pc:picChg chg="add mod">
          <ac:chgData name="Simon Dückert" userId="4ccf8014-474c-408c-a8c2-26208c8c4919" providerId="ADAL" clId="{415DE0BC-D0D7-43F6-9075-9BBFF6810E8A}" dt="2020-08-05T12:51:21.828" v="4362"/>
          <ac:picMkLst>
            <pc:docMk/>
            <pc:sldMk cId="4170280592" sldId="257"/>
            <ac:picMk id="139" creationId="{D96EAC97-25AF-47EA-8FAE-27F87C8E7363}"/>
          </ac:picMkLst>
        </pc:picChg>
        <pc:picChg chg="add mod">
          <ac:chgData name="Simon Dückert" userId="4ccf8014-474c-408c-a8c2-26208c8c4919" providerId="ADAL" clId="{415DE0BC-D0D7-43F6-9075-9BBFF6810E8A}" dt="2020-08-05T12:51:21.828" v="4362"/>
          <ac:picMkLst>
            <pc:docMk/>
            <pc:sldMk cId="4170280592" sldId="257"/>
            <ac:picMk id="140" creationId="{43D8B63C-D605-4476-9629-457737F83210}"/>
          </ac:picMkLst>
        </pc:picChg>
        <pc:picChg chg="add mod">
          <ac:chgData name="Simon Dückert" userId="4ccf8014-474c-408c-a8c2-26208c8c4919" providerId="ADAL" clId="{415DE0BC-D0D7-43F6-9075-9BBFF6810E8A}" dt="2020-08-05T12:51:21.828" v="4362"/>
          <ac:picMkLst>
            <pc:docMk/>
            <pc:sldMk cId="4170280592" sldId="257"/>
            <ac:picMk id="144" creationId="{E7C52CEF-EA2E-463E-A717-9E8D911A4FC6}"/>
          </ac:picMkLst>
        </pc:picChg>
        <pc:picChg chg="add mod">
          <ac:chgData name="Simon Dückert" userId="4ccf8014-474c-408c-a8c2-26208c8c4919" providerId="ADAL" clId="{415DE0BC-D0D7-43F6-9075-9BBFF6810E8A}" dt="2020-08-05T12:51:21.828" v="4362"/>
          <ac:picMkLst>
            <pc:docMk/>
            <pc:sldMk cId="4170280592" sldId="257"/>
            <ac:picMk id="145" creationId="{9CB27E63-8997-477F-B9A2-8CC39DCDA3A8}"/>
          </ac:picMkLst>
        </pc:picChg>
      </pc:sldChg>
      <pc:sldChg chg="addSp delSp modSp add del mod">
        <pc:chgData name="Simon Dückert" userId="4ccf8014-474c-408c-a8c2-26208c8c4919" providerId="ADAL" clId="{415DE0BC-D0D7-43F6-9075-9BBFF6810E8A}" dt="2020-08-06T13:41:49.807" v="4369" actId="47"/>
        <pc:sldMkLst>
          <pc:docMk/>
          <pc:sldMk cId="2958085142" sldId="258"/>
        </pc:sldMkLst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20" creationId="{9971A3FA-5B3C-41CB-B7A2-E5A0D9B2927A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29" creationId="{913EB66F-DDF2-4B27-A0D2-022A4A708C62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35" creationId="{35400EEC-5F69-4883-B9D0-9200BA2A46BB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45" creationId="{5E4B1DC1-4BF2-47F2-B88A-55962BAD5806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47" creationId="{AFB42AEC-40B2-4B6A-8D14-FB7EDB43BAAD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48" creationId="{53A37449-2DB9-4C3E-996B-620AB50CBA67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49" creationId="{00E5B51E-2ED2-4B6F-ABEA-370E3F6C4AA3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50" creationId="{5891BA48-C861-4D6C-BA83-A5BFA22FDE35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51" creationId="{1C8B1F2E-492D-465C-BDD5-29B0CC707EC8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52" creationId="{98054B3C-0155-4E60-9AC9-663AAC8C356F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53" creationId="{C7D0FF42-CE79-487F-A831-A8BC53FBF7B6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54" creationId="{81E04D63-2145-43BA-906A-4DB4ACE619E2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55" creationId="{D47CE1EA-5309-4EE0-8FC1-09FB392F2275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56" creationId="{6EEDD7D5-12A7-4D0A-9E61-67B8B4FF8E03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57" creationId="{21791CE5-E093-452D-87E2-8A51FB9A1BB8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58" creationId="{80917757-E585-402E-8EFB-BAD41996DEAF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59" creationId="{E806F638-FA3B-4BA8-BC8A-72B619CD75DA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60" creationId="{7C090D96-1AA6-400A-9F10-B7F591558EE2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61" creationId="{0CE2CCB8-ECD9-466B-A81D-C13A5F46BE07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62" creationId="{D2F743E0-E09A-4517-ABDB-A06C32CA7899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63" creationId="{0AB80BC6-67A4-412D-9E00-B4A0F086F946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64" creationId="{1FD5FEBB-660C-4478-B5D4-FD3292CE191F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65" creationId="{CA2C20D7-63E2-45F8-B057-58A8951A9520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66" creationId="{D7F826F5-00CC-4358-92D3-6517E5EF0800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67" creationId="{1BAFDDA6-9752-4A06-8A7B-B71D97AFC089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68" creationId="{61742EA5-EF4A-42E7-9583-00F3BD5645CD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69" creationId="{7B159818-7B22-4345-BB32-5A8285765BEB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70" creationId="{9F67221B-C57D-4758-B215-1267BABFB73A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71" creationId="{77D8652C-97C6-4D2B-9EEB-62EA03700FFD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72" creationId="{C2D7987F-7D87-4163-A2BA-D24E4A970386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73" creationId="{4BAAA62C-335C-448D-8B25-D0DF823111B4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74" creationId="{B2F528E6-039F-4292-A49D-9EE600DFDAE1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75" creationId="{337F3723-F34E-45D2-B94A-45E777EB47AC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76" creationId="{1E50E5A1-6A09-433A-8A28-86F88FD4FE7D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77" creationId="{663C8D77-38E1-40CA-ADE3-3CEC32EF1C8D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78" creationId="{7032E62C-19CF-4CE8-8EC1-BDBDFBE144F1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79" creationId="{5BDD3AEB-BCE1-4FE4-BE60-EEF75E280599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80" creationId="{0EFD663C-99C2-4ED1-BACE-F32AD3D684B9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81" creationId="{6F05534F-3B33-48D6-84AD-665219BC5BF5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82" creationId="{8AF37C82-477C-4971-831C-1468573BFFE6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83" creationId="{82490D3A-F3D1-4B55-ABE1-70B8E92E4EA5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84" creationId="{07A051FF-60E6-4B29-8894-28D1EA3DB9A7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85" creationId="{7341EDA5-A3F9-40BD-8FDB-C9509A427223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86" creationId="{40D94DD5-EAD2-4EDC-8CF2-2337FFFC1096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87" creationId="{C37EC316-2C81-4B6E-8EDB-64842EC3623D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88" creationId="{13E653D2-FE95-4F41-99BE-93080C657037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89" creationId="{E04A3A5C-C2B4-4332-94F0-6AB106B4A716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90" creationId="{3D5E2DCA-26EB-4AF8-B044-92B5BFEF1AB9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91" creationId="{90B57D46-D7C4-4C45-9DC7-8B67F9CA871D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92" creationId="{E311887B-385E-4819-A39A-19F1CCE5D8A0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93" creationId="{B1C0830A-C054-4EED-B862-CCBE2037D883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94" creationId="{3FFE63B7-0720-4698-9B46-49DF95AA2159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95" creationId="{A53C8211-CA7C-41AD-A659-180F67ED45E7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96" creationId="{29A100C5-DCBE-4C4F-8BDC-A0E576DCD8E3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97" creationId="{38ADECC0-D37C-43F1-8023-C9C0823F95EF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98" creationId="{D058F3A8-7F1A-402D-B9AF-4DF653AB5492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99" creationId="{36EDFB2A-20B6-4DD4-A9CF-92189ADC421E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100" creationId="{1EC76C17-9FB3-4397-9393-F3C096963304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101" creationId="{C3243C21-21D0-4659-B031-5E3074CBB359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102" creationId="{C7C0347A-86CC-4CAE-8439-19103F9859B5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103" creationId="{BE27F954-57A1-43AF-A13E-2E2B9A540279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104" creationId="{76E31836-B325-4D9B-AEB7-ED6D3E0AB25C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105" creationId="{711A1728-AABE-4FF8-82BD-3D27DC76182C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106" creationId="{2CB6AF4A-F583-4102-9362-2783018C1D18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107" creationId="{62EBE049-5683-47A9-A5FE-A34DC92DEE43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108" creationId="{619A25BD-7606-42E5-A755-9BBD343BB60A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109" creationId="{679136A8-4830-4A32-A53F-9322D11CD9A0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111" creationId="{90087EAA-C7BB-40CB-8532-E7F7E2DB3D82}"/>
          </ac:spMkLst>
        </pc:spChg>
        <pc:spChg chg="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112" creationId="{7642DC0A-1CC9-4384-B42C-AEF0085661E9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113" creationId="{6FFFAEE1-ADEF-48EC-97A9-92F69700FB1B}"/>
          </ac:spMkLst>
        </pc:spChg>
        <pc:spChg chg="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114" creationId="{9FFC97FA-6E2C-4554-A810-F237D4D868F6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115" creationId="{FE1BC443-3ACB-404C-91EA-CC4A59BB04B2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117" creationId="{3C4D05C3-822F-48EF-90F0-0A16A6011A5D}"/>
          </ac:spMkLst>
        </pc:spChg>
        <pc:spChg chg="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118" creationId="{677292AE-7F56-4A71-9FBE-53B88295EF08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119" creationId="{1FF7D40F-4D0F-4E63-BFF6-292D4E049316}"/>
          </ac:spMkLst>
        </pc:spChg>
        <pc:spChg chg="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120" creationId="{357ECCC9-9BE1-481F-8EE7-0AE4876C865B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121" creationId="{A7D265B8-D01A-440B-BE2E-53BA392CED16}"/>
          </ac:spMkLst>
        </pc:spChg>
        <pc:spChg chg="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123" creationId="{2EBB3E8F-71FB-4778-B0EB-E04D383448EE}"/>
          </ac:spMkLst>
        </pc:spChg>
        <pc:spChg chg="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124" creationId="{C81E60B6-F502-4AA7-ADBF-9D4489D734F3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125" creationId="{6F819BFE-A0CB-44C5-B727-47EF8065D591}"/>
          </ac:spMkLst>
        </pc:spChg>
        <pc:spChg chg="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127" creationId="{6E203E1B-6D78-47F2-827B-287D2CD89C79}"/>
          </ac:spMkLst>
        </pc:spChg>
        <pc:spChg chg="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128" creationId="{2A3C0D4A-4F1C-4943-9FA6-97C527C251F4}"/>
          </ac:spMkLst>
        </pc:spChg>
        <pc:spChg chg="add mod">
          <ac:chgData name="Simon Dückert" userId="4ccf8014-474c-408c-a8c2-26208c8c4919" providerId="ADAL" clId="{415DE0BC-D0D7-43F6-9075-9BBFF6810E8A}" dt="2020-08-05T12:50:46.334" v="4354" actId="207"/>
          <ac:spMkLst>
            <pc:docMk/>
            <pc:sldMk cId="2958085142" sldId="258"/>
            <ac:spMk id="129" creationId="{50AF1299-46C2-44AD-BB56-296357E3C281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130" creationId="{0439EE83-ABC3-4C9E-99F6-86246D51DE43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140" creationId="{64EB9C94-F1E4-4364-A4FB-8FE5966A7644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141" creationId="{639682DC-B476-45E4-99E1-9A308E6D38AC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142" creationId="{26DEC539-736D-4D8F-945D-3FFF0A1CFBB4}"/>
          </ac:spMkLst>
        </pc:spChg>
        <pc:grpChg chg="add mod">
          <ac:chgData name="Simon Dückert" userId="4ccf8014-474c-408c-a8c2-26208c8c4919" providerId="ADAL" clId="{415DE0BC-D0D7-43F6-9075-9BBFF6810E8A}" dt="2020-08-05T12:50:39.591" v="4353"/>
          <ac:grpSpMkLst>
            <pc:docMk/>
            <pc:sldMk cId="2958085142" sldId="258"/>
            <ac:grpSpMk id="110" creationId="{219B4B3D-D2E0-4FBF-A54D-36CFCB86A792}"/>
          </ac:grpSpMkLst>
        </pc:grpChg>
        <pc:grpChg chg="add mod">
          <ac:chgData name="Simon Dückert" userId="4ccf8014-474c-408c-a8c2-26208c8c4919" providerId="ADAL" clId="{415DE0BC-D0D7-43F6-9075-9BBFF6810E8A}" dt="2020-08-05T12:50:39.591" v="4353"/>
          <ac:grpSpMkLst>
            <pc:docMk/>
            <pc:sldMk cId="2958085142" sldId="258"/>
            <ac:grpSpMk id="116" creationId="{98A45445-7E93-4328-A8CF-656009E64E46}"/>
          </ac:grpSpMkLst>
        </pc:grpChg>
        <pc:grpChg chg="add mod">
          <ac:chgData name="Simon Dückert" userId="4ccf8014-474c-408c-a8c2-26208c8c4919" providerId="ADAL" clId="{415DE0BC-D0D7-43F6-9075-9BBFF6810E8A}" dt="2020-08-05T12:50:39.591" v="4353"/>
          <ac:grpSpMkLst>
            <pc:docMk/>
            <pc:sldMk cId="2958085142" sldId="258"/>
            <ac:grpSpMk id="122" creationId="{F834FE51-51F0-4CF3-ACA0-BE75975EC7E4}"/>
          </ac:grpSpMkLst>
        </pc:grpChg>
        <pc:grpChg chg="add mod">
          <ac:chgData name="Simon Dückert" userId="4ccf8014-474c-408c-a8c2-26208c8c4919" providerId="ADAL" clId="{415DE0BC-D0D7-43F6-9075-9BBFF6810E8A}" dt="2020-08-05T12:50:39.591" v="4353"/>
          <ac:grpSpMkLst>
            <pc:docMk/>
            <pc:sldMk cId="2958085142" sldId="258"/>
            <ac:grpSpMk id="126" creationId="{FF8BE6E8-BDEF-4D2A-84CE-1B7296C116AE}"/>
          </ac:grpSpMkLst>
        </pc:grpChg>
        <pc:picChg chg="add">
          <ac:chgData name="Simon Dückert" userId="4ccf8014-474c-408c-a8c2-26208c8c4919" providerId="ADAL" clId="{415DE0BC-D0D7-43F6-9075-9BBFF6810E8A}" dt="2020-08-05T12:50:59.616" v="4360" actId="22"/>
          <ac:picMkLst>
            <pc:docMk/>
            <pc:sldMk cId="2958085142" sldId="258"/>
            <ac:picMk id="2" creationId="{EB87C1C1-53B5-4B64-B58F-0D62D5B8DF54}"/>
          </ac:picMkLst>
        </pc:picChg>
        <pc:picChg chg="add del mod ord modCrop">
          <ac:chgData name="Simon Dückert" userId="4ccf8014-474c-408c-a8c2-26208c8c4919" providerId="ADAL" clId="{415DE0BC-D0D7-43F6-9075-9BBFF6810E8A}" dt="2020-08-05T12:50:25.346" v="4351" actId="478"/>
          <ac:picMkLst>
            <pc:docMk/>
            <pc:sldMk cId="2958085142" sldId="258"/>
            <ac:picMk id="3" creationId="{7C0F05BF-424D-4F0C-8A2A-F0CA7AF65C7C}"/>
          </ac:picMkLst>
        </pc:picChg>
        <pc:picChg chg="add del">
          <ac:chgData name="Simon Dückert" userId="4ccf8014-474c-408c-a8c2-26208c8c4919" providerId="ADAL" clId="{415DE0BC-D0D7-43F6-9075-9BBFF6810E8A}" dt="2020-08-05T12:50:28.402" v="4352" actId="478"/>
          <ac:picMkLst>
            <pc:docMk/>
            <pc:sldMk cId="2958085142" sldId="258"/>
            <ac:picMk id="12" creationId="{684E530B-C8E2-4B23-ADF8-1C807DF24882}"/>
          </ac:picMkLst>
        </pc:picChg>
        <pc:picChg chg="del">
          <ac:chgData name="Simon Dückert" userId="4ccf8014-474c-408c-a8c2-26208c8c4919" providerId="ADAL" clId="{415DE0BC-D0D7-43F6-9075-9BBFF6810E8A}" dt="2020-08-05T12:50:47.737" v="4355" actId="21"/>
          <ac:picMkLst>
            <pc:docMk/>
            <pc:sldMk cId="2958085142" sldId="258"/>
            <ac:picMk id="28" creationId="{C46D6C9F-EC4E-41DF-8CDB-D31411404894}"/>
          </ac:picMkLst>
        </pc:picChg>
        <pc:picChg chg="add mod">
          <ac:chgData name="Simon Dückert" userId="4ccf8014-474c-408c-a8c2-26208c8c4919" providerId="ADAL" clId="{415DE0BC-D0D7-43F6-9075-9BBFF6810E8A}" dt="2020-08-05T12:50:39.591" v="4353"/>
          <ac:picMkLst>
            <pc:docMk/>
            <pc:sldMk cId="2958085142" sldId="258"/>
            <ac:picMk id="131" creationId="{A133B4F8-41F0-45AA-85A7-22E0E73A898F}"/>
          </ac:picMkLst>
        </pc:picChg>
        <pc:picChg chg="add mod">
          <ac:chgData name="Simon Dückert" userId="4ccf8014-474c-408c-a8c2-26208c8c4919" providerId="ADAL" clId="{415DE0BC-D0D7-43F6-9075-9BBFF6810E8A}" dt="2020-08-05T12:50:39.591" v="4353"/>
          <ac:picMkLst>
            <pc:docMk/>
            <pc:sldMk cId="2958085142" sldId="258"/>
            <ac:picMk id="132" creationId="{38BC9FC7-A7E7-4258-BC78-08B87D4A34EF}"/>
          </ac:picMkLst>
        </pc:picChg>
        <pc:picChg chg="add mod">
          <ac:chgData name="Simon Dückert" userId="4ccf8014-474c-408c-a8c2-26208c8c4919" providerId="ADAL" clId="{415DE0BC-D0D7-43F6-9075-9BBFF6810E8A}" dt="2020-08-05T12:50:39.591" v="4353"/>
          <ac:picMkLst>
            <pc:docMk/>
            <pc:sldMk cId="2958085142" sldId="258"/>
            <ac:picMk id="133" creationId="{77A27360-31E9-4259-A08E-4501B7724276}"/>
          </ac:picMkLst>
        </pc:picChg>
        <pc:picChg chg="add mod">
          <ac:chgData name="Simon Dückert" userId="4ccf8014-474c-408c-a8c2-26208c8c4919" providerId="ADAL" clId="{415DE0BC-D0D7-43F6-9075-9BBFF6810E8A}" dt="2020-08-05T12:50:39.591" v="4353"/>
          <ac:picMkLst>
            <pc:docMk/>
            <pc:sldMk cId="2958085142" sldId="258"/>
            <ac:picMk id="134" creationId="{1163FF2E-2916-4492-B85A-415998AD7E34}"/>
          </ac:picMkLst>
        </pc:picChg>
        <pc:picChg chg="add mod">
          <ac:chgData name="Simon Dückert" userId="4ccf8014-474c-408c-a8c2-26208c8c4919" providerId="ADAL" clId="{415DE0BC-D0D7-43F6-9075-9BBFF6810E8A}" dt="2020-08-05T12:50:39.591" v="4353"/>
          <ac:picMkLst>
            <pc:docMk/>
            <pc:sldMk cId="2958085142" sldId="258"/>
            <ac:picMk id="135" creationId="{89DB885F-F315-480A-A87E-1A484D271FB9}"/>
          </ac:picMkLst>
        </pc:picChg>
        <pc:picChg chg="add mod">
          <ac:chgData name="Simon Dückert" userId="4ccf8014-474c-408c-a8c2-26208c8c4919" providerId="ADAL" clId="{415DE0BC-D0D7-43F6-9075-9BBFF6810E8A}" dt="2020-08-05T12:50:39.591" v="4353"/>
          <ac:picMkLst>
            <pc:docMk/>
            <pc:sldMk cId="2958085142" sldId="258"/>
            <ac:picMk id="136" creationId="{D76F4BD7-9FF5-45AD-B8AD-13D4DCAF53B0}"/>
          </ac:picMkLst>
        </pc:picChg>
        <pc:picChg chg="add mod">
          <ac:chgData name="Simon Dückert" userId="4ccf8014-474c-408c-a8c2-26208c8c4919" providerId="ADAL" clId="{415DE0BC-D0D7-43F6-9075-9BBFF6810E8A}" dt="2020-08-05T12:50:39.591" v="4353"/>
          <ac:picMkLst>
            <pc:docMk/>
            <pc:sldMk cId="2958085142" sldId="258"/>
            <ac:picMk id="137" creationId="{DE9C39E4-2CD7-4E97-B74C-9AA1A723DF78}"/>
          </ac:picMkLst>
        </pc:picChg>
        <pc:picChg chg="add mod">
          <ac:chgData name="Simon Dückert" userId="4ccf8014-474c-408c-a8c2-26208c8c4919" providerId="ADAL" clId="{415DE0BC-D0D7-43F6-9075-9BBFF6810E8A}" dt="2020-08-05T12:50:39.591" v="4353"/>
          <ac:picMkLst>
            <pc:docMk/>
            <pc:sldMk cId="2958085142" sldId="258"/>
            <ac:picMk id="138" creationId="{D1650B6F-A2EC-44C0-B474-6E9CA8013247}"/>
          </ac:picMkLst>
        </pc:picChg>
        <pc:picChg chg="add mod">
          <ac:chgData name="Simon Dückert" userId="4ccf8014-474c-408c-a8c2-26208c8c4919" providerId="ADAL" clId="{415DE0BC-D0D7-43F6-9075-9BBFF6810E8A}" dt="2020-08-05T12:50:39.591" v="4353"/>
          <ac:picMkLst>
            <pc:docMk/>
            <pc:sldMk cId="2958085142" sldId="258"/>
            <ac:picMk id="139" creationId="{11AB29F1-691E-4259-8862-D5730C0784A9}"/>
          </ac:picMkLst>
        </pc:picChg>
        <pc:picChg chg="add mod">
          <ac:chgData name="Simon Dückert" userId="4ccf8014-474c-408c-a8c2-26208c8c4919" providerId="ADAL" clId="{415DE0BC-D0D7-43F6-9075-9BBFF6810E8A}" dt="2020-08-05T12:50:39.591" v="4353"/>
          <ac:picMkLst>
            <pc:docMk/>
            <pc:sldMk cId="2958085142" sldId="258"/>
            <ac:picMk id="143" creationId="{CD6CC136-749D-436A-AF7C-DC7D59DAA30A}"/>
          </ac:picMkLst>
        </pc:picChg>
        <pc:picChg chg="add mod">
          <ac:chgData name="Simon Dückert" userId="4ccf8014-474c-408c-a8c2-26208c8c4919" providerId="ADAL" clId="{415DE0BC-D0D7-43F6-9075-9BBFF6810E8A}" dt="2020-08-05T12:50:39.591" v="4353"/>
          <ac:picMkLst>
            <pc:docMk/>
            <pc:sldMk cId="2958085142" sldId="258"/>
            <ac:picMk id="144" creationId="{E657D0C5-531B-4D8A-B555-D8B3D91DF408}"/>
          </ac:picMkLst>
        </pc:picChg>
      </pc:sldChg>
      <pc:sldChg chg="addSp delSp modSp add del mod">
        <pc:chgData name="Simon Dückert" userId="4ccf8014-474c-408c-a8c2-26208c8c4919" providerId="ADAL" clId="{415DE0BC-D0D7-43F6-9075-9BBFF6810E8A}" dt="2020-08-06T13:41:49.807" v="4369" actId="47"/>
        <pc:sldMkLst>
          <pc:docMk/>
          <pc:sldMk cId="2804494784" sldId="259"/>
        </pc:sldMkLst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20" creationId="{9971A3FA-5B3C-41CB-B7A2-E5A0D9B2927A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29" creationId="{913EB66F-DDF2-4B27-A0D2-022A4A708C62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35" creationId="{35400EEC-5F69-4883-B9D0-9200BA2A46BB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45" creationId="{5E4B1DC1-4BF2-47F2-B88A-55962BAD5806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47" creationId="{AFB42AEC-40B2-4B6A-8D14-FB7EDB43BAAD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48" creationId="{80C1B2D7-B9AD-48BE-8B47-2E996F51AB42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49" creationId="{00E5B51E-2ED2-4B6F-ABEA-370E3F6C4AA3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50" creationId="{28A22E11-A6EC-4A1B-8CBD-961C932D5810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51" creationId="{1C8B1F2E-492D-465C-BDD5-29B0CC707EC8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52" creationId="{C9781749-7D1E-4F6A-B502-FFD376A69E9E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53" creationId="{C7D0FF42-CE79-487F-A831-A8BC53FBF7B6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54" creationId="{9FA3D112-3CFF-4F98-83B2-9781DE4DBC0F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55" creationId="{D47CE1EA-5309-4EE0-8FC1-09FB392F2275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56" creationId="{6EEDD7D5-12A7-4D0A-9E61-67B8B4FF8E03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57" creationId="{E72C2998-E6B5-4E8D-9B3C-7D4F10FF7D12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58" creationId="{80917757-E585-402E-8EFB-BAD41996DEAF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59" creationId="{CE8C6D15-64DD-4746-B401-61A0747B28F5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60" creationId="{7C090D96-1AA6-400A-9F10-B7F591558EE2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61" creationId="{485B4613-1A01-40A6-8697-0C388BF1BCD9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62" creationId="{D2F743E0-E09A-4517-ABDB-A06C32CA7899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63" creationId="{6E03E4EA-3F57-4FF5-8B52-4015005D2EEB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64" creationId="{1FD5FEBB-660C-4478-B5D4-FD3292CE191F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65" creationId="{8757198B-2E86-46E4-8145-FE5E09935049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66" creationId="{D7F826F5-00CC-4358-92D3-6517E5EF0800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67" creationId="{2C3E30EC-2C0B-4705-A6C2-9ADF91400F4D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68" creationId="{61742EA5-EF4A-42E7-9583-00F3BD5645CD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69" creationId="{534B1952-F947-4232-B053-82660086200E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70" creationId="{9F67221B-C57D-4758-B215-1267BABFB73A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71" creationId="{B55AC5A3-6F8A-48F4-83DE-354A24F8D108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72" creationId="{C2D7987F-7D87-4163-A2BA-D24E4A970386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73" creationId="{A83B454D-DD87-47F8-8BC5-B1E53D1EFBD7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74" creationId="{B2F528E6-039F-4292-A49D-9EE600DFDAE1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75" creationId="{337F3723-F34E-45D2-B94A-45E777EB47AC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76" creationId="{1DBF27F4-9D6B-4546-B4B7-4631F120FBBA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77" creationId="{663C8D77-38E1-40CA-ADE3-3CEC32EF1C8D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78" creationId="{8D85D3F4-8F65-4F49-82FD-4A50F17F6C85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79" creationId="{5BDD3AEB-BCE1-4FE4-BE60-EEF75E280599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80" creationId="{0BE9F914-6F7A-4CF3-BC05-9462A57547B0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81" creationId="{6F05534F-3B33-48D6-84AD-665219BC5BF5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82" creationId="{FAAF4BC3-8837-497B-AEBA-FD956966673F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83" creationId="{82490D3A-F3D1-4B55-ABE1-70B8E92E4EA5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84" creationId="{044A91D3-187C-4EB8-8975-56D45CCB2A55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85" creationId="{7341EDA5-A3F9-40BD-8FDB-C9509A427223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86" creationId="{88526831-C742-4512-9D5B-CDE7B1EACD7A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87" creationId="{C37EC316-2C81-4B6E-8EDB-64842EC3623D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88" creationId="{AD4C015E-71CD-48A3-BCC3-5B237F932D91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89" creationId="{E04A3A5C-C2B4-4332-94F0-6AB106B4A716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90" creationId="{405BA183-7F4A-455A-AEE2-63DB535ECD15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91" creationId="{90B57D46-D7C4-4C45-9DC7-8B67F9CA871D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92" creationId="{81FC04A6-644E-48DD-96A6-601E4C4B7D1A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93" creationId="{B1C0830A-C054-4EED-B862-CCBE2037D883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94" creationId="{93EC40CB-D6A2-4568-98CF-6B8CDDEDE078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95" creationId="{A53C8211-CA7C-41AD-A659-180F67ED45E7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96" creationId="{78A04584-98A1-4448-AF95-E3A53BC74502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97" creationId="{38ADECC0-D37C-43F1-8023-C9C0823F95EF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98" creationId="{139FB9CF-C84E-4915-BDC1-35FA651DD139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99" creationId="{36EDFB2A-20B6-4DD4-A9CF-92189ADC421E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100" creationId="{C0B9E864-C74B-43CF-9EFD-61DCC90828C5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101" creationId="{C3243C21-21D0-4659-B031-5E3074CBB359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102" creationId="{763F08BE-2556-4C1F-9769-EE9AD3A83B2A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103" creationId="{BE27F954-57A1-43AF-A13E-2E2B9A540279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104" creationId="{E5DCEEEF-32BA-4BF7-AE98-4C5E057EC9BE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105" creationId="{711A1728-AABE-4FF8-82BD-3D27DC76182C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106" creationId="{2FDA3D59-953C-452B-9DC8-5F9D6602B237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107" creationId="{62EBE049-5683-47A9-A5FE-A34DC92DEE43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108" creationId="{0CF1E286-8D55-4885-A9BA-318B756BB68B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109" creationId="{4A8E2BDA-0807-42D9-9837-CEA72754B0D1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111" creationId="{90087EAA-C7BB-40CB-8532-E7F7E2DB3D82}"/>
          </ac:spMkLst>
        </pc:spChg>
        <pc:spChg chg="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112" creationId="{19078D5E-A044-4912-9918-7EB4D67B3C18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113" creationId="{6FFFAEE1-ADEF-48EC-97A9-92F69700FB1B}"/>
          </ac:spMkLst>
        </pc:spChg>
        <pc:spChg chg="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114" creationId="{DAD69940-0A23-4B3C-B8A2-7BCBDE518365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115" creationId="{FE1BC443-3ACB-404C-91EA-CC4A59BB04B2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117" creationId="{3C4D05C3-822F-48EF-90F0-0A16A6011A5D}"/>
          </ac:spMkLst>
        </pc:spChg>
        <pc:spChg chg="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118" creationId="{940013F1-39FB-493F-B0B6-A25C6AAD39D8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119" creationId="{1FF7D40F-4D0F-4E63-BFF6-292D4E049316}"/>
          </ac:spMkLst>
        </pc:spChg>
        <pc:spChg chg="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120" creationId="{92BE22EF-AB82-4B83-A548-6A9A140F7FF9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121" creationId="{A7D265B8-D01A-440B-BE2E-53BA392CED16}"/>
          </ac:spMkLst>
        </pc:spChg>
        <pc:spChg chg="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123" creationId="{B54E5904-DEE0-4682-878A-9FA029D1ACD4}"/>
          </ac:spMkLst>
        </pc:spChg>
        <pc:spChg chg="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124" creationId="{8349A81F-84E4-439B-BFC7-D0EC6FAF5D94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125" creationId="{6F819BFE-A0CB-44C5-B727-47EF8065D591}"/>
          </ac:spMkLst>
        </pc:spChg>
        <pc:spChg chg="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127" creationId="{EA37DA90-2178-4BEA-9D5E-80E876128AEE}"/>
          </ac:spMkLst>
        </pc:spChg>
        <pc:spChg chg="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128" creationId="{79543462-43FF-46BB-90C8-641BB441515F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130" creationId="{D4E6D688-9928-4E93-B156-492EAF1FDAC8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131" creationId="{A98F65B3-D253-4992-8D55-48F913439952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141" creationId="{D37B19F2-8169-4426-99B4-F6B673210B6C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142" creationId="{E9BAEC94-32A7-423A-84AE-3FBE9A7F6564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143" creationId="{CC5906C0-C2AC-432D-BDFA-6BC089CE6DC2}"/>
          </ac:spMkLst>
        </pc:spChg>
        <pc:grpChg chg="add mod">
          <ac:chgData name="Simon Dückert" userId="4ccf8014-474c-408c-a8c2-26208c8c4919" providerId="ADAL" clId="{415DE0BC-D0D7-43F6-9075-9BBFF6810E8A}" dt="2020-08-05T12:50:16.764" v="4349"/>
          <ac:grpSpMkLst>
            <pc:docMk/>
            <pc:sldMk cId="2804494784" sldId="259"/>
            <ac:grpSpMk id="110" creationId="{89CFA3FA-9873-4794-982C-19CC2F214A92}"/>
          </ac:grpSpMkLst>
        </pc:grpChg>
        <pc:grpChg chg="add mod">
          <ac:chgData name="Simon Dückert" userId="4ccf8014-474c-408c-a8c2-26208c8c4919" providerId="ADAL" clId="{415DE0BC-D0D7-43F6-9075-9BBFF6810E8A}" dt="2020-08-05T12:50:16.764" v="4349"/>
          <ac:grpSpMkLst>
            <pc:docMk/>
            <pc:sldMk cId="2804494784" sldId="259"/>
            <ac:grpSpMk id="116" creationId="{D95746CD-F67D-4563-A077-363DE44AA43E}"/>
          </ac:grpSpMkLst>
        </pc:grpChg>
        <pc:grpChg chg="add mod">
          <ac:chgData name="Simon Dückert" userId="4ccf8014-474c-408c-a8c2-26208c8c4919" providerId="ADAL" clId="{415DE0BC-D0D7-43F6-9075-9BBFF6810E8A}" dt="2020-08-05T12:50:16.764" v="4349"/>
          <ac:grpSpMkLst>
            <pc:docMk/>
            <pc:sldMk cId="2804494784" sldId="259"/>
            <ac:grpSpMk id="122" creationId="{96FFB831-C03F-4165-AD42-5B2E2704D89B}"/>
          </ac:grpSpMkLst>
        </pc:grpChg>
        <pc:grpChg chg="add mod">
          <ac:chgData name="Simon Dückert" userId="4ccf8014-474c-408c-a8c2-26208c8c4919" providerId="ADAL" clId="{415DE0BC-D0D7-43F6-9075-9BBFF6810E8A}" dt="2020-08-05T12:50:16.764" v="4349"/>
          <ac:grpSpMkLst>
            <pc:docMk/>
            <pc:sldMk cId="2804494784" sldId="259"/>
            <ac:grpSpMk id="126" creationId="{7BE9365E-DEAE-41F9-93FF-EF67DAF3FCA0}"/>
          </ac:grpSpMkLst>
        </pc:grpChg>
        <pc:picChg chg="add mod ord modCrop">
          <ac:chgData name="Simon Dückert" userId="4ccf8014-474c-408c-a8c2-26208c8c4919" providerId="ADAL" clId="{415DE0BC-D0D7-43F6-9075-9BBFF6810E8A}" dt="2020-08-04T17:24:02.930" v="62" actId="732"/>
          <ac:picMkLst>
            <pc:docMk/>
            <pc:sldMk cId="2804494784" sldId="259"/>
            <ac:picMk id="3" creationId="{CE842EE7-716C-4436-9DAD-156541FD75D4}"/>
          </ac:picMkLst>
        </pc:picChg>
        <pc:picChg chg="del">
          <ac:chgData name="Simon Dückert" userId="4ccf8014-474c-408c-a8c2-26208c8c4919" providerId="ADAL" clId="{415DE0BC-D0D7-43F6-9075-9BBFF6810E8A}" dt="2020-08-05T12:50:07.846" v="4348" actId="478"/>
          <ac:picMkLst>
            <pc:docMk/>
            <pc:sldMk cId="2804494784" sldId="259"/>
            <ac:picMk id="12" creationId="{684E530B-C8E2-4B23-ADF8-1C807DF24882}"/>
          </ac:picMkLst>
        </pc:picChg>
        <pc:picChg chg="del">
          <ac:chgData name="Simon Dückert" userId="4ccf8014-474c-408c-a8c2-26208c8c4919" providerId="ADAL" clId="{415DE0BC-D0D7-43F6-9075-9BBFF6810E8A}" dt="2020-08-05T12:50:07.846" v="4348" actId="478"/>
          <ac:picMkLst>
            <pc:docMk/>
            <pc:sldMk cId="2804494784" sldId="259"/>
            <ac:picMk id="28" creationId="{C46D6C9F-EC4E-41DF-8CDB-D31411404894}"/>
          </ac:picMkLst>
        </pc:picChg>
        <pc:picChg chg="add mod">
          <ac:chgData name="Simon Dückert" userId="4ccf8014-474c-408c-a8c2-26208c8c4919" providerId="ADAL" clId="{415DE0BC-D0D7-43F6-9075-9BBFF6810E8A}" dt="2020-08-05T12:50:16.764" v="4349"/>
          <ac:picMkLst>
            <pc:docMk/>
            <pc:sldMk cId="2804494784" sldId="259"/>
            <ac:picMk id="129" creationId="{031FEDD7-30E9-4CFD-896B-EF1D510F612B}"/>
          </ac:picMkLst>
        </pc:picChg>
        <pc:picChg chg="add mod">
          <ac:chgData name="Simon Dückert" userId="4ccf8014-474c-408c-a8c2-26208c8c4919" providerId="ADAL" clId="{415DE0BC-D0D7-43F6-9075-9BBFF6810E8A}" dt="2020-08-05T12:50:16.764" v="4349"/>
          <ac:picMkLst>
            <pc:docMk/>
            <pc:sldMk cId="2804494784" sldId="259"/>
            <ac:picMk id="132" creationId="{4AE80999-6DBE-4A21-A104-A51C2500F002}"/>
          </ac:picMkLst>
        </pc:picChg>
        <pc:picChg chg="add mod">
          <ac:chgData name="Simon Dückert" userId="4ccf8014-474c-408c-a8c2-26208c8c4919" providerId="ADAL" clId="{415DE0BC-D0D7-43F6-9075-9BBFF6810E8A}" dt="2020-08-05T12:50:16.764" v="4349"/>
          <ac:picMkLst>
            <pc:docMk/>
            <pc:sldMk cId="2804494784" sldId="259"/>
            <ac:picMk id="133" creationId="{84A5167A-6740-440E-959A-C0C2B563DE86}"/>
          </ac:picMkLst>
        </pc:picChg>
        <pc:picChg chg="add mod">
          <ac:chgData name="Simon Dückert" userId="4ccf8014-474c-408c-a8c2-26208c8c4919" providerId="ADAL" clId="{415DE0BC-D0D7-43F6-9075-9BBFF6810E8A}" dt="2020-08-05T12:50:16.764" v="4349"/>
          <ac:picMkLst>
            <pc:docMk/>
            <pc:sldMk cId="2804494784" sldId="259"/>
            <ac:picMk id="134" creationId="{1540B7FB-2256-47C1-B4FB-3F9372C01027}"/>
          </ac:picMkLst>
        </pc:picChg>
        <pc:picChg chg="add mod">
          <ac:chgData name="Simon Dückert" userId="4ccf8014-474c-408c-a8c2-26208c8c4919" providerId="ADAL" clId="{415DE0BC-D0D7-43F6-9075-9BBFF6810E8A}" dt="2020-08-05T12:50:16.764" v="4349"/>
          <ac:picMkLst>
            <pc:docMk/>
            <pc:sldMk cId="2804494784" sldId="259"/>
            <ac:picMk id="135" creationId="{A2C170EE-83E8-4585-9A57-1D019B5368A3}"/>
          </ac:picMkLst>
        </pc:picChg>
        <pc:picChg chg="add mod">
          <ac:chgData name="Simon Dückert" userId="4ccf8014-474c-408c-a8c2-26208c8c4919" providerId="ADAL" clId="{415DE0BC-D0D7-43F6-9075-9BBFF6810E8A}" dt="2020-08-05T12:50:16.764" v="4349"/>
          <ac:picMkLst>
            <pc:docMk/>
            <pc:sldMk cId="2804494784" sldId="259"/>
            <ac:picMk id="136" creationId="{04DB7CFE-5D8D-49E0-8BBA-59BB6A941000}"/>
          </ac:picMkLst>
        </pc:picChg>
        <pc:picChg chg="add mod">
          <ac:chgData name="Simon Dückert" userId="4ccf8014-474c-408c-a8c2-26208c8c4919" providerId="ADAL" clId="{415DE0BC-D0D7-43F6-9075-9BBFF6810E8A}" dt="2020-08-05T12:50:16.764" v="4349"/>
          <ac:picMkLst>
            <pc:docMk/>
            <pc:sldMk cId="2804494784" sldId="259"/>
            <ac:picMk id="137" creationId="{BAC4FBE1-01AA-4D65-A2F5-12FE268E783C}"/>
          </ac:picMkLst>
        </pc:picChg>
        <pc:picChg chg="add mod">
          <ac:chgData name="Simon Dückert" userId="4ccf8014-474c-408c-a8c2-26208c8c4919" providerId="ADAL" clId="{415DE0BC-D0D7-43F6-9075-9BBFF6810E8A}" dt="2020-08-05T12:50:16.764" v="4349"/>
          <ac:picMkLst>
            <pc:docMk/>
            <pc:sldMk cId="2804494784" sldId="259"/>
            <ac:picMk id="138" creationId="{210642CB-B45E-478A-B31E-75AA3D61FDBA}"/>
          </ac:picMkLst>
        </pc:picChg>
        <pc:picChg chg="add mod">
          <ac:chgData name="Simon Dückert" userId="4ccf8014-474c-408c-a8c2-26208c8c4919" providerId="ADAL" clId="{415DE0BC-D0D7-43F6-9075-9BBFF6810E8A}" dt="2020-08-05T12:50:16.764" v="4349"/>
          <ac:picMkLst>
            <pc:docMk/>
            <pc:sldMk cId="2804494784" sldId="259"/>
            <ac:picMk id="139" creationId="{8DF79E8A-0360-4479-B670-1F6CFF1F89A0}"/>
          </ac:picMkLst>
        </pc:picChg>
        <pc:picChg chg="add mod">
          <ac:chgData name="Simon Dückert" userId="4ccf8014-474c-408c-a8c2-26208c8c4919" providerId="ADAL" clId="{415DE0BC-D0D7-43F6-9075-9BBFF6810E8A}" dt="2020-08-05T12:50:16.764" v="4349"/>
          <ac:picMkLst>
            <pc:docMk/>
            <pc:sldMk cId="2804494784" sldId="259"/>
            <ac:picMk id="140" creationId="{2D9BA386-4F8A-476C-A74D-ED950B72FF83}"/>
          </ac:picMkLst>
        </pc:picChg>
        <pc:picChg chg="add mod">
          <ac:chgData name="Simon Dückert" userId="4ccf8014-474c-408c-a8c2-26208c8c4919" providerId="ADAL" clId="{415DE0BC-D0D7-43F6-9075-9BBFF6810E8A}" dt="2020-08-05T12:50:16.764" v="4349"/>
          <ac:picMkLst>
            <pc:docMk/>
            <pc:sldMk cId="2804494784" sldId="259"/>
            <ac:picMk id="144" creationId="{4FB15E2A-EA44-49FB-A178-617A3DE9288A}"/>
          </ac:picMkLst>
        </pc:picChg>
        <pc:picChg chg="add mod">
          <ac:chgData name="Simon Dückert" userId="4ccf8014-474c-408c-a8c2-26208c8c4919" providerId="ADAL" clId="{415DE0BC-D0D7-43F6-9075-9BBFF6810E8A}" dt="2020-08-05T12:50:16.764" v="4349"/>
          <ac:picMkLst>
            <pc:docMk/>
            <pc:sldMk cId="2804494784" sldId="259"/>
            <ac:picMk id="145" creationId="{1B5434C0-E6E8-45BA-BD39-5C8E194D04A5}"/>
          </ac:picMkLst>
        </pc:picChg>
      </pc:sldChg>
      <pc:sldChg chg="addSp delSp modSp add del mod">
        <pc:chgData name="Simon Dückert" userId="4ccf8014-474c-408c-a8c2-26208c8c4919" providerId="ADAL" clId="{415DE0BC-D0D7-43F6-9075-9BBFF6810E8A}" dt="2020-08-06T13:41:49.807" v="4369" actId="47"/>
        <pc:sldMkLst>
          <pc:docMk/>
          <pc:sldMk cId="3123268683" sldId="260"/>
        </pc:sldMkLst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20" creationId="{9971A3FA-5B3C-41CB-B7A2-E5A0D9B2927A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29" creationId="{913EB66F-DDF2-4B27-A0D2-022A4A708C62}"/>
          </ac:spMkLst>
        </pc:spChg>
        <pc:spChg chg="del mod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35" creationId="{35400EEC-5F69-4883-B9D0-9200BA2A46BB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45" creationId="{5E4B1DC1-4BF2-47F2-B88A-55962BAD5806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47" creationId="{AFB42AEC-40B2-4B6A-8D14-FB7EDB43BAAD}"/>
          </ac:spMkLst>
        </pc:spChg>
        <pc:spChg chg="add mod">
          <ac:chgData name="Simon Dückert" userId="4ccf8014-474c-408c-a8c2-26208c8c4919" providerId="ADAL" clId="{415DE0BC-D0D7-43F6-9075-9BBFF6810E8A}" dt="2020-08-05T12:52:37.918" v="4365" actId="207"/>
          <ac:spMkLst>
            <pc:docMk/>
            <pc:sldMk cId="3123268683" sldId="260"/>
            <ac:spMk id="48" creationId="{962CD7DD-CF60-4E2F-83AC-F0D26C054400}"/>
          </ac:spMkLst>
        </pc:spChg>
        <pc:spChg chg="del mod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49" creationId="{00E5B51E-2ED2-4B6F-ABEA-370E3F6C4AA3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50" creationId="{F4E873E7-18DE-4958-8667-E5AA65EE37F3}"/>
          </ac:spMkLst>
        </pc:spChg>
        <pc:spChg chg="del mod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51" creationId="{1C8B1F2E-492D-465C-BDD5-29B0CC707EC8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52" creationId="{798D8A27-9ECE-4981-9C6E-4DD7C8F80212}"/>
          </ac:spMkLst>
        </pc:spChg>
        <pc:spChg chg="del mod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53" creationId="{C7D0FF42-CE79-487F-A831-A8BC53FBF7B6}"/>
          </ac:spMkLst>
        </pc:spChg>
        <pc:spChg chg="add mod">
          <ac:chgData name="Simon Dückert" userId="4ccf8014-474c-408c-a8c2-26208c8c4919" providerId="ADAL" clId="{415DE0BC-D0D7-43F6-9075-9BBFF6810E8A}" dt="2020-08-05T12:52:37.918" v="4365" actId="207"/>
          <ac:spMkLst>
            <pc:docMk/>
            <pc:sldMk cId="3123268683" sldId="260"/>
            <ac:spMk id="54" creationId="{F68AF5E2-1B09-4FA1-946D-8472BBB944D1}"/>
          </ac:spMkLst>
        </pc:spChg>
        <pc:spChg chg="del mod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55" creationId="{D47CE1EA-5309-4EE0-8FC1-09FB392F2275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56" creationId="{6EEDD7D5-12A7-4D0A-9E61-67B8B4FF8E03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57" creationId="{F91E5064-FDF0-4B76-A888-C6124DC6FD67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58" creationId="{80917757-E585-402E-8EFB-BAD41996DEAF}"/>
          </ac:spMkLst>
        </pc:spChg>
        <pc:spChg chg="add mod">
          <ac:chgData name="Simon Dückert" userId="4ccf8014-474c-408c-a8c2-26208c8c4919" providerId="ADAL" clId="{415DE0BC-D0D7-43F6-9075-9BBFF6810E8A}" dt="2020-08-05T12:52:29.601" v="4364" actId="207"/>
          <ac:spMkLst>
            <pc:docMk/>
            <pc:sldMk cId="3123268683" sldId="260"/>
            <ac:spMk id="59" creationId="{D5B616BF-BAEA-4FD7-BC8A-0A09E142E405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60" creationId="{7C090D96-1AA6-400A-9F10-B7F591558EE2}"/>
          </ac:spMkLst>
        </pc:spChg>
        <pc:spChg chg="add mod">
          <ac:chgData name="Simon Dückert" userId="4ccf8014-474c-408c-a8c2-26208c8c4919" providerId="ADAL" clId="{415DE0BC-D0D7-43F6-9075-9BBFF6810E8A}" dt="2020-08-05T12:52:29.601" v="4364" actId="207"/>
          <ac:spMkLst>
            <pc:docMk/>
            <pc:sldMk cId="3123268683" sldId="260"/>
            <ac:spMk id="61" creationId="{FE4FFECD-0E62-4553-B20C-479DD7B2A1C9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62" creationId="{D2F743E0-E09A-4517-ABDB-A06C32CA7899}"/>
          </ac:spMkLst>
        </pc:spChg>
        <pc:spChg chg="add mod">
          <ac:chgData name="Simon Dückert" userId="4ccf8014-474c-408c-a8c2-26208c8c4919" providerId="ADAL" clId="{415DE0BC-D0D7-43F6-9075-9BBFF6810E8A}" dt="2020-08-05T12:52:37.918" v="4365" actId="207"/>
          <ac:spMkLst>
            <pc:docMk/>
            <pc:sldMk cId="3123268683" sldId="260"/>
            <ac:spMk id="63" creationId="{F2C349EC-7709-4101-9756-81C732F731CF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64" creationId="{1FD5FEBB-660C-4478-B5D4-FD3292CE191F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65" creationId="{5366B7D5-5807-4A05-BBAA-29753FFF7418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66" creationId="{D7F826F5-00CC-4358-92D3-6517E5EF0800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67" creationId="{6199DA26-AF32-43F3-9CDA-7EFBDD04DE4A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68" creationId="{61742EA5-EF4A-42E7-9583-00F3BD5645CD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69" creationId="{981F26C8-DC5F-4145-A161-9A2BF28D6FE2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70" creationId="{9F67221B-C57D-4758-B215-1267BABFB73A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71" creationId="{9E151657-79C4-4D37-984B-FA982CE330CA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72" creationId="{C2D7987F-7D87-4163-A2BA-D24E4A970386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73" creationId="{0889D12C-3A7F-44D1-8940-A07A990E307B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74" creationId="{B2F528E6-039F-4292-A49D-9EE600DFDAE1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75" creationId="{337F3723-F34E-45D2-B94A-45E777EB47AC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76" creationId="{7ADB58A3-AB1C-4DFA-921B-C9267A2C4040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77" creationId="{663C8D77-38E1-40CA-ADE3-3CEC32EF1C8D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78" creationId="{7DAA76AB-F02B-4D12-91AF-E5C79216EBEA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79" creationId="{5BDD3AEB-BCE1-4FE4-BE60-EEF75E280599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80" creationId="{787CAC08-A41B-4AC3-BBDD-BE5091D4396B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81" creationId="{6F05534F-3B33-48D6-84AD-665219BC5BF5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82" creationId="{E4BE0B9C-E794-4B8F-8F47-7CD0B9CAA218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83" creationId="{82490D3A-F3D1-4B55-ABE1-70B8E92E4EA5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84" creationId="{69FB391B-8810-44C4-A6D4-8A769F04992E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85" creationId="{7341EDA5-A3F9-40BD-8FDB-C9509A427223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86" creationId="{7EF3EAF5-C75C-4E48-A497-668A9EDDEC76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87" creationId="{C37EC316-2C81-4B6E-8EDB-64842EC3623D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88" creationId="{2CD6821C-4EEB-45EF-AE40-FE3B56061F4A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89" creationId="{E04A3A5C-C2B4-4332-94F0-6AB106B4A716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90" creationId="{9A3F6CD8-B4B1-48B4-8F0E-773833AD4A00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91" creationId="{90B57D46-D7C4-4C45-9DC7-8B67F9CA871D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92" creationId="{5F1BD8A0-5355-4188-8D5A-5EDCAF719FB2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93" creationId="{B1C0830A-C054-4EED-B862-CCBE2037D883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94" creationId="{48CE2BF8-2060-4717-BDE7-1E5E36A5CE87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95" creationId="{A53C8211-CA7C-41AD-A659-180F67ED45E7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96" creationId="{7AAF548A-7B98-4BA8-9539-C094C3638A80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97" creationId="{38ADECC0-D37C-43F1-8023-C9C0823F95EF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98" creationId="{55B3C351-3019-4E19-9930-AC9C3D9C9F22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99" creationId="{36EDFB2A-20B6-4DD4-A9CF-92189ADC421E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100" creationId="{4028FD98-CC19-4A44-8D19-BA86DB49E540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101" creationId="{C3243C21-21D0-4659-B031-5E3074CBB359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102" creationId="{83B0061A-C454-4584-B707-89A3060DE2E4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103" creationId="{BE27F954-57A1-43AF-A13E-2E2B9A540279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104" creationId="{2A63EBCC-F231-4A17-8C15-CE63FBC10F27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105" creationId="{711A1728-AABE-4FF8-82BD-3D27DC76182C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106" creationId="{9C3EFDA2-07B3-4EE4-A32C-EC8E5C54F868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107" creationId="{62EBE049-5683-47A9-A5FE-A34DC92DEE43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108" creationId="{02352502-8F16-447F-93DB-F3865442EB90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109" creationId="{DD1DE2A6-61FC-4AF5-9085-79FBA7176C1F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111" creationId="{90087EAA-C7BB-40CB-8532-E7F7E2DB3D82}"/>
          </ac:spMkLst>
        </pc:spChg>
        <pc:spChg chg="mod">
          <ac:chgData name="Simon Dückert" userId="4ccf8014-474c-408c-a8c2-26208c8c4919" providerId="ADAL" clId="{415DE0BC-D0D7-43F6-9075-9BBFF6810E8A}" dt="2020-08-05T12:52:25.054" v="4363" actId="207"/>
          <ac:spMkLst>
            <pc:docMk/>
            <pc:sldMk cId="3123268683" sldId="260"/>
            <ac:spMk id="112" creationId="{D0C4ED34-EDE1-408E-8EE6-1E186F6604BC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113" creationId="{6FFFAEE1-ADEF-48EC-97A9-92F69700FB1B}"/>
          </ac:spMkLst>
        </pc:spChg>
        <pc:spChg chg="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114" creationId="{C72C7DAF-B65A-467A-9C2A-589C39969781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115" creationId="{FE1BC443-3ACB-404C-91EA-CC4A59BB04B2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117" creationId="{3C4D05C3-822F-48EF-90F0-0A16A6011A5D}"/>
          </ac:spMkLst>
        </pc:spChg>
        <pc:spChg chg="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118" creationId="{9B0159F1-BE72-4CEA-9BD8-91E4D913D54B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119" creationId="{1FF7D40F-4D0F-4E63-BFF6-292D4E049316}"/>
          </ac:spMkLst>
        </pc:spChg>
        <pc:spChg chg="mod">
          <ac:chgData name="Simon Dückert" userId="4ccf8014-474c-408c-a8c2-26208c8c4919" providerId="ADAL" clId="{415DE0BC-D0D7-43F6-9075-9BBFF6810E8A}" dt="2020-08-05T12:52:45.242" v="4366" actId="207"/>
          <ac:spMkLst>
            <pc:docMk/>
            <pc:sldMk cId="3123268683" sldId="260"/>
            <ac:spMk id="120" creationId="{4158E7C7-B1EC-4CC4-ADBC-B14A7E4AE849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121" creationId="{A7D265B8-D01A-440B-BE2E-53BA392CED16}"/>
          </ac:spMkLst>
        </pc:spChg>
        <pc:spChg chg="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123" creationId="{FFAB8310-DDCA-46AB-B467-52521B771950}"/>
          </ac:spMkLst>
        </pc:spChg>
        <pc:spChg chg="mod">
          <ac:chgData name="Simon Dückert" userId="4ccf8014-474c-408c-a8c2-26208c8c4919" providerId="ADAL" clId="{415DE0BC-D0D7-43F6-9075-9BBFF6810E8A}" dt="2020-08-05T12:52:47.827" v="4367" actId="207"/>
          <ac:spMkLst>
            <pc:docMk/>
            <pc:sldMk cId="3123268683" sldId="260"/>
            <ac:spMk id="124" creationId="{32005E4A-382E-4778-A5ED-321531B95CF4}"/>
          </ac:spMkLst>
        </pc:spChg>
        <pc:spChg chg="del mod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125" creationId="{6F819BFE-A0CB-44C5-B727-47EF8065D591}"/>
          </ac:spMkLst>
        </pc:spChg>
        <pc:spChg chg="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127" creationId="{813F52B9-AC6B-4CA5-B2AD-1672C58DDDD9}"/>
          </ac:spMkLst>
        </pc:spChg>
        <pc:spChg chg="mod">
          <ac:chgData name="Simon Dückert" userId="4ccf8014-474c-408c-a8c2-26208c8c4919" providerId="ADAL" clId="{415DE0BC-D0D7-43F6-9075-9BBFF6810E8A}" dt="2020-08-05T12:52:51.219" v="4368" actId="207"/>
          <ac:spMkLst>
            <pc:docMk/>
            <pc:sldMk cId="3123268683" sldId="260"/>
            <ac:spMk id="128" creationId="{2DE8D128-C7F7-4B6D-813F-2A2B16973A5F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130" creationId="{201DE35E-AC87-47C0-8F5A-E65C7A165321}"/>
          </ac:spMkLst>
        </pc:spChg>
        <pc:spChg chg="add mod">
          <ac:chgData name="Simon Dückert" userId="4ccf8014-474c-408c-a8c2-26208c8c4919" providerId="ADAL" clId="{415DE0BC-D0D7-43F6-9075-9BBFF6810E8A}" dt="2020-08-05T12:52:37.918" v="4365" actId="207"/>
          <ac:spMkLst>
            <pc:docMk/>
            <pc:sldMk cId="3123268683" sldId="260"/>
            <ac:spMk id="131" creationId="{09CBE9E0-52F3-44A6-91E2-24D61D348107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141" creationId="{55F5ADA7-43A1-46B7-BA65-E77BB8228DA0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142" creationId="{3F8B5540-65A4-4F03-B22E-A0F18EAAB917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143" creationId="{A1E67FB1-A6C4-458A-9E49-15E4A6181AEF}"/>
          </ac:spMkLst>
        </pc:spChg>
        <pc:grpChg chg="add mod">
          <ac:chgData name="Simon Dückert" userId="4ccf8014-474c-408c-a8c2-26208c8c4919" providerId="ADAL" clId="{415DE0BC-D0D7-43F6-9075-9BBFF6810E8A}" dt="2020-08-05T12:49:50.621" v="4347"/>
          <ac:grpSpMkLst>
            <pc:docMk/>
            <pc:sldMk cId="3123268683" sldId="260"/>
            <ac:grpSpMk id="110" creationId="{0EF758E8-2904-47A2-878E-929A8212E935}"/>
          </ac:grpSpMkLst>
        </pc:grpChg>
        <pc:grpChg chg="add mod">
          <ac:chgData name="Simon Dückert" userId="4ccf8014-474c-408c-a8c2-26208c8c4919" providerId="ADAL" clId="{415DE0BC-D0D7-43F6-9075-9BBFF6810E8A}" dt="2020-08-05T12:52:37.918" v="4365" actId="207"/>
          <ac:grpSpMkLst>
            <pc:docMk/>
            <pc:sldMk cId="3123268683" sldId="260"/>
            <ac:grpSpMk id="116" creationId="{BDE67B39-BC36-476F-AF73-E582E58FFB22}"/>
          </ac:grpSpMkLst>
        </pc:grpChg>
        <pc:grpChg chg="add mod">
          <ac:chgData name="Simon Dückert" userId="4ccf8014-474c-408c-a8c2-26208c8c4919" providerId="ADAL" clId="{415DE0BC-D0D7-43F6-9075-9BBFF6810E8A}" dt="2020-08-05T12:52:37.918" v="4365" actId="207"/>
          <ac:grpSpMkLst>
            <pc:docMk/>
            <pc:sldMk cId="3123268683" sldId="260"/>
            <ac:grpSpMk id="122" creationId="{8CA46796-BE68-460F-92D3-62F66171E9C6}"/>
          </ac:grpSpMkLst>
        </pc:grpChg>
        <pc:grpChg chg="add mod">
          <ac:chgData name="Simon Dückert" userId="4ccf8014-474c-408c-a8c2-26208c8c4919" providerId="ADAL" clId="{415DE0BC-D0D7-43F6-9075-9BBFF6810E8A}" dt="2020-08-05T12:52:37.918" v="4365" actId="207"/>
          <ac:grpSpMkLst>
            <pc:docMk/>
            <pc:sldMk cId="3123268683" sldId="260"/>
            <ac:grpSpMk id="126" creationId="{20A020A3-FC4C-48B8-913F-A88A224CDF87}"/>
          </ac:grpSpMkLst>
        </pc:grpChg>
        <pc:picChg chg="add mod ord modCrop">
          <ac:chgData name="Simon Dückert" userId="4ccf8014-474c-408c-a8c2-26208c8c4919" providerId="ADAL" clId="{415DE0BC-D0D7-43F6-9075-9BBFF6810E8A}" dt="2020-08-04T17:23:39.804" v="60" actId="732"/>
          <ac:picMkLst>
            <pc:docMk/>
            <pc:sldMk cId="3123268683" sldId="260"/>
            <ac:picMk id="3" creationId="{C763E6BD-EE26-461D-9448-99994E171807}"/>
          </ac:picMkLst>
        </pc:picChg>
        <pc:picChg chg="del">
          <ac:chgData name="Simon Dückert" userId="4ccf8014-474c-408c-a8c2-26208c8c4919" providerId="ADAL" clId="{415DE0BC-D0D7-43F6-9075-9BBFF6810E8A}" dt="2020-08-05T12:49:42.532" v="4346" actId="478"/>
          <ac:picMkLst>
            <pc:docMk/>
            <pc:sldMk cId="3123268683" sldId="260"/>
            <ac:picMk id="12" creationId="{684E530B-C8E2-4B23-ADF8-1C807DF24882}"/>
          </ac:picMkLst>
        </pc:picChg>
        <pc:picChg chg="del">
          <ac:chgData name="Simon Dückert" userId="4ccf8014-474c-408c-a8c2-26208c8c4919" providerId="ADAL" clId="{415DE0BC-D0D7-43F6-9075-9BBFF6810E8A}" dt="2020-08-05T12:49:42.532" v="4346" actId="478"/>
          <ac:picMkLst>
            <pc:docMk/>
            <pc:sldMk cId="3123268683" sldId="260"/>
            <ac:picMk id="28" creationId="{C46D6C9F-EC4E-41DF-8CDB-D31411404894}"/>
          </ac:picMkLst>
        </pc:picChg>
        <pc:picChg chg="add mod">
          <ac:chgData name="Simon Dückert" userId="4ccf8014-474c-408c-a8c2-26208c8c4919" providerId="ADAL" clId="{415DE0BC-D0D7-43F6-9075-9BBFF6810E8A}" dt="2020-08-05T12:49:50.621" v="4347"/>
          <ac:picMkLst>
            <pc:docMk/>
            <pc:sldMk cId="3123268683" sldId="260"/>
            <ac:picMk id="129" creationId="{80A77079-9441-4C47-8D65-3F1EA1475DA7}"/>
          </ac:picMkLst>
        </pc:picChg>
        <pc:picChg chg="add mod">
          <ac:chgData name="Simon Dückert" userId="4ccf8014-474c-408c-a8c2-26208c8c4919" providerId="ADAL" clId="{415DE0BC-D0D7-43F6-9075-9BBFF6810E8A}" dt="2020-08-05T12:49:50.621" v="4347"/>
          <ac:picMkLst>
            <pc:docMk/>
            <pc:sldMk cId="3123268683" sldId="260"/>
            <ac:picMk id="132" creationId="{867D5089-8217-46D7-96D5-08DDC59492EC}"/>
          </ac:picMkLst>
        </pc:picChg>
        <pc:picChg chg="add mod">
          <ac:chgData name="Simon Dückert" userId="4ccf8014-474c-408c-a8c2-26208c8c4919" providerId="ADAL" clId="{415DE0BC-D0D7-43F6-9075-9BBFF6810E8A}" dt="2020-08-05T12:49:50.621" v="4347"/>
          <ac:picMkLst>
            <pc:docMk/>
            <pc:sldMk cId="3123268683" sldId="260"/>
            <ac:picMk id="133" creationId="{3EAF9762-44EE-458B-BAC8-CF44AD8C0A8A}"/>
          </ac:picMkLst>
        </pc:picChg>
        <pc:picChg chg="add mod">
          <ac:chgData name="Simon Dückert" userId="4ccf8014-474c-408c-a8c2-26208c8c4919" providerId="ADAL" clId="{415DE0BC-D0D7-43F6-9075-9BBFF6810E8A}" dt="2020-08-05T12:49:50.621" v="4347"/>
          <ac:picMkLst>
            <pc:docMk/>
            <pc:sldMk cId="3123268683" sldId="260"/>
            <ac:picMk id="134" creationId="{9F2A38B1-30A1-4A30-9A15-E5D8DE45E3E1}"/>
          </ac:picMkLst>
        </pc:picChg>
        <pc:picChg chg="add mod">
          <ac:chgData name="Simon Dückert" userId="4ccf8014-474c-408c-a8c2-26208c8c4919" providerId="ADAL" clId="{415DE0BC-D0D7-43F6-9075-9BBFF6810E8A}" dt="2020-08-05T12:49:50.621" v="4347"/>
          <ac:picMkLst>
            <pc:docMk/>
            <pc:sldMk cId="3123268683" sldId="260"/>
            <ac:picMk id="135" creationId="{599033F3-3EA2-4B68-8770-148D00A828C1}"/>
          </ac:picMkLst>
        </pc:picChg>
        <pc:picChg chg="add mod">
          <ac:chgData name="Simon Dückert" userId="4ccf8014-474c-408c-a8c2-26208c8c4919" providerId="ADAL" clId="{415DE0BC-D0D7-43F6-9075-9BBFF6810E8A}" dt="2020-08-05T12:49:50.621" v="4347"/>
          <ac:picMkLst>
            <pc:docMk/>
            <pc:sldMk cId="3123268683" sldId="260"/>
            <ac:picMk id="136" creationId="{CECE1709-C464-4AC5-90B2-74E3DA1EB5BC}"/>
          </ac:picMkLst>
        </pc:picChg>
        <pc:picChg chg="add mod">
          <ac:chgData name="Simon Dückert" userId="4ccf8014-474c-408c-a8c2-26208c8c4919" providerId="ADAL" clId="{415DE0BC-D0D7-43F6-9075-9BBFF6810E8A}" dt="2020-08-05T12:49:50.621" v="4347"/>
          <ac:picMkLst>
            <pc:docMk/>
            <pc:sldMk cId="3123268683" sldId="260"/>
            <ac:picMk id="137" creationId="{B6EA4DA7-6301-4BA2-AFA9-4A0D57B101BE}"/>
          </ac:picMkLst>
        </pc:picChg>
        <pc:picChg chg="add mod">
          <ac:chgData name="Simon Dückert" userId="4ccf8014-474c-408c-a8c2-26208c8c4919" providerId="ADAL" clId="{415DE0BC-D0D7-43F6-9075-9BBFF6810E8A}" dt="2020-08-05T12:49:50.621" v="4347"/>
          <ac:picMkLst>
            <pc:docMk/>
            <pc:sldMk cId="3123268683" sldId="260"/>
            <ac:picMk id="138" creationId="{F8FEFA07-37A5-418F-A0C5-B1EF2963AF60}"/>
          </ac:picMkLst>
        </pc:picChg>
        <pc:picChg chg="add mod">
          <ac:chgData name="Simon Dückert" userId="4ccf8014-474c-408c-a8c2-26208c8c4919" providerId="ADAL" clId="{415DE0BC-D0D7-43F6-9075-9BBFF6810E8A}" dt="2020-08-05T12:49:50.621" v="4347"/>
          <ac:picMkLst>
            <pc:docMk/>
            <pc:sldMk cId="3123268683" sldId="260"/>
            <ac:picMk id="139" creationId="{D7084A4D-8656-41F7-8744-20F1329649AF}"/>
          </ac:picMkLst>
        </pc:picChg>
        <pc:picChg chg="add mod">
          <ac:chgData name="Simon Dückert" userId="4ccf8014-474c-408c-a8c2-26208c8c4919" providerId="ADAL" clId="{415DE0BC-D0D7-43F6-9075-9BBFF6810E8A}" dt="2020-08-05T12:49:50.621" v="4347"/>
          <ac:picMkLst>
            <pc:docMk/>
            <pc:sldMk cId="3123268683" sldId="260"/>
            <ac:picMk id="140" creationId="{1C44F942-C935-4E26-A3AE-5021D957B8AB}"/>
          </ac:picMkLst>
        </pc:picChg>
        <pc:picChg chg="add mod">
          <ac:chgData name="Simon Dückert" userId="4ccf8014-474c-408c-a8c2-26208c8c4919" providerId="ADAL" clId="{415DE0BC-D0D7-43F6-9075-9BBFF6810E8A}" dt="2020-08-05T12:49:50.621" v="4347"/>
          <ac:picMkLst>
            <pc:docMk/>
            <pc:sldMk cId="3123268683" sldId="260"/>
            <ac:picMk id="144" creationId="{FE64F784-BEC1-46B2-ABD9-84E76451F737}"/>
          </ac:picMkLst>
        </pc:picChg>
        <pc:picChg chg="add mod">
          <ac:chgData name="Simon Dückert" userId="4ccf8014-474c-408c-a8c2-26208c8c4919" providerId="ADAL" clId="{415DE0BC-D0D7-43F6-9075-9BBFF6810E8A}" dt="2020-08-05T12:49:50.621" v="4347"/>
          <ac:picMkLst>
            <pc:docMk/>
            <pc:sldMk cId="3123268683" sldId="260"/>
            <ac:picMk id="145" creationId="{3DC20871-2116-492B-9C57-0CF7BBC613B8}"/>
          </ac:picMkLst>
        </pc:picChg>
      </pc:sldChg>
      <pc:sldChg chg="addSp delSp modSp add mod">
        <pc:chgData name="Simon Dückert" userId="4ccf8014-474c-408c-a8c2-26208c8c4919" providerId="ADAL" clId="{415DE0BC-D0D7-43F6-9075-9BBFF6810E8A}" dt="2020-08-10T09:49:12.838" v="7406" actId="20577"/>
        <pc:sldMkLst>
          <pc:docMk/>
          <pc:sldMk cId="2208672205" sldId="261"/>
        </pc:sldMkLst>
        <pc:spChg chg="add del mod">
          <ac:chgData name="Simon Dückert" userId="4ccf8014-474c-408c-a8c2-26208c8c4919" providerId="ADAL" clId="{415DE0BC-D0D7-43F6-9075-9BBFF6810E8A}" dt="2020-08-05T07:47:36.941" v="487" actId="478"/>
          <ac:spMkLst>
            <pc:docMk/>
            <pc:sldMk cId="2208672205" sldId="261"/>
            <ac:spMk id="2" creationId="{913A5F27-7E5E-4F56-B1FE-A3C64EFA3D59}"/>
          </ac:spMkLst>
        </pc:spChg>
        <pc:spChg chg="add del mod">
          <ac:chgData name="Simon Dückert" userId="4ccf8014-474c-408c-a8c2-26208c8c4919" providerId="ADAL" clId="{415DE0BC-D0D7-43F6-9075-9BBFF6810E8A}" dt="2020-08-10T09:08:03.464" v="7038" actId="478"/>
          <ac:spMkLst>
            <pc:docMk/>
            <pc:sldMk cId="2208672205" sldId="261"/>
            <ac:spMk id="2" creationId="{CFD37EF6-D1E8-4A48-B41A-19580F4BF3B1}"/>
          </ac:spMkLst>
        </pc:spChg>
        <pc:spChg chg="add del mod">
          <ac:chgData name="Simon Dückert" userId="4ccf8014-474c-408c-a8c2-26208c8c4919" providerId="ADAL" clId="{415DE0BC-D0D7-43F6-9075-9BBFF6810E8A}" dt="2020-08-05T12:39:57.383" v="4157" actId="478"/>
          <ac:spMkLst>
            <pc:docMk/>
            <pc:sldMk cId="2208672205" sldId="261"/>
            <ac:spMk id="4" creationId="{60CA6AA9-9342-4862-AB74-C876FB780C56}"/>
          </ac:spMkLst>
        </pc:spChg>
        <pc:spChg chg="add mod">
          <ac:chgData name="Simon Dückert" userId="4ccf8014-474c-408c-a8c2-26208c8c4919" providerId="ADAL" clId="{415DE0BC-D0D7-43F6-9075-9BBFF6810E8A}" dt="2020-08-09T07:43:38.036" v="6158" actId="1076"/>
          <ac:spMkLst>
            <pc:docMk/>
            <pc:sldMk cId="2208672205" sldId="261"/>
            <ac:spMk id="6" creationId="{50350218-5C75-4549-AC97-6BB720A03B61}"/>
          </ac:spMkLst>
        </pc:spChg>
        <pc:spChg chg="add mod">
          <ac:chgData name="Simon Dückert" userId="4ccf8014-474c-408c-a8c2-26208c8c4919" providerId="ADAL" clId="{415DE0BC-D0D7-43F6-9075-9BBFF6810E8A}" dt="2020-08-08T09:13:07.850" v="5926" actId="1076"/>
          <ac:spMkLst>
            <pc:docMk/>
            <pc:sldMk cId="2208672205" sldId="261"/>
            <ac:spMk id="7" creationId="{06173662-D07B-4B0A-9C85-081D0C2D0674}"/>
          </ac:spMkLst>
        </pc:spChg>
        <pc:spChg chg="add mod ord">
          <ac:chgData name="Simon Dückert" userId="4ccf8014-474c-408c-a8c2-26208c8c4919" providerId="ADAL" clId="{415DE0BC-D0D7-43F6-9075-9BBFF6810E8A}" dt="2020-08-10T09:08:22.630" v="7040" actId="166"/>
          <ac:spMkLst>
            <pc:docMk/>
            <pc:sldMk cId="2208672205" sldId="261"/>
            <ac:spMk id="9" creationId="{DF3129FA-3AD1-4EEB-B2B2-CA42BCD60330}"/>
          </ac:spMkLst>
        </pc:spChg>
        <pc:spChg chg="add mod">
          <ac:chgData name="Simon Dückert" userId="4ccf8014-474c-408c-a8c2-26208c8c4919" providerId="ADAL" clId="{415DE0BC-D0D7-43F6-9075-9BBFF6810E8A}" dt="2020-08-10T09:15:27.133" v="7160" actId="20577"/>
          <ac:spMkLst>
            <pc:docMk/>
            <pc:sldMk cId="2208672205" sldId="261"/>
            <ac:spMk id="10" creationId="{74D21699-59E7-407E-940F-FEA4212AEA31}"/>
          </ac:spMkLst>
        </pc:spChg>
        <pc:spChg chg="add del mod">
          <ac:chgData name="Simon Dückert" userId="4ccf8014-474c-408c-a8c2-26208c8c4919" providerId="ADAL" clId="{415DE0BC-D0D7-43F6-9075-9BBFF6810E8A}" dt="2020-08-05T08:13:55.207" v="1135" actId="478"/>
          <ac:spMkLst>
            <pc:docMk/>
            <pc:sldMk cId="2208672205" sldId="261"/>
            <ac:spMk id="11" creationId="{AA2BA828-608C-40A1-B229-58996D0D30C9}"/>
          </ac:spMkLst>
        </pc:spChg>
        <pc:spChg chg="add mod">
          <ac:chgData name="Simon Dückert" userId="4ccf8014-474c-408c-a8c2-26208c8c4919" providerId="ADAL" clId="{415DE0BC-D0D7-43F6-9075-9BBFF6810E8A}" dt="2020-08-10T09:49:12.838" v="7406" actId="20577"/>
          <ac:spMkLst>
            <pc:docMk/>
            <pc:sldMk cId="2208672205" sldId="261"/>
            <ac:spMk id="11" creationId="{E06FF2F9-4DD9-4834-B243-1D6B70010D51}"/>
          </ac:spMkLst>
        </pc:spChg>
        <pc:spChg chg="add mod">
          <ac:chgData name="Simon Dückert" userId="4ccf8014-474c-408c-a8c2-26208c8c4919" providerId="ADAL" clId="{415DE0BC-D0D7-43F6-9075-9BBFF6810E8A}" dt="2020-08-09T07:56:59.888" v="6649" actId="14100"/>
          <ac:spMkLst>
            <pc:docMk/>
            <pc:sldMk cId="2208672205" sldId="261"/>
            <ac:spMk id="13" creationId="{1FE4F2AE-A6DC-4EF6-AD53-AA79F7F56569}"/>
          </ac:spMkLst>
        </pc:spChg>
        <pc:spChg chg="add mod topLvl">
          <ac:chgData name="Simon Dückert" userId="4ccf8014-474c-408c-a8c2-26208c8c4919" providerId="ADAL" clId="{415DE0BC-D0D7-43F6-9075-9BBFF6810E8A}" dt="2020-08-10T09:28:37.668" v="7304" actId="12789"/>
          <ac:spMkLst>
            <pc:docMk/>
            <pc:sldMk cId="2208672205" sldId="261"/>
            <ac:spMk id="14" creationId="{D1629A92-808A-42AF-8C54-1EB752D8A271}"/>
          </ac:spMkLst>
        </pc:spChg>
        <pc:spChg chg="add mod">
          <ac:chgData name="Simon Dückert" userId="4ccf8014-474c-408c-a8c2-26208c8c4919" providerId="ADAL" clId="{415DE0BC-D0D7-43F6-9075-9BBFF6810E8A}" dt="2020-08-10T09:28:41.505" v="7305" actId="408"/>
          <ac:spMkLst>
            <pc:docMk/>
            <pc:sldMk cId="2208672205" sldId="261"/>
            <ac:spMk id="15" creationId="{CECADBB2-CA89-443A-99DA-0227562D11C6}"/>
          </ac:spMkLst>
        </pc:spChg>
        <pc:spChg chg="add mod ord topLvl">
          <ac:chgData name="Simon Dückert" userId="4ccf8014-474c-408c-a8c2-26208c8c4919" providerId="ADAL" clId="{415DE0BC-D0D7-43F6-9075-9BBFF6810E8A}" dt="2020-08-10T09:28:37.668" v="7304" actId="12789"/>
          <ac:spMkLst>
            <pc:docMk/>
            <pc:sldMk cId="2208672205" sldId="261"/>
            <ac:spMk id="16" creationId="{CF3E18BF-2EBD-4ABE-ADEA-67D2C8426731}"/>
          </ac:spMkLst>
        </pc:spChg>
        <pc:spChg chg="add mod">
          <ac:chgData name="Simon Dückert" userId="4ccf8014-474c-408c-a8c2-26208c8c4919" providerId="ADAL" clId="{415DE0BC-D0D7-43F6-9075-9BBFF6810E8A}" dt="2020-08-10T09:29:30.903" v="7308" actId="1076"/>
          <ac:spMkLst>
            <pc:docMk/>
            <pc:sldMk cId="2208672205" sldId="261"/>
            <ac:spMk id="17" creationId="{34A651E7-065B-4FE5-87F6-2114666C8D63}"/>
          </ac:spMkLst>
        </pc:spChg>
        <pc:spChg chg="mod">
          <ac:chgData name="Simon Dückert" userId="4ccf8014-474c-408c-a8c2-26208c8c4919" providerId="ADAL" clId="{415DE0BC-D0D7-43F6-9075-9BBFF6810E8A}" dt="2020-08-06T16:38:33.609" v="4935" actId="164"/>
          <ac:spMkLst>
            <pc:docMk/>
            <pc:sldMk cId="2208672205" sldId="261"/>
            <ac:spMk id="20" creationId="{9971A3FA-5B3C-41CB-B7A2-E5A0D9B2927A}"/>
          </ac:spMkLst>
        </pc:spChg>
        <pc:spChg chg="add mod">
          <ac:chgData name="Simon Dückert" userId="4ccf8014-474c-408c-a8c2-26208c8c4919" providerId="ADAL" clId="{415DE0BC-D0D7-43F6-9075-9BBFF6810E8A}" dt="2020-08-10T09:29:39.359" v="7310" actId="1076"/>
          <ac:spMkLst>
            <pc:docMk/>
            <pc:sldMk cId="2208672205" sldId="261"/>
            <ac:spMk id="21" creationId="{E2C88888-C1F0-460A-B115-382887C7DB71}"/>
          </ac:spMkLst>
        </pc:spChg>
        <pc:spChg chg="add mod">
          <ac:chgData name="Simon Dückert" userId="4ccf8014-474c-408c-a8c2-26208c8c4919" providerId="ADAL" clId="{415DE0BC-D0D7-43F6-9075-9BBFF6810E8A}" dt="2020-08-10T09:07:49.830" v="7033" actId="14100"/>
          <ac:spMkLst>
            <pc:docMk/>
            <pc:sldMk cId="2208672205" sldId="261"/>
            <ac:spMk id="22" creationId="{9A89A719-B510-4887-8C9C-2FE82B1723DB}"/>
          </ac:spMkLst>
        </pc:spChg>
        <pc:spChg chg="add mod ord">
          <ac:chgData name="Simon Dückert" userId="4ccf8014-474c-408c-a8c2-26208c8c4919" providerId="ADAL" clId="{415DE0BC-D0D7-43F6-9075-9BBFF6810E8A}" dt="2020-08-10T09:23:42.686" v="7232" actId="164"/>
          <ac:spMkLst>
            <pc:docMk/>
            <pc:sldMk cId="2208672205" sldId="261"/>
            <ac:spMk id="24" creationId="{8845E954-975E-4F55-B1B5-CAC835BC94A5}"/>
          </ac:spMkLst>
        </pc:spChg>
        <pc:spChg chg="add del mod">
          <ac:chgData name="Simon Dückert" userId="4ccf8014-474c-408c-a8c2-26208c8c4919" providerId="ADAL" clId="{415DE0BC-D0D7-43F6-9075-9BBFF6810E8A}" dt="2020-08-10T09:15:23.658" v="7158" actId="478"/>
          <ac:spMkLst>
            <pc:docMk/>
            <pc:sldMk cId="2208672205" sldId="261"/>
            <ac:spMk id="25" creationId="{354F9B9A-C6F7-48D3-A00C-011BCFA215D3}"/>
          </ac:spMkLst>
        </pc:spChg>
        <pc:spChg chg="add mod ord">
          <ac:chgData name="Simon Dückert" userId="4ccf8014-474c-408c-a8c2-26208c8c4919" providerId="ADAL" clId="{415DE0BC-D0D7-43F6-9075-9BBFF6810E8A}" dt="2020-08-10T09:26:12.424" v="7282" actId="20577"/>
          <ac:spMkLst>
            <pc:docMk/>
            <pc:sldMk cId="2208672205" sldId="261"/>
            <ac:spMk id="27" creationId="{583D8C5C-9890-4508-A211-09F639AF7D3B}"/>
          </ac:spMkLst>
        </pc:spChg>
        <pc:spChg chg="add mod ord">
          <ac:chgData name="Simon Dückert" userId="4ccf8014-474c-408c-a8c2-26208c8c4919" providerId="ADAL" clId="{415DE0BC-D0D7-43F6-9075-9BBFF6810E8A}" dt="2020-08-10T09:23:42.686" v="7232" actId="164"/>
          <ac:spMkLst>
            <pc:docMk/>
            <pc:sldMk cId="2208672205" sldId="261"/>
            <ac:spMk id="28" creationId="{09D1E1C2-E38C-47B2-B06E-2EFDB5FD7640}"/>
          </ac:spMkLst>
        </pc:spChg>
        <pc:spChg chg="mod">
          <ac:chgData name="Simon Dückert" userId="4ccf8014-474c-408c-a8c2-26208c8c4919" providerId="ADAL" clId="{415DE0BC-D0D7-43F6-9075-9BBFF6810E8A}" dt="2020-08-08T07:58:19.293" v="5200" actId="207"/>
          <ac:spMkLst>
            <pc:docMk/>
            <pc:sldMk cId="2208672205" sldId="261"/>
            <ac:spMk id="29" creationId="{913EB66F-DDF2-4B27-A0D2-022A4A708C62}"/>
          </ac:spMkLst>
        </pc:spChg>
        <pc:spChg chg="add mod ord">
          <ac:chgData name="Simon Dückert" userId="4ccf8014-474c-408c-a8c2-26208c8c4919" providerId="ADAL" clId="{415DE0BC-D0D7-43F6-9075-9BBFF6810E8A}" dt="2020-08-10T09:23:35.625" v="7231" actId="164"/>
          <ac:spMkLst>
            <pc:docMk/>
            <pc:sldMk cId="2208672205" sldId="261"/>
            <ac:spMk id="30" creationId="{4F81A04F-5505-4334-BD72-F12BFD79E8FA}"/>
          </ac:spMkLst>
        </pc:spChg>
        <pc:spChg chg="add mod ord">
          <ac:chgData name="Simon Dückert" userId="4ccf8014-474c-408c-a8c2-26208c8c4919" providerId="ADAL" clId="{415DE0BC-D0D7-43F6-9075-9BBFF6810E8A}" dt="2020-08-10T09:23:35.625" v="7231" actId="164"/>
          <ac:spMkLst>
            <pc:docMk/>
            <pc:sldMk cId="2208672205" sldId="261"/>
            <ac:spMk id="32" creationId="{F226343D-E004-47B2-97EC-8A9705500348}"/>
          </ac:spMkLst>
        </pc:spChg>
        <pc:spChg chg="mod">
          <ac:chgData name="Simon Dückert" userId="4ccf8014-474c-408c-a8c2-26208c8c4919" providerId="ADAL" clId="{415DE0BC-D0D7-43F6-9075-9BBFF6810E8A}" dt="2020-08-10T09:20:08.050" v="7167" actId="1076"/>
          <ac:spMkLst>
            <pc:docMk/>
            <pc:sldMk cId="2208672205" sldId="261"/>
            <ac:spMk id="35" creationId="{35400EEC-5F69-4883-B9D0-9200BA2A46BB}"/>
          </ac:spMkLst>
        </pc:spChg>
        <pc:spChg chg="add mod">
          <ac:chgData name="Simon Dückert" userId="4ccf8014-474c-408c-a8c2-26208c8c4919" providerId="ADAL" clId="{415DE0BC-D0D7-43F6-9075-9BBFF6810E8A}" dt="2020-08-06T16:49:09.146" v="5153" actId="1076"/>
          <ac:spMkLst>
            <pc:docMk/>
            <pc:sldMk cId="2208672205" sldId="261"/>
            <ac:spMk id="38" creationId="{92CF90C8-FA49-4692-BA39-5096DF7DAF98}"/>
          </ac:spMkLst>
        </pc:spChg>
        <pc:spChg chg="add mod">
          <ac:chgData name="Simon Dückert" userId="4ccf8014-474c-408c-a8c2-26208c8c4919" providerId="ADAL" clId="{415DE0BC-D0D7-43F6-9075-9BBFF6810E8A}" dt="2020-08-10T09:22:38.975" v="7221" actId="164"/>
          <ac:spMkLst>
            <pc:docMk/>
            <pc:sldMk cId="2208672205" sldId="261"/>
            <ac:spMk id="42" creationId="{23B42736-828A-41E4-842B-652DAAAE266F}"/>
          </ac:spMkLst>
        </pc:spChg>
        <pc:spChg chg="add mod">
          <ac:chgData name="Simon Dückert" userId="4ccf8014-474c-408c-a8c2-26208c8c4919" providerId="ADAL" clId="{415DE0BC-D0D7-43F6-9075-9BBFF6810E8A}" dt="2020-08-10T09:22:38.975" v="7221" actId="164"/>
          <ac:spMkLst>
            <pc:docMk/>
            <pc:sldMk cId="2208672205" sldId="261"/>
            <ac:spMk id="43" creationId="{31093B2A-3D99-42B6-AA5E-22D2B3D4EAF6}"/>
          </ac:spMkLst>
        </pc:spChg>
        <pc:spChg chg="mod ord topLvl">
          <ac:chgData name="Simon Dückert" userId="4ccf8014-474c-408c-a8c2-26208c8c4919" providerId="ADAL" clId="{415DE0BC-D0D7-43F6-9075-9BBFF6810E8A}" dt="2020-08-09T07:40:51.002" v="6054" actId="14100"/>
          <ac:spMkLst>
            <pc:docMk/>
            <pc:sldMk cId="2208672205" sldId="261"/>
            <ac:spMk id="45" creationId="{5E4B1DC1-4BF2-47F2-B88A-55962BAD5806}"/>
          </ac:spMkLst>
        </pc:spChg>
        <pc:spChg chg="mod">
          <ac:chgData name="Simon Dückert" userId="4ccf8014-474c-408c-a8c2-26208c8c4919" providerId="ADAL" clId="{415DE0BC-D0D7-43F6-9075-9BBFF6810E8A}" dt="2020-08-08T07:58:27.550" v="5202" actId="207"/>
          <ac:spMkLst>
            <pc:docMk/>
            <pc:sldMk cId="2208672205" sldId="261"/>
            <ac:spMk id="47" creationId="{AFB42AEC-40B2-4B6A-8D14-FB7EDB43BAAD}"/>
          </ac:spMkLst>
        </pc:spChg>
        <pc:spChg chg="mod">
          <ac:chgData name="Simon Dückert" userId="4ccf8014-474c-408c-a8c2-26208c8c4919" providerId="ADAL" clId="{415DE0BC-D0D7-43F6-9075-9BBFF6810E8A}" dt="2020-08-10T09:23:31.255" v="7230" actId="27803"/>
          <ac:spMkLst>
            <pc:docMk/>
            <pc:sldMk cId="2208672205" sldId="261"/>
            <ac:spMk id="48" creationId="{EED4073D-0007-42D9-81FC-4D6F73F4E638}"/>
          </ac:spMkLst>
        </pc:spChg>
        <pc:spChg chg="del mod">
          <ac:chgData name="Simon Dückert" userId="4ccf8014-474c-408c-a8c2-26208c8c4919" providerId="ADAL" clId="{415DE0BC-D0D7-43F6-9075-9BBFF6810E8A}" dt="2020-08-06T15:41:37.551" v="4455" actId="478"/>
          <ac:spMkLst>
            <pc:docMk/>
            <pc:sldMk cId="2208672205" sldId="261"/>
            <ac:spMk id="49" creationId="{00E5B51E-2ED2-4B6F-ABEA-370E3F6C4AA3}"/>
          </ac:spMkLst>
        </pc:spChg>
        <pc:spChg chg="mod">
          <ac:chgData name="Simon Dückert" userId="4ccf8014-474c-408c-a8c2-26208c8c4919" providerId="ADAL" clId="{415DE0BC-D0D7-43F6-9075-9BBFF6810E8A}" dt="2020-08-10T09:23:31.255" v="7230" actId="27803"/>
          <ac:spMkLst>
            <pc:docMk/>
            <pc:sldMk cId="2208672205" sldId="261"/>
            <ac:spMk id="49" creationId="{E090E1DA-DD93-4FED-8ABF-25222194CAFB}"/>
          </ac:spMkLst>
        </pc:spChg>
        <pc:spChg chg="mod">
          <ac:chgData name="Simon Dückert" userId="4ccf8014-474c-408c-a8c2-26208c8c4919" providerId="ADAL" clId="{415DE0BC-D0D7-43F6-9075-9BBFF6810E8A}" dt="2020-08-10T09:23:31.255" v="7230" actId="27803"/>
          <ac:spMkLst>
            <pc:docMk/>
            <pc:sldMk cId="2208672205" sldId="261"/>
            <ac:spMk id="50" creationId="{3E9DF3AF-261F-4CA8-9C8F-3113A7450E32}"/>
          </ac:spMkLst>
        </pc:spChg>
        <pc:spChg chg="del mod">
          <ac:chgData name="Simon Dückert" userId="4ccf8014-474c-408c-a8c2-26208c8c4919" providerId="ADAL" clId="{415DE0BC-D0D7-43F6-9075-9BBFF6810E8A}" dt="2020-08-06T15:43:14.480" v="4479" actId="478"/>
          <ac:spMkLst>
            <pc:docMk/>
            <pc:sldMk cId="2208672205" sldId="261"/>
            <ac:spMk id="51" creationId="{1C8B1F2E-492D-465C-BDD5-29B0CC707EC8}"/>
          </ac:spMkLst>
        </pc:spChg>
        <pc:spChg chg="mod ord">
          <ac:chgData name="Simon Dückert" userId="4ccf8014-474c-408c-a8c2-26208c8c4919" providerId="ADAL" clId="{415DE0BC-D0D7-43F6-9075-9BBFF6810E8A}" dt="2020-08-10T09:28:59.623" v="7306" actId="1076"/>
          <ac:spMkLst>
            <pc:docMk/>
            <pc:sldMk cId="2208672205" sldId="261"/>
            <ac:spMk id="53" creationId="{C7D0FF42-CE79-487F-A831-A8BC53FBF7B6}"/>
          </ac:spMkLst>
        </pc:spChg>
        <pc:spChg chg="add mod">
          <ac:chgData name="Simon Dückert" userId="4ccf8014-474c-408c-a8c2-26208c8c4919" providerId="ADAL" clId="{415DE0BC-D0D7-43F6-9075-9BBFF6810E8A}" dt="2020-08-10T09:24:24.020" v="7261" actId="1076"/>
          <ac:spMkLst>
            <pc:docMk/>
            <pc:sldMk cId="2208672205" sldId="261"/>
            <ac:spMk id="54" creationId="{014C610C-C459-4531-9CEE-3F0661FDF7E8}"/>
          </ac:spMkLst>
        </pc:spChg>
        <pc:spChg chg="add mod">
          <ac:chgData name="Simon Dückert" userId="4ccf8014-474c-408c-a8c2-26208c8c4919" providerId="ADAL" clId="{415DE0BC-D0D7-43F6-9075-9BBFF6810E8A}" dt="2020-08-10T09:24:35.060" v="7265" actId="1076"/>
          <ac:spMkLst>
            <pc:docMk/>
            <pc:sldMk cId="2208672205" sldId="261"/>
            <ac:spMk id="55" creationId="{A43940C9-93C5-457E-B9EB-A1FAAD05ED0A}"/>
          </ac:spMkLst>
        </pc:spChg>
        <pc:spChg chg="del mod">
          <ac:chgData name="Simon Dückert" userId="4ccf8014-474c-408c-a8c2-26208c8c4919" providerId="ADAL" clId="{415DE0BC-D0D7-43F6-9075-9BBFF6810E8A}" dt="2020-08-06T16:48:48.809" v="5147" actId="478"/>
          <ac:spMkLst>
            <pc:docMk/>
            <pc:sldMk cId="2208672205" sldId="261"/>
            <ac:spMk id="55" creationId="{D47CE1EA-5309-4EE0-8FC1-09FB392F2275}"/>
          </ac:spMkLst>
        </pc:spChg>
        <pc:spChg chg="mod">
          <ac:chgData name="Simon Dückert" userId="4ccf8014-474c-408c-a8c2-26208c8c4919" providerId="ADAL" clId="{415DE0BC-D0D7-43F6-9075-9BBFF6810E8A}" dt="2020-08-06T16:38:22.094" v="4933" actId="1076"/>
          <ac:spMkLst>
            <pc:docMk/>
            <pc:sldMk cId="2208672205" sldId="261"/>
            <ac:spMk id="56" creationId="{6EEDD7D5-12A7-4D0A-9E61-67B8B4FF8E03}"/>
          </ac:spMkLst>
        </pc:spChg>
        <pc:spChg chg="add del mod">
          <ac:chgData name="Simon Dückert" userId="4ccf8014-474c-408c-a8c2-26208c8c4919" providerId="ADAL" clId="{415DE0BC-D0D7-43F6-9075-9BBFF6810E8A}" dt="2020-08-10T09:26:38.942" v="7285" actId="478"/>
          <ac:spMkLst>
            <pc:docMk/>
            <pc:sldMk cId="2208672205" sldId="261"/>
            <ac:spMk id="57" creationId="{D603B372-1384-46FD-A217-409DF4764E05}"/>
          </ac:spMkLst>
        </pc:spChg>
        <pc:spChg chg="mod">
          <ac:chgData name="Simon Dückert" userId="4ccf8014-474c-408c-a8c2-26208c8c4919" providerId="ADAL" clId="{415DE0BC-D0D7-43F6-9075-9BBFF6810E8A}" dt="2020-08-05T09:01:47.908" v="2521" actId="1076"/>
          <ac:spMkLst>
            <pc:docMk/>
            <pc:sldMk cId="2208672205" sldId="261"/>
            <ac:spMk id="58" creationId="{80917757-E585-402E-8EFB-BAD41996DEAF}"/>
          </ac:spMkLst>
        </pc:spChg>
        <pc:spChg chg="mod">
          <ac:chgData name="Simon Dückert" userId="4ccf8014-474c-408c-a8c2-26208c8c4919" providerId="ADAL" clId="{415DE0BC-D0D7-43F6-9075-9BBFF6810E8A}" dt="2020-08-05T09:01:52.713" v="2522" actId="1076"/>
          <ac:spMkLst>
            <pc:docMk/>
            <pc:sldMk cId="2208672205" sldId="261"/>
            <ac:spMk id="60" creationId="{7C090D96-1AA6-400A-9F10-B7F591558EE2}"/>
          </ac:spMkLst>
        </pc:spChg>
        <pc:spChg chg="add mod">
          <ac:chgData name="Simon Dückert" userId="4ccf8014-474c-408c-a8c2-26208c8c4919" providerId="ADAL" clId="{415DE0BC-D0D7-43F6-9075-9BBFF6810E8A}" dt="2020-08-10T09:27:09.627" v="7291" actId="693"/>
          <ac:spMkLst>
            <pc:docMk/>
            <pc:sldMk cId="2208672205" sldId="261"/>
            <ac:spMk id="61" creationId="{B8AD0007-D3F8-4B0A-A105-90B2642D0BFB}"/>
          </ac:spMkLst>
        </pc:spChg>
        <pc:spChg chg="mod">
          <ac:chgData name="Simon Dückert" userId="4ccf8014-474c-408c-a8c2-26208c8c4919" providerId="ADAL" clId="{415DE0BC-D0D7-43F6-9075-9BBFF6810E8A}" dt="2020-08-05T09:01:59.296" v="2524" actId="1076"/>
          <ac:spMkLst>
            <pc:docMk/>
            <pc:sldMk cId="2208672205" sldId="261"/>
            <ac:spMk id="62" creationId="{D2F743E0-E09A-4517-ABDB-A06C32CA7899}"/>
          </ac:spMkLst>
        </pc:spChg>
        <pc:spChg chg="add mod">
          <ac:chgData name="Simon Dückert" userId="4ccf8014-474c-408c-a8c2-26208c8c4919" providerId="ADAL" clId="{415DE0BC-D0D7-43F6-9075-9BBFF6810E8A}" dt="2020-08-10T09:27:17.793" v="7294" actId="14100"/>
          <ac:spMkLst>
            <pc:docMk/>
            <pc:sldMk cId="2208672205" sldId="261"/>
            <ac:spMk id="63" creationId="{0B276D34-15F8-4E4C-9C05-06889600C218}"/>
          </ac:spMkLst>
        </pc:spChg>
        <pc:spChg chg="mod">
          <ac:chgData name="Simon Dückert" userId="4ccf8014-474c-408c-a8c2-26208c8c4919" providerId="ADAL" clId="{415DE0BC-D0D7-43F6-9075-9BBFF6810E8A}" dt="2020-08-05T07:54:30.987" v="659" actId="1038"/>
          <ac:spMkLst>
            <pc:docMk/>
            <pc:sldMk cId="2208672205" sldId="261"/>
            <ac:spMk id="64" creationId="{1FD5FEBB-660C-4478-B5D4-FD3292CE191F}"/>
          </ac:spMkLst>
        </pc:spChg>
        <pc:spChg chg="add mod">
          <ac:chgData name="Simon Dückert" userId="4ccf8014-474c-408c-a8c2-26208c8c4919" providerId="ADAL" clId="{415DE0BC-D0D7-43F6-9075-9BBFF6810E8A}" dt="2020-08-10T09:27:27.506" v="7296" actId="1076"/>
          <ac:spMkLst>
            <pc:docMk/>
            <pc:sldMk cId="2208672205" sldId="261"/>
            <ac:spMk id="65" creationId="{DFAE0AF9-F67F-489B-9638-D31E88A6E258}"/>
          </ac:spMkLst>
        </pc:spChg>
        <pc:spChg chg="mod">
          <ac:chgData name="Simon Dückert" userId="4ccf8014-474c-408c-a8c2-26208c8c4919" providerId="ADAL" clId="{415DE0BC-D0D7-43F6-9075-9BBFF6810E8A}" dt="2020-08-05T07:54:30.987" v="659" actId="1038"/>
          <ac:spMkLst>
            <pc:docMk/>
            <pc:sldMk cId="2208672205" sldId="261"/>
            <ac:spMk id="66" creationId="{D7F826F5-00CC-4358-92D3-6517E5EF0800}"/>
          </ac:spMkLst>
        </pc:spChg>
        <pc:spChg chg="mod">
          <ac:chgData name="Simon Dückert" userId="4ccf8014-474c-408c-a8c2-26208c8c4919" providerId="ADAL" clId="{415DE0BC-D0D7-43F6-9075-9BBFF6810E8A}" dt="2020-08-09T08:05:35.244" v="6859" actId="20577"/>
          <ac:spMkLst>
            <pc:docMk/>
            <pc:sldMk cId="2208672205" sldId="261"/>
            <ac:spMk id="68" creationId="{61742EA5-EF4A-42E7-9583-00F3BD5645CD}"/>
          </ac:spMkLst>
        </pc:spChg>
        <pc:spChg chg="mod">
          <ac:chgData name="Simon Dückert" userId="4ccf8014-474c-408c-a8c2-26208c8c4919" providerId="ADAL" clId="{415DE0BC-D0D7-43F6-9075-9BBFF6810E8A}" dt="2020-08-09T08:05:57.147" v="6872" actId="20577"/>
          <ac:spMkLst>
            <pc:docMk/>
            <pc:sldMk cId="2208672205" sldId="261"/>
            <ac:spMk id="70" creationId="{9F67221B-C57D-4758-B215-1267BABFB73A}"/>
          </ac:spMkLst>
        </pc:spChg>
        <pc:spChg chg="mod">
          <ac:chgData name="Simon Dückert" userId="4ccf8014-474c-408c-a8c2-26208c8c4919" providerId="ADAL" clId="{415DE0BC-D0D7-43F6-9075-9BBFF6810E8A}" dt="2020-08-09T08:04:44.888" v="6844" actId="20577"/>
          <ac:spMkLst>
            <pc:docMk/>
            <pc:sldMk cId="2208672205" sldId="261"/>
            <ac:spMk id="72" creationId="{C2D7987F-7D87-4163-A2BA-D24E4A970386}"/>
          </ac:spMkLst>
        </pc:spChg>
        <pc:spChg chg="mod">
          <ac:chgData name="Simon Dückert" userId="4ccf8014-474c-408c-a8c2-26208c8c4919" providerId="ADAL" clId="{415DE0BC-D0D7-43F6-9075-9BBFF6810E8A}" dt="2020-08-09T08:06:15.818" v="6881" actId="20577"/>
          <ac:spMkLst>
            <pc:docMk/>
            <pc:sldMk cId="2208672205" sldId="261"/>
            <ac:spMk id="74" creationId="{B2F528E6-039F-4292-A49D-9EE600DFDAE1}"/>
          </ac:spMkLst>
        </pc:spChg>
        <pc:spChg chg="mod">
          <ac:chgData name="Simon Dückert" userId="4ccf8014-474c-408c-a8c2-26208c8c4919" providerId="ADAL" clId="{415DE0BC-D0D7-43F6-9075-9BBFF6810E8A}" dt="2020-08-09T08:06:34.249" v="6886" actId="20577"/>
          <ac:spMkLst>
            <pc:docMk/>
            <pc:sldMk cId="2208672205" sldId="261"/>
            <ac:spMk id="75" creationId="{337F3723-F34E-45D2-B94A-45E777EB47AC}"/>
          </ac:spMkLst>
        </pc:spChg>
        <pc:spChg chg="mod">
          <ac:chgData name="Simon Dückert" userId="4ccf8014-474c-408c-a8c2-26208c8c4919" providerId="ADAL" clId="{415DE0BC-D0D7-43F6-9075-9BBFF6810E8A}" dt="2020-08-06T16:21:36.115" v="4672" actId="164"/>
          <ac:spMkLst>
            <pc:docMk/>
            <pc:sldMk cId="2208672205" sldId="261"/>
            <ac:spMk id="77" creationId="{663C8D77-38E1-40CA-ADE3-3CEC32EF1C8D}"/>
          </ac:spMkLst>
        </pc:spChg>
        <pc:spChg chg="mod">
          <ac:chgData name="Simon Dückert" userId="4ccf8014-474c-408c-a8c2-26208c8c4919" providerId="ADAL" clId="{415DE0BC-D0D7-43F6-9075-9BBFF6810E8A}" dt="2020-08-06T16:21:36.115" v="4672" actId="164"/>
          <ac:spMkLst>
            <pc:docMk/>
            <pc:sldMk cId="2208672205" sldId="261"/>
            <ac:spMk id="79" creationId="{5BDD3AEB-BCE1-4FE4-BE60-EEF75E280599}"/>
          </ac:spMkLst>
        </pc:spChg>
        <pc:spChg chg="mod">
          <ac:chgData name="Simon Dückert" userId="4ccf8014-474c-408c-a8c2-26208c8c4919" providerId="ADAL" clId="{415DE0BC-D0D7-43F6-9075-9BBFF6810E8A}" dt="2020-08-08T09:00:00.074" v="5911" actId="20577"/>
          <ac:spMkLst>
            <pc:docMk/>
            <pc:sldMk cId="2208672205" sldId="261"/>
            <ac:spMk id="81" creationId="{6F05534F-3B33-48D6-84AD-665219BC5BF5}"/>
          </ac:spMkLst>
        </pc:spChg>
        <pc:spChg chg="mod ord">
          <ac:chgData name="Simon Dückert" userId="4ccf8014-474c-408c-a8c2-26208c8c4919" providerId="ADAL" clId="{415DE0BC-D0D7-43F6-9075-9BBFF6810E8A}" dt="2020-08-08T08:47:11.225" v="5763" actId="20577"/>
          <ac:spMkLst>
            <pc:docMk/>
            <pc:sldMk cId="2208672205" sldId="261"/>
            <ac:spMk id="83" creationId="{82490D3A-F3D1-4B55-ABE1-70B8E92E4EA5}"/>
          </ac:spMkLst>
        </pc:spChg>
        <pc:spChg chg="mod topLvl">
          <ac:chgData name="Simon Dückert" userId="4ccf8014-474c-408c-a8c2-26208c8c4919" providerId="ADAL" clId="{415DE0BC-D0D7-43F6-9075-9BBFF6810E8A}" dt="2020-08-09T07:40:45.270" v="6053" actId="1036"/>
          <ac:spMkLst>
            <pc:docMk/>
            <pc:sldMk cId="2208672205" sldId="261"/>
            <ac:spMk id="85" creationId="{7341EDA5-A3F9-40BD-8FDB-C9509A427223}"/>
          </ac:spMkLst>
        </pc:spChg>
        <pc:spChg chg="add del mod">
          <ac:chgData name="Simon Dückert" userId="4ccf8014-474c-408c-a8c2-26208c8c4919" providerId="ADAL" clId="{415DE0BC-D0D7-43F6-9075-9BBFF6810E8A}" dt="2020-08-10T09:43:38.894" v="7360" actId="21"/>
          <ac:spMkLst>
            <pc:docMk/>
            <pc:sldMk cId="2208672205" sldId="261"/>
            <ac:spMk id="86" creationId="{CE216061-33DD-497B-B4DA-E0C754E19618}"/>
          </ac:spMkLst>
        </pc:spChg>
        <pc:spChg chg="mod ord topLvl">
          <ac:chgData name="Simon Dückert" userId="4ccf8014-474c-408c-a8c2-26208c8c4919" providerId="ADAL" clId="{415DE0BC-D0D7-43F6-9075-9BBFF6810E8A}" dt="2020-08-09T07:40:45.270" v="6053" actId="1036"/>
          <ac:spMkLst>
            <pc:docMk/>
            <pc:sldMk cId="2208672205" sldId="261"/>
            <ac:spMk id="87" creationId="{C37EC316-2C81-4B6E-8EDB-64842EC3623D}"/>
          </ac:spMkLst>
        </pc:spChg>
        <pc:spChg chg="mod">
          <ac:chgData name="Simon Dückert" userId="4ccf8014-474c-408c-a8c2-26208c8c4919" providerId="ADAL" clId="{415DE0BC-D0D7-43F6-9075-9BBFF6810E8A}" dt="2020-08-09T07:41:06.605" v="6086" actId="1036"/>
          <ac:spMkLst>
            <pc:docMk/>
            <pc:sldMk cId="2208672205" sldId="261"/>
            <ac:spMk id="89" creationId="{E04A3A5C-C2B4-4332-94F0-6AB106B4A716}"/>
          </ac:spMkLst>
        </pc:spChg>
        <pc:spChg chg="add del mod">
          <ac:chgData name="Simon Dückert" userId="4ccf8014-474c-408c-a8c2-26208c8c4919" providerId="ADAL" clId="{415DE0BC-D0D7-43F6-9075-9BBFF6810E8A}" dt="2020-08-05T09:16:03.967" v="2610" actId="478"/>
          <ac:spMkLst>
            <pc:docMk/>
            <pc:sldMk cId="2208672205" sldId="261"/>
            <ac:spMk id="90" creationId="{B8C8649B-F761-48CB-960B-E5BFE52D3A66}"/>
          </ac:spMkLst>
        </pc:spChg>
        <pc:spChg chg="mod">
          <ac:chgData name="Simon Dückert" userId="4ccf8014-474c-408c-a8c2-26208c8c4919" providerId="ADAL" clId="{415DE0BC-D0D7-43F6-9075-9BBFF6810E8A}" dt="2020-08-09T07:40:59.944" v="6068" actId="1036"/>
          <ac:spMkLst>
            <pc:docMk/>
            <pc:sldMk cId="2208672205" sldId="261"/>
            <ac:spMk id="91" creationId="{90B57D46-D7C4-4C45-9DC7-8B67F9CA871D}"/>
          </ac:spMkLst>
        </pc:spChg>
        <pc:spChg chg="mod">
          <ac:chgData name="Simon Dückert" userId="4ccf8014-474c-408c-a8c2-26208c8c4919" providerId="ADAL" clId="{415DE0BC-D0D7-43F6-9075-9BBFF6810E8A}" dt="2020-08-10T09:22:39.988" v="7222"/>
          <ac:spMkLst>
            <pc:docMk/>
            <pc:sldMk cId="2208672205" sldId="261"/>
            <ac:spMk id="92" creationId="{C163B764-926B-41F8-A90A-C10BD2D46CF5}"/>
          </ac:spMkLst>
        </pc:spChg>
        <pc:spChg chg="mod topLvl">
          <ac:chgData name="Simon Dückert" userId="4ccf8014-474c-408c-a8c2-26208c8c4919" providerId="ADAL" clId="{415DE0BC-D0D7-43F6-9075-9BBFF6810E8A}" dt="2020-08-09T07:40:37.434" v="6040" actId="14100"/>
          <ac:spMkLst>
            <pc:docMk/>
            <pc:sldMk cId="2208672205" sldId="261"/>
            <ac:spMk id="93" creationId="{B1C0830A-C054-4EED-B862-CCBE2037D883}"/>
          </ac:spMkLst>
        </pc:spChg>
        <pc:spChg chg="mod">
          <ac:chgData name="Simon Dückert" userId="4ccf8014-474c-408c-a8c2-26208c8c4919" providerId="ADAL" clId="{415DE0BC-D0D7-43F6-9075-9BBFF6810E8A}" dt="2020-08-10T09:22:39.988" v="7222"/>
          <ac:spMkLst>
            <pc:docMk/>
            <pc:sldMk cId="2208672205" sldId="261"/>
            <ac:spMk id="94" creationId="{B171FA93-DD0D-45C7-8490-B0C5FB6ED99E}"/>
          </ac:spMkLst>
        </pc:spChg>
        <pc:spChg chg="mod topLvl">
          <ac:chgData name="Simon Dückert" userId="4ccf8014-474c-408c-a8c2-26208c8c4919" providerId="ADAL" clId="{415DE0BC-D0D7-43F6-9075-9BBFF6810E8A}" dt="2020-08-06T16:42:48.593" v="5064" actId="14100"/>
          <ac:spMkLst>
            <pc:docMk/>
            <pc:sldMk cId="2208672205" sldId="261"/>
            <ac:spMk id="95" creationId="{A53C8211-CA7C-41AD-A659-180F67ED45E7}"/>
          </ac:spMkLst>
        </pc:spChg>
        <pc:spChg chg="add del mod">
          <ac:chgData name="Simon Dückert" userId="4ccf8014-474c-408c-a8c2-26208c8c4919" providerId="ADAL" clId="{415DE0BC-D0D7-43F6-9075-9BBFF6810E8A}" dt="2020-08-05T10:04:09.134" v="4121" actId="478"/>
          <ac:spMkLst>
            <pc:docMk/>
            <pc:sldMk cId="2208672205" sldId="261"/>
            <ac:spMk id="96" creationId="{179C4A47-126A-44ED-BB00-1514612E3D8F}"/>
          </ac:spMkLst>
        </pc:spChg>
        <pc:spChg chg="add mod">
          <ac:chgData name="Simon Dückert" userId="4ccf8014-474c-408c-a8c2-26208c8c4919" providerId="ADAL" clId="{415DE0BC-D0D7-43F6-9075-9BBFF6810E8A}" dt="2020-08-10T09:43:52.322" v="7363" actId="120"/>
          <ac:spMkLst>
            <pc:docMk/>
            <pc:sldMk cId="2208672205" sldId="261"/>
            <ac:spMk id="96" creationId="{EDDCF861-670F-412B-9855-0A0041C2682A}"/>
          </ac:spMkLst>
        </pc:spChg>
        <pc:spChg chg="mod ord topLvl">
          <ac:chgData name="Simon Dückert" userId="4ccf8014-474c-408c-a8c2-26208c8c4919" providerId="ADAL" clId="{415DE0BC-D0D7-43F6-9075-9BBFF6810E8A}" dt="2020-08-09T07:40:40.479" v="6041" actId="14100"/>
          <ac:spMkLst>
            <pc:docMk/>
            <pc:sldMk cId="2208672205" sldId="261"/>
            <ac:spMk id="97" creationId="{38ADECC0-D37C-43F1-8023-C9C0823F95EF}"/>
          </ac:spMkLst>
        </pc:spChg>
        <pc:spChg chg="add del mod">
          <ac:chgData name="Simon Dückert" userId="4ccf8014-474c-408c-a8c2-26208c8c4919" providerId="ADAL" clId="{415DE0BC-D0D7-43F6-9075-9BBFF6810E8A}" dt="2020-08-06T15:43:11.774" v="4478" actId="478"/>
          <ac:spMkLst>
            <pc:docMk/>
            <pc:sldMk cId="2208672205" sldId="261"/>
            <ac:spMk id="98" creationId="{C025F6F8-2BB1-4E05-B8B5-8A370A49CEE9}"/>
          </ac:spMkLst>
        </pc:spChg>
        <pc:spChg chg="mod topLvl">
          <ac:chgData name="Simon Dückert" userId="4ccf8014-474c-408c-a8c2-26208c8c4919" providerId="ADAL" clId="{415DE0BC-D0D7-43F6-9075-9BBFF6810E8A}" dt="2020-08-06T16:43:13.638" v="5095" actId="14100"/>
          <ac:spMkLst>
            <pc:docMk/>
            <pc:sldMk cId="2208672205" sldId="261"/>
            <ac:spMk id="99" creationId="{36EDFB2A-20B6-4DD4-A9CF-92189ADC421E}"/>
          </ac:spMkLst>
        </pc:spChg>
        <pc:spChg chg="add del mod">
          <ac:chgData name="Simon Dückert" userId="4ccf8014-474c-408c-a8c2-26208c8c4919" providerId="ADAL" clId="{415DE0BC-D0D7-43F6-9075-9BBFF6810E8A}" dt="2020-08-06T15:43:04.086" v="4476" actId="478"/>
          <ac:spMkLst>
            <pc:docMk/>
            <pc:sldMk cId="2208672205" sldId="261"/>
            <ac:spMk id="100" creationId="{C5C5AE0F-7CBC-48C5-AB8F-C5057944FCE9}"/>
          </ac:spMkLst>
        </pc:spChg>
        <pc:spChg chg="mod topLvl">
          <ac:chgData name="Simon Dückert" userId="4ccf8014-474c-408c-a8c2-26208c8c4919" providerId="ADAL" clId="{415DE0BC-D0D7-43F6-9075-9BBFF6810E8A}" dt="2020-08-09T08:06:49.490" v="6897" actId="20577"/>
          <ac:spMkLst>
            <pc:docMk/>
            <pc:sldMk cId="2208672205" sldId="261"/>
            <ac:spMk id="101" creationId="{C3243C21-21D0-4659-B031-5E3074CBB359}"/>
          </ac:spMkLst>
        </pc:spChg>
        <pc:spChg chg="mod">
          <ac:chgData name="Simon Dückert" userId="4ccf8014-474c-408c-a8c2-26208c8c4919" providerId="ADAL" clId="{415DE0BC-D0D7-43F6-9075-9BBFF6810E8A}" dt="2020-08-10T09:28:04.170" v="7300" actId="165"/>
          <ac:spMkLst>
            <pc:docMk/>
            <pc:sldMk cId="2208672205" sldId="261"/>
            <ac:spMk id="103" creationId="{BE27F954-57A1-43AF-A13E-2E2B9A540279}"/>
          </ac:spMkLst>
        </pc:spChg>
        <pc:spChg chg="mod topLvl">
          <ac:chgData name="Simon Dückert" userId="4ccf8014-474c-408c-a8c2-26208c8c4919" providerId="ADAL" clId="{415DE0BC-D0D7-43F6-9075-9BBFF6810E8A}" dt="2020-08-09T07:52:47.109" v="6393" actId="165"/>
          <ac:spMkLst>
            <pc:docMk/>
            <pc:sldMk cId="2208672205" sldId="261"/>
            <ac:spMk id="105" creationId="{711A1728-AABE-4FF8-82BD-3D27DC76182C}"/>
          </ac:spMkLst>
        </pc:spChg>
        <pc:spChg chg="del mod">
          <ac:chgData name="Simon Dückert" userId="4ccf8014-474c-408c-a8c2-26208c8c4919" providerId="ADAL" clId="{415DE0BC-D0D7-43F6-9075-9BBFF6810E8A}" dt="2020-08-06T16:17:55.382" v="4663" actId="478"/>
          <ac:spMkLst>
            <pc:docMk/>
            <pc:sldMk cId="2208672205" sldId="261"/>
            <ac:spMk id="107" creationId="{62EBE049-5683-47A9-A5FE-A34DC92DEE43}"/>
          </ac:spMkLst>
        </pc:spChg>
        <pc:spChg chg="add mod">
          <ac:chgData name="Simon Dückert" userId="4ccf8014-474c-408c-a8c2-26208c8c4919" providerId="ADAL" clId="{415DE0BC-D0D7-43F6-9075-9BBFF6810E8A}" dt="2020-08-10T09:45:56.295" v="7405" actId="1076"/>
          <ac:spMkLst>
            <pc:docMk/>
            <pc:sldMk cId="2208672205" sldId="261"/>
            <ac:spMk id="107" creationId="{D1D598D4-256C-44B7-B987-D9843B1B7166}"/>
          </ac:spMkLst>
        </pc:spChg>
        <pc:spChg chg="del mod">
          <ac:chgData name="Simon Dückert" userId="4ccf8014-474c-408c-a8c2-26208c8c4919" providerId="ADAL" clId="{415DE0BC-D0D7-43F6-9075-9BBFF6810E8A}" dt="2020-08-05T08:06:48.705" v="980" actId="478"/>
          <ac:spMkLst>
            <pc:docMk/>
            <pc:sldMk cId="2208672205" sldId="261"/>
            <ac:spMk id="111" creationId="{90087EAA-C7BB-40CB-8532-E7F7E2DB3D82}"/>
          </ac:spMkLst>
        </pc:spChg>
        <pc:spChg chg="mod topLvl">
          <ac:chgData name="Simon Dückert" userId="4ccf8014-474c-408c-a8c2-26208c8c4919" providerId="ADAL" clId="{415DE0BC-D0D7-43F6-9075-9BBFF6810E8A}" dt="2020-08-09T08:08:53.812" v="6966" actId="20577"/>
          <ac:spMkLst>
            <pc:docMk/>
            <pc:sldMk cId="2208672205" sldId="261"/>
            <ac:spMk id="113" creationId="{6FFFAEE1-ADEF-48EC-97A9-92F69700FB1B}"/>
          </ac:spMkLst>
        </pc:spChg>
        <pc:spChg chg="mod ord">
          <ac:chgData name="Simon Dückert" userId="4ccf8014-474c-408c-a8c2-26208c8c4919" providerId="ADAL" clId="{415DE0BC-D0D7-43F6-9075-9BBFF6810E8A}" dt="2020-08-10T09:28:04.170" v="7300" actId="165"/>
          <ac:spMkLst>
            <pc:docMk/>
            <pc:sldMk cId="2208672205" sldId="261"/>
            <ac:spMk id="115" creationId="{FE1BC443-3ACB-404C-91EA-CC4A59BB04B2}"/>
          </ac:spMkLst>
        </pc:spChg>
        <pc:spChg chg="mod topLvl">
          <ac:chgData name="Simon Dückert" userId="4ccf8014-474c-408c-a8c2-26208c8c4919" providerId="ADAL" clId="{415DE0BC-D0D7-43F6-9075-9BBFF6810E8A}" dt="2020-08-09T08:11:21.958" v="6993" actId="20577"/>
          <ac:spMkLst>
            <pc:docMk/>
            <pc:sldMk cId="2208672205" sldId="261"/>
            <ac:spMk id="117" creationId="{3C4D05C3-822F-48EF-90F0-0A16A6011A5D}"/>
          </ac:spMkLst>
        </pc:spChg>
        <pc:spChg chg="mod ord topLvl">
          <ac:chgData name="Simon Dückert" userId="4ccf8014-474c-408c-a8c2-26208c8c4919" providerId="ADAL" clId="{415DE0BC-D0D7-43F6-9075-9BBFF6810E8A}" dt="2020-08-10T09:45:40.985" v="7402" actId="167"/>
          <ac:spMkLst>
            <pc:docMk/>
            <pc:sldMk cId="2208672205" sldId="261"/>
            <ac:spMk id="118" creationId="{0F8919B6-31DD-4A7A-A84A-350071D20933}"/>
          </ac:spMkLst>
        </pc:spChg>
        <pc:spChg chg="del mod topLvl">
          <ac:chgData name="Simon Dückert" userId="4ccf8014-474c-408c-a8c2-26208c8c4919" providerId="ADAL" clId="{415DE0BC-D0D7-43F6-9075-9BBFF6810E8A}" dt="2020-08-10T09:43:41.161" v="7361" actId="478"/>
          <ac:spMkLst>
            <pc:docMk/>
            <pc:sldMk cId="2208672205" sldId="261"/>
            <ac:spMk id="119" creationId="{1FF7D40F-4D0F-4E63-BFF6-292D4E049316}"/>
          </ac:spMkLst>
        </pc:spChg>
        <pc:spChg chg="del mod">
          <ac:chgData name="Simon Dückert" userId="4ccf8014-474c-408c-a8c2-26208c8c4919" providerId="ADAL" clId="{415DE0BC-D0D7-43F6-9075-9BBFF6810E8A}" dt="2020-08-10T09:44:40.633" v="7376" actId="478"/>
          <ac:spMkLst>
            <pc:docMk/>
            <pc:sldMk cId="2208672205" sldId="261"/>
            <ac:spMk id="120" creationId="{FF343FC1-4D3D-4949-AFD6-24FE51CD8D87}"/>
          </ac:spMkLst>
        </pc:spChg>
        <pc:spChg chg="del mod topLvl">
          <ac:chgData name="Simon Dückert" userId="4ccf8014-474c-408c-a8c2-26208c8c4919" providerId="ADAL" clId="{415DE0BC-D0D7-43F6-9075-9BBFF6810E8A}" dt="2020-08-10T09:07:10.668" v="7030" actId="478"/>
          <ac:spMkLst>
            <pc:docMk/>
            <pc:sldMk cId="2208672205" sldId="261"/>
            <ac:spMk id="121" creationId="{A7D265B8-D01A-440B-BE2E-53BA392CED16}"/>
          </ac:spMkLst>
        </pc:spChg>
        <pc:spChg chg="del mod">
          <ac:chgData name="Simon Dückert" userId="4ccf8014-474c-408c-a8c2-26208c8c4919" providerId="ADAL" clId="{415DE0BC-D0D7-43F6-9075-9BBFF6810E8A}" dt="2020-08-05T12:39:59.185" v="4158" actId="478"/>
          <ac:spMkLst>
            <pc:docMk/>
            <pc:sldMk cId="2208672205" sldId="261"/>
            <ac:spMk id="125" creationId="{6F819BFE-A0CB-44C5-B727-47EF8065D591}"/>
          </ac:spMkLst>
        </pc:spChg>
        <pc:grpChg chg="add del mod">
          <ac:chgData name="Simon Dückert" userId="4ccf8014-474c-408c-a8c2-26208c8c4919" providerId="ADAL" clId="{415DE0BC-D0D7-43F6-9075-9BBFF6810E8A}" dt="2020-08-06T16:25:14.274" v="4727" actId="165"/>
          <ac:grpSpMkLst>
            <pc:docMk/>
            <pc:sldMk cId="2208672205" sldId="261"/>
            <ac:grpSpMk id="6" creationId="{011519F0-F2E6-4A88-B7F2-619D1BF0F522}"/>
          </ac:grpSpMkLst>
        </pc:grpChg>
        <pc:grpChg chg="add del mod ord">
          <ac:chgData name="Simon Dückert" userId="4ccf8014-474c-408c-a8c2-26208c8c4919" providerId="ADAL" clId="{415DE0BC-D0D7-43F6-9075-9BBFF6810E8A}" dt="2020-08-06T16:33:16.412" v="4905" actId="165"/>
          <ac:grpSpMkLst>
            <pc:docMk/>
            <pc:sldMk cId="2208672205" sldId="261"/>
            <ac:grpSpMk id="7" creationId="{A98E28F8-AFE9-4D0B-B143-BB9ADDB2EFF6}"/>
          </ac:grpSpMkLst>
        </pc:grpChg>
        <pc:grpChg chg="add mod topLvl">
          <ac:chgData name="Simon Dückert" userId="4ccf8014-474c-408c-a8c2-26208c8c4919" providerId="ADAL" clId="{415DE0BC-D0D7-43F6-9075-9BBFF6810E8A}" dt="2020-08-10T09:28:04.170" v="7300" actId="165"/>
          <ac:grpSpMkLst>
            <pc:docMk/>
            <pc:sldMk cId="2208672205" sldId="261"/>
            <ac:grpSpMk id="8" creationId="{3D4688D3-A79F-447A-8C77-E5B20182A5C3}"/>
          </ac:grpSpMkLst>
        </pc:grpChg>
        <pc:grpChg chg="add mod">
          <ac:chgData name="Simon Dückert" userId="4ccf8014-474c-408c-a8c2-26208c8c4919" providerId="ADAL" clId="{415DE0BC-D0D7-43F6-9075-9BBFF6810E8A}" dt="2020-08-06T16:12:24.797" v="4488" actId="164"/>
          <ac:grpSpMkLst>
            <pc:docMk/>
            <pc:sldMk cId="2208672205" sldId="261"/>
            <ac:grpSpMk id="11" creationId="{A8F621D7-0E00-4CE0-A032-931B875299C5}"/>
          </ac:grpSpMkLst>
        </pc:grpChg>
        <pc:grpChg chg="add del mod">
          <ac:chgData name="Simon Dückert" userId="4ccf8014-474c-408c-a8c2-26208c8c4919" providerId="ADAL" clId="{415DE0BC-D0D7-43F6-9075-9BBFF6810E8A}" dt="2020-08-06T16:24:10.618" v="4706" actId="165"/>
          <ac:grpSpMkLst>
            <pc:docMk/>
            <pc:sldMk cId="2208672205" sldId="261"/>
            <ac:grpSpMk id="13" creationId="{6EE5B1C2-4AA8-4A98-9699-DDB7DE00855A}"/>
          </ac:grpSpMkLst>
        </pc:grpChg>
        <pc:grpChg chg="add del mod">
          <ac:chgData name="Simon Dückert" userId="4ccf8014-474c-408c-a8c2-26208c8c4919" providerId="ADAL" clId="{415DE0BC-D0D7-43F6-9075-9BBFF6810E8A}" dt="2020-08-06T16:42:04.776" v="5037" actId="165"/>
          <ac:grpSpMkLst>
            <pc:docMk/>
            <pc:sldMk cId="2208672205" sldId="261"/>
            <ac:grpSpMk id="17" creationId="{30463ADF-2F5A-4D25-80A3-DB6C18670BEC}"/>
          </ac:grpSpMkLst>
        </pc:grpChg>
        <pc:grpChg chg="add mod">
          <ac:chgData name="Simon Dückert" userId="4ccf8014-474c-408c-a8c2-26208c8c4919" providerId="ADAL" clId="{415DE0BC-D0D7-43F6-9075-9BBFF6810E8A}" dt="2020-08-06T16:45:35.951" v="5113" actId="207"/>
          <ac:grpSpMkLst>
            <pc:docMk/>
            <pc:sldMk cId="2208672205" sldId="261"/>
            <ac:grpSpMk id="18" creationId="{DC57912C-5E3C-4BE2-B766-1BF40D12A87E}"/>
          </ac:grpSpMkLst>
        </pc:grpChg>
        <pc:grpChg chg="add mod">
          <ac:chgData name="Simon Dückert" userId="4ccf8014-474c-408c-a8c2-26208c8c4919" providerId="ADAL" clId="{415DE0BC-D0D7-43F6-9075-9BBFF6810E8A}" dt="2020-08-06T16:22:21.932" v="4683" actId="1076"/>
          <ac:grpSpMkLst>
            <pc:docMk/>
            <pc:sldMk cId="2208672205" sldId="261"/>
            <ac:grpSpMk id="19" creationId="{71BF66B8-EFED-4082-AA4E-C8D2E2E1BFD1}"/>
          </ac:grpSpMkLst>
        </pc:grpChg>
        <pc:grpChg chg="add del mod ord">
          <ac:chgData name="Simon Dückert" userId="4ccf8014-474c-408c-a8c2-26208c8c4919" providerId="ADAL" clId="{415DE0BC-D0D7-43F6-9075-9BBFF6810E8A}" dt="2020-08-06T16:55:41.220" v="5162" actId="478"/>
          <ac:grpSpMkLst>
            <pc:docMk/>
            <pc:sldMk cId="2208672205" sldId="261"/>
            <ac:grpSpMk id="21" creationId="{E4EAABAC-DCE8-4A61-AD02-E9502CC9ACA7}"/>
          </ac:grpSpMkLst>
        </pc:grpChg>
        <pc:grpChg chg="add del mod">
          <ac:chgData name="Simon Dückert" userId="4ccf8014-474c-408c-a8c2-26208c8c4919" providerId="ADAL" clId="{415DE0BC-D0D7-43F6-9075-9BBFF6810E8A}" dt="2020-08-06T16:39:13.432" v="4941" actId="165"/>
          <ac:grpSpMkLst>
            <pc:docMk/>
            <pc:sldMk cId="2208672205" sldId="261"/>
            <ac:grpSpMk id="22" creationId="{14F6F09D-AAB8-4F74-899D-5E4D477D5030}"/>
          </ac:grpSpMkLst>
        </pc:grpChg>
        <pc:grpChg chg="add del mod">
          <ac:chgData name="Simon Dückert" userId="4ccf8014-474c-408c-a8c2-26208c8c4919" providerId="ADAL" clId="{415DE0BC-D0D7-43F6-9075-9BBFF6810E8A}" dt="2020-08-10T09:45:44.971" v="7403" actId="478"/>
          <ac:grpSpMkLst>
            <pc:docMk/>
            <pc:sldMk cId="2208672205" sldId="261"/>
            <ac:grpSpMk id="23" creationId="{64ADF2CA-4490-45C8-B23B-B6D115FD0D94}"/>
          </ac:grpSpMkLst>
        </pc:grpChg>
        <pc:grpChg chg="add del mod">
          <ac:chgData name="Simon Dückert" userId="4ccf8014-474c-408c-a8c2-26208c8c4919" providerId="ADAL" clId="{415DE0BC-D0D7-43F6-9075-9BBFF6810E8A}" dt="2020-08-06T16:44:50.459" v="5109" actId="165"/>
          <ac:grpSpMkLst>
            <pc:docMk/>
            <pc:sldMk cId="2208672205" sldId="261"/>
            <ac:grpSpMk id="24" creationId="{89899C6F-FB5B-4DCF-BD23-7C3A7B2952F8}"/>
          </ac:grpSpMkLst>
        </pc:grpChg>
        <pc:grpChg chg="add del mod topLvl">
          <ac:chgData name="Simon Dückert" userId="4ccf8014-474c-408c-a8c2-26208c8c4919" providerId="ADAL" clId="{415DE0BC-D0D7-43F6-9075-9BBFF6810E8A}" dt="2020-08-06T16:33:39.453" v="4910" actId="165"/>
          <ac:grpSpMkLst>
            <pc:docMk/>
            <pc:sldMk cId="2208672205" sldId="261"/>
            <ac:grpSpMk id="25" creationId="{21701EA8-27FC-4C95-AE7B-165639FA2401}"/>
          </ac:grpSpMkLst>
        </pc:grpChg>
        <pc:grpChg chg="add mod">
          <ac:chgData name="Simon Dückert" userId="4ccf8014-474c-408c-a8c2-26208c8c4919" providerId="ADAL" clId="{415DE0BC-D0D7-43F6-9075-9BBFF6810E8A}" dt="2020-08-10T09:28:04.170" v="7300" actId="165"/>
          <ac:grpSpMkLst>
            <pc:docMk/>
            <pc:sldMk cId="2208672205" sldId="261"/>
            <ac:grpSpMk id="26" creationId="{E2C81608-8782-4B6B-85D4-A63E284640A9}"/>
          </ac:grpSpMkLst>
        </pc:grpChg>
        <pc:grpChg chg="add del mod">
          <ac:chgData name="Simon Dückert" userId="4ccf8014-474c-408c-a8c2-26208c8c4919" providerId="ADAL" clId="{415DE0BC-D0D7-43F6-9075-9BBFF6810E8A}" dt="2020-08-09T07:52:47.109" v="6393" actId="165"/>
          <ac:grpSpMkLst>
            <pc:docMk/>
            <pc:sldMk cId="2208672205" sldId="261"/>
            <ac:grpSpMk id="27" creationId="{AAEE15B4-823F-4183-AF49-CF8E96E6A806}"/>
          </ac:grpSpMkLst>
        </pc:grpChg>
        <pc:grpChg chg="add del mod">
          <ac:chgData name="Simon Dückert" userId="4ccf8014-474c-408c-a8c2-26208c8c4919" providerId="ADAL" clId="{415DE0BC-D0D7-43F6-9075-9BBFF6810E8A}" dt="2020-08-06T16:17:55.382" v="4663" actId="478"/>
          <ac:grpSpMkLst>
            <pc:docMk/>
            <pc:sldMk cId="2208672205" sldId="261"/>
            <ac:grpSpMk id="28" creationId="{44EB15C3-B487-4828-BE84-11B1B62C6CB3}"/>
          </ac:grpSpMkLst>
        </pc:grpChg>
        <pc:grpChg chg="add del mod">
          <ac:chgData name="Simon Dückert" userId="4ccf8014-474c-408c-a8c2-26208c8c4919" providerId="ADAL" clId="{415DE0BC-D0D7-43F6-9075-9BBFF6810E8A}" dt="2020-08-05T08:59:37.346" v="2507" actId="165"/>
          <ac:grpSpMkLst>
            <pc:docMk/>
            <pc:sldMk cId="2208672205" sldId="261"/>
            <ac:grpSpMk id="30" creationId="{E16E18B9-0FEA-49AE-B79C-9A6D468E85CE}"/>
          </ac:grpSpMkLst>
        </pc:grpChg>
        <pc:grpChg chg="add del mod">
          <ac:chgData name="Simon Dückert" userId="4ccf8014-474c-408c-a8c2-26208c8c4919" providerId="ADAL" clId="{415DE0BC-D0D7-43F6-9075-9BBFF6810E8A}" dt="2020-08-09T07:43:09.944" v="6154" actId="165"/>
          <ac:grpSpMkLst>
            <pc:docMk/>
            <pc:sldMk cId="2208672205" sldId="261"/>
            <ac:grpSpMk id="32" creationId="{D9FBC025-F4D9-4142-94E5-F9B72DA05850}"/>
          </ac:grpSpMkLst>
        </pc:grpChg>
        <pc:grpChg chg="add del mod">
          <ac:chgData name="Simon Dückert" userId="4ccf8014-474c-408c-a8c2-26208c8c4919" providerId="ADAL" clId="{415DE0BC-D0D7-43F6-9075-9BBFF6810E8A}" dt="2020-08-06T16:59:11.637" v="5183" actId="165"/>
          <ac:grpSpMkLst>
            <pc:docMk/>
            <pc:sldMk cId="2208672205" sldId="261"/>
            <ac:grpSpMk id="33" creationId="{3132443C-BA04-475A-B263-98B37421527E}"/>
          </ac:grpSpMkLst>
        </pc:grpChg>
        <pc:grpChg chg="add del mod">
          <ac:chgData name="Simon Dückert" userId="4ccf8014-474c-408c-a8c2-26208c8c4919" providerId="ADAL" clId="{415DE0BC-D0D7-43F6-9075-9BBFF6810E8A}" dt="2020-08-10T09:28:04.170" v="7300" actId="165"/>
          <ac:grpSpMkLst>
            <pc:docMk/>
            <pc:sldMk cId="2208672205" sldId="261"/>
            <ac:grpSpMk id="36" creationId="{7F6861D7-30EE-4343-9C27-E00EDCA250C6}"/>
          </ac:grpSpMkLst>
        </pc:grpChg>
        <pc:grpChg chg="add mod">
          <ac:chgData name="Simon Dückert" userId="4ccf8014-474c-408c-a8c2-26208c8c4919" providerId="ADAL" clId="{415DE0BC-D0D7-43F6-9075-9BBFF6810E8A}" dt="2020-08-10T09:22:47.232" v="7224" actId="1076"/>
          <ac:grpSpMkLst>
            <pc:docMk/>
            <pc:sldMk cId="2208672205" sldId="261"/>
            <ac:grpSpMk id="44" creationId="{695A4F6D-9A3C-40D4-B10A-265D7C464F92}"/>
          </ac:grpSpMkLst>
        </pc:grpChg>
        <pc:grpChg chg="mod">
          <ac:chgData name="Simon Dückert" userId="4ccf8014-474c-408c-a8c2-26208c8c4919" providerId="ADAL" clId="{415DE0BC-D0D7-43F6-9075-9BBFF6810E8A}" dt="2020-08-10T09:23:48.058" v="7233" actId="1076"/>
          <ac:grpSpMkLst>
            <pc:docMk/>
            <pc:sldMk cId="2208672205" sldId="261"/>
            <ac:grpSpMk id="46" creationId="{DD602819-5D88-485A-8029-3033050CCA6F}"/>
          </ac:grpSpMkLst>
        </pc:grpChg>
        <pc:grpChg chg="add mod">
          <ac:chgData name="Simon Dückert" userId="4ccf8014-474c-408c-a8c2-26208c8c4919" providerId="ADAL" clId="{415DE0BC-D0D7-43F6-9075-9BBFF6810E8A}" dt="2020-08-10T09:23:35.625" v="7231" actId="164"/>
          <ac:grpSpMkLst>
            <pc:docMk/>
            <pc:sldMk cId="2208672205" sldId="261"/>
            <ac:grpSpMk id="51" creationId="{1CBC05B3-E67E-48DB-865B-BC4D94C30AA5}"/>
          </ac:grpSpMkLst>
        </pc:grpChg>
        <pc:grpChg chg="add mod">
          <ac:chgData name="Simon Dückert" userId="4ccf8014-474c-408c-a8c2-26208c8c4919" providerId="ADAL" clId="{415DE0BC-D0D7-43F6-9075-9BBFF6810E8A}" dt="2020-08-10T09:23:42.686" v="7232" actId="164"/>
          <ac:grpSpMkLst>
            <pc:docMk/>
            <pc:sldMk cId="2208672205" sldId="261"/>
            <ac:grpSpMk id="52" creationId="{68E27B88-956E-42C8-A0F4-E1E092DA2924}"/>
          </ac:grpSpMkLst>
        </pc:grpChg>
        <pc:grpChg chg="add mod">
          <ac:chgData name="Simon Dückert" userId="4ccf8014-474c-408c-a8c2-26208c8c4919" providerId="ADAL" clId="{415DE0BC-D0D7-43F6-9075-9BBFF6810E8A}" dt="2020-08-10T09:23:51.305" v="7234" actId="1076"/>
          <ac:grpSpMkLst>
            <pc:docMk/>
            <pc:sldMk cId="2208672205" sldId="261"/>
            <ac:grpSpMk id="88" creationId="{24215A75-1824-4ADE-BDE5-60CA1E42E8E9}"/>
          </ac:grpSpMkLst>
        </pc:grpChg>
        <pc:grpChg chg="add del mod">
          <ac:chgData name="Simon Dückert" userId="4ccf8014-474c-408c-a8c2-26208c8c4919" providerId="ADAL" clId="{415DE0BC-D0D7-43F6-9075-9BBFF6810E8A}" dt="2020-08-10T09:45:13.075" v="7393" actId="165"/>
          <ac:grpSpMkLst>
            <pc:docMk/>
            <pc:sldMk cId="2208672205" sldId="261"/>
            <ac:grpSpMk id="116" creationId="{65150F59-084A-41FB-A409-F040447C3648}"/>
          </ac:grpSpMkLst>
        </pc:grpChg>
        <pc:graphicFrameChg chg="add del mod">
          <ac:chgData name="Simon Dückert" userId="4ccf8014-474c-408c-a8c2-26208c8c4919" providerId="ADAL" clId="{415DE0BC-D0D7-43F6-9075-9BBFF6810E8A}" dt="2020-08-05T08:12:11.275" v="1122" actId="478"/>
          <ac:graphicFrameMkLst>
            <pc:docMk/>
            <pc:sldMk cId="2208672205" sldId="261"/>
            <ac:graphicFrameMk id="17" creationId="{DF5D7ECB-93EC-4988-891C-FA9D4EFB3D5F}"/>
          </ac:graphicFrameMkLst>
        </pc:graphicFrameChg>
        <pc:picChg chg="add mod ord modCrop">
          <ac:chgData name="Simon Dückert" userId="4ccf8014-474c-408c-a8c2-26208c8c4919" providerId="ADAL" clId="{415DE0BC-D0D7-43F6-9075-9BBFF6810E8A}" dt="2020-08-10T09:45:47.386" v="7404" actId="167"/>
          <ac:picMkLst>
            <pc:docMk/>
            <pc:sldMk cId="2208672205" sldId="261"/>
            <ac:picMk id="3" creationId="{577E9CC1-4527-4203-A8D5-8E2B2C0C5C8A}"/>
          </ac:picMkLst>
        </pc:picChg>
        <pc:picChg chg="add mod">
          <ac:chgData name="Simon Dückert" userId="4ccf8014-474c-408c-a8c2-26208c8c4919" providerId="ADAL" clId="{415DE0BC-D0D7-43F6-9075-9BBFF6810E8A}" dt="2020-08-10T09:28:14.397" v="7302" actId="1076"/>
          <ac:picMkLst>
            <pc:docMk/>
            <pc:sldMk cId="2208672205" sldId="261"/>
            <ac:picMk id="4" creationId="{A3C0E0B8-6D22-41A1-BF60-8D532579B1A6}"/>
          </ac:picMkLst>
        </pc:picChg>
        <pc:picChg chg="add mod">
          <ac:chgData name="Simon Dückert" userId="4ccf8014-474c-408c-a8c2-26208c8c4919" providerId="ADAL" clId="{415DE0BC-D0D7-43F6-9075-9BBFF6810E8A}" dt="2020-08-05T07:53:08.789" v="591" actId="1076"/>
          <ac:picMkLst>
            <pc:docMk/>
            <pc:sldMk cId="2208672205" sldId="261"/>
            <ac:picMk id="5" creationId="{7062D581-EBD8-4923-A71E-E66CF9560AB6}"/>
          </ac:picMkLst>
        </pc:picChg>
        <pc:picChg chg="add del mod">
          <ac:chgData name="Simon Dückert" userId="4ccf8014-474c-408c-a8c2-26208c8c4919" providerId="ADAL" clId="{415DE0BC-D0D7-43F6-9075-9BBFF6810E8A}" dt="2020-08-05T10:02:26.190" v="4102" actId="478"/>
          <ac:picMkLst>
            <pc:docMk/>
            <pc:sldMk cId="2208672205" sldId="261"/>
            <ac:picMk id="7" creationId="{6A5FB4C8-B5D7-4444-8124-727221D89E35}"/>
          </ac:picMkLst>
        </pc:picChg>
        <pc:picChg chg="add del mod">
          <ac:chgData name="Simon Dückert" userId="4ccf8014-474c-408c-a8c2-26208c8c4919" providerId="ADAL" clId="{415DE0BC-D0D7-43F6-9075-9BBFF6810E8A}" dt="2020-08-05T10:02:26.190" v="4102" actId="478"/>
          <ac:picMkLst>
            <pc:docMk/>
            <pc:sldMk cId="2208672205" sldId="261"/>
            <ac:picMk id="8" creationId="{1FDA1780-1C0C-49C0-A02E-EB4C74900A27}"/>
          </ac:picMkLst>
        </pc:picChg>
        <pc:picChg chg="add del mod">
          <ac:chgData name="Simon Dückert" userId="4ccf8014-474c-408c-a8c2-26208c8c4919" providerId="ADAL" clId="{415DE0BC-D0D7-43F6-9075-9BBFF6810E8A}" dt="2020-08-05T10:02:26.190" v="4102" actId="478"/>
          <ac:picMkLst>
            <pc:docMk/>
            <pc:sldMk cId="2208672205" sldId="261"/>
            <ac:picMk id="9" creationId="{ADE901F0-537B-44AF-A67E-8B9CC37939E5}"/>
          </ac:picMkLst>
        </pc:picChg>
        <pc:picChg chg="mod ord topLvl">
          <ac:chgData name="Simon Dückert" userId="4ccf8014-474c-408c-a8c2-26208c8c4919" providerId="ADAL" clId="{415DE0BC-D0D7-43F6-9075-9BBFF6810E8A}" dt="2020-08-10T09:42:06.642" v="7333" actId="1076"/>
          <ac:picMkLst>
            <pc:docMk/>
            <pc:sldMk cId="2208672205" sldId="261"/>
            <ac:picMk id="12" creationId="{684E530B-C8E2-4B23-ADF8-1C807DF24882}"/>
          </ac:picMkLst>
        </pc:picChg>
        <pc:picChg chg="add del mod">
          <ac:chgData name="Simon Dückert" userId="4ccf8014-474c-408c-a8c2-26208c8c4919" providerId="ADAL" clId="{415DE0BC-D0D7-43F6-9075-9BBFF6810E8A}" dt="2020-08-05T10:02:26.190" v="4102" actId="478"/>
          <ac:picMkLst>
            <pc:docMk/>
            <pc:sldMk cId="2208672205" sldId="261"/>
            <ac:picMk id="13" creationId="{7E86F0D0-F875-4AE5-A8EF-FBDBA93B3928}"/>
          </ac:picMkLst>
        </pc:picChg>
        <pc:picChg chg="add del mod">
          <ac:chgData name="Simon Dückert" userId="4ccf8014-474c-408c-a8c2-26208c8c4919" providerId="ADAL" clId="{415DE0BC-D0D7-43F6-9075-9BBFF6810E8A}" dt="2020-08-05T08:04:51.827" v="975" actId="478"/>
          <ac:picMkLst>
            <pc:docMk/>
            <pc:sldMk cId="2208672205" sldId="261"/>
            <ac:picMk id="14" creationId="{264CB384-422D-4D42-82C2-3C1AB18FE121}"/>
          </ac:picMkLst>
        </pc:picChg>
        <pc:picChg chg="add del mod">
          <ac:chgData name="Simon Dückert" userId="4ccf8014-474c-408c-a8c2-26208c8c4919" providerId="ADAL" clId="{415DE0BC-D0D7-43F6-9075-9BBFF6810E8A}" dt="2020-08-05T08:37:13.797" v="2399" actId="478"/>
          <ac:picMkLst>
            <pc:docMk/>
            <pc:sldMk cId="2208672205" sldId="261"/>
            <ac:picMk id="15" creationId="{F5EFB35A-D772-4846-B6EF-F7FFBA94ADA1}"/>
          </ac:picMkLst>
        </pc:picChg>
        <pc:picChg chg="add del mod">
          <ac:chgData name="Simon Dückert" userId="4ccf8014-474c-408c-a8c2-26208c8c4919" providerId="ADAL" clId="{415DE0BC-D0D7-43F6-9075-9BBFF6810E8A}" dt="2020-08-05T10:02:26.190" v="4102" actId="478"/>
          <ac:picMkLst>
            <pc:docMk/>
            <pc:sldMk cId="2208672205" sldId="261"/>
            <ac:picMk id="16" creationId="{230601C1-9861-42FA-8A28-87A607EE76EA}"/>
          </ac:picMkLst>
        </pc:picChg>
        <pc:picChg chg="add del mod">
          <ac:chgData name="Simon Dückert" userId="4ccf8014-474c-408c-a8c2-26208c8c4919" providerId="ADAL" clId="{415DE0BC-D0D7-43F6-9075-9BBFF6810E8A}" dt="2020-08-05T08:49:41.768" v="2478" actId="478"/>
          <ac:picMkLst>
            <pc:docMk/>
            <pc:sldMk cId="2208672205" sldId="261"/>
            <ac:picMk id="19" creationId="{E5140463-2199-4B18-9B19-F96425FCD528}"/>
          </ac:picMkLst>
        </pc:picChg>
        <pc:picChg chg="add del mod">
          <ac:chgData name="Simon Dückert" userId="4ccf8014-474c-408c-a8c2-26208c8c4919" providerId="ADAL" clId="{415DE0BC-D0D7-43F6-9075-9BBFF6810E8A}" dt="2020-08-05T10:02:26.190" v="4102" actId="478"/>
          <ac:picMkLst>
            <pc:docMk/>
            <pc:sldMk cId="2208672205" sldId="261"/>
            <ac:picMk id="21" creationId="{C32A5429-605B-4D8D-A06D-C492F526007B}"/>
          </ac:picMkLst>
        </pc:picChg>
        <pc:picChg chg="add del mod">
          <ac:chgData name="Simon Dückert" userId="4ccf8014-474c-408c-a8c2-26208c8c4919" providerId="ADAL" clId="{415DE0BC-D0D7-43F6-9075-9BBFF6810E8A}" dt="2020-08-05T10:02:26.190" v="4102" actId="478"/>
          <ac:picMkLst>
            <pc:docMk/>
            <pc:sldMk cId="2208672205" sldId="261"/>
            <ac:picMk id="22" creationId="{96B9A09A-2EDF-41FC-B732-7CDAB823DCBF}"/>
          </ac:picMkLst>
        </pc:picChg>
        <pc:picChg chg="add del mod">
          <ac:chgData name="Simon Dückert" userId="4ccf8014-474c-408c-a8c2-26208c8c4919" providerId="ADAL" clId="{415DE0BC-D0D7-43F6-9075-9BBFF6810E8A}" dt="2020-08-05T10:02:26.190" v="4102" actId="478"/>
          <ac:picMkLst>
            <pc:docMk/>
            <pc:sldMk cId="2208672205" sldId="261"/>
            <ac:picMk id="23" creationId="{002D229F-EC61-4120-963F-C7693394C1C6}"/>
          </ac:picMkLst>
        </pc:picChg>
        <pc:picChg chg="add del mod">
          <ac:chgData name="Simon Dückert" userId="4ccf8014-474c-408c-a8c2-26208c8c4919" providerId="ADAL" clId="{415DE0BC-D0D7-43F6-9075-9BBFF6810E8A}" dt="2020-08-05T10:02:26.190" v="4102" actId="478"/>
          <ac:picMkLst>
            <pc:docMk/>
            <pc:sldMk cId="2208672205" sldId="261"/>
            <ac:picMk id="24" creationId="{5333103C-DF56-4E0C-87E0-BC1BAEBDB29F}"/>
          </ac:picMkLst>
        </pc:picChg>
        <pc:picChg chg="del">
          <ac:chgData name="Simon Dückert" userId="4ccf8014-474c-408c-a8c2-26208c8c4919" providerId="ADAL" clId="{415DE0BC-D0D7-43F6-9075-9BBFF6810E8A}" dt="2020-08-04T16:58:51.641" v="53" actId="478"/>
          <ac:picMkLst>
            <pc:docMk/>
            <pc:sldMk cId="2208672205" sldId="261"/>
            <ac:picMk id="28" creationId="{C46D6C9F-EC4E-41DF-8CDB-D31411404894}"/>
          </ac:picMkLst>
        </pc:picChg>
        <pc:picChg chg="add mod ord">
          <ac:chgData name="Simon Dückert" userId="4ccf8014-474c-408c-a8c2-26208c8c4919" providerId="ADAL" clId="{415DE0BC-D0D7-43F6-9075-9BBFF6810E8A}" dt="2020-08-10T09:42:00.134" v="7331" actId="1076"/>
          <ac:picMkLst>
            <pc:docMk/>
            <pc:sldMk cId="2208672205" sldId="261"/>
            <ac:picMk id="31" creationId="{25FB3434-EA98-4573-998C-F95E6C71B4D9}"/>
          </ac:picMkLst>
        </pc:picChg>
        <pc:picChg chg="add del mod">
          <ac:chgData name="Simon Dückert" userId="4ccf8014-474c-408c-a8c2-26208c8c4919" providerId="ADAL" clId="{415DE0BC-D0D7-43F6-9075-9BBFF6810E8A}" dt="2020-08-05T08:39:57.650" v="2419" actId="478"/>
          <ac:picMkLst>
            <pc:docMk/>
            <pc:sldMk cId="2208672205" sldId="261"/>
            <ac:picMk id="32" creationId="{E3EBC423-57DE-4256-B306-3C5A4D66864D}"/>
          </ac:picMkLst>
        </pc:picChg>
        <pc:picChg chg="add mod topLvl">
          <ac:chgData name="Simon Dückert" userId="4ccf8014-474c-408c-a8c2-26208c8c4919" providerId="ADAL" clId="{415DE0BC-D0D7-43F6-9075-9BBFF6810E8A}" dt="2020-08-06T16:59:11.637" v="5183" actId="165"/>
          <ac:picMkLst>
            <pc:docMk/>
            <pc:sldMk cId="2208672205" sldId="261"/>
            <ac:picMk id="34" creationId="{7C97441C-4F70-4E25-82E9-0D1BC4D95491}"/>
          </ac:picMkLst>
        </pc:picChg>
        <pc:picChg chg="add mod">
          <ac:chgData name="Simon Dückert" userId="4ccf8014-474c-408c-a8c2-26208c8c4919" providerId="ADAL" clId="{415DE0BC-D0D7-43F6-9075-9BBFF6810E8A}" dt="2020-08-10T09:28:04.170" v="7300" actId="165"/>
          <ac:picMkLst>
            <pc:docMk/>
            <pc:sldMk cId="2208672205" sldId="261"/>
            <ac:picMk id="37" creationId="{94A23B91-DC59-4282-8FE8-C0707C81F2BE}"/>
          </ac:picMkLst>
        </pc:picChg>
        <pc:picChg chg="add del mod">
          <ac:chgData name="Simon Dückert" userId="4ccf8014-474c-408c-a8c2-26208c8c4919" providerId="ADAL" clId="{415DE0BC-D0D7-43F6-9075-9BBFF6810E8A}" dt="2020-08-06T13:45:38.224" v="4373" actId="478"/>
          <ac:picMkLst>
            <pc:docMk/>
            <pc:sldMk cId="2208672205" sldId="261"/>
            <ac:picMk id="39" creationId="{025197AE-4AD9-4934-9920-47E307BAA022}"/>
          </ac:picMkLst>
        </pc:picChg>
        <pc:picChg chg="add del mod ord">
          <ac:chgData name="Simon Dückert" userId="4ccf8014-474c-408c-a8c2-26208c8c4919" providerId="ADAL" clId="{415DE0BC-D0D7-43F6-9075-9BBFF6810E8A}" dt="2020-08-10T09:23:31.255" v="7230" actId="27803"/>
          <ac:picMkLst>
            <pc:docMk/>
            <pc:sldMk cId="2208672205" sldId="261"/>
            <ac:picMk id="39" creationId="{DD602819-5D88-485A-8029-3033050CCA6F}"/>
          </ac:picMkLst>
        </pc:picChg>
        <pc:picChg chg="add del mod">
          <ac:chgData name="Simon Dückert" userId="4ccf8014-474c-408c-a8c2-26208c8c4919" providerId="ADAL" clId="{415DE0BC-D0D7-43F6-9075-9BBFF6810E8A}" dt="2020-08-05T08:48:33.302" v="2463" actId="478"/>
          <ac:picMkLst>
            <pc:docMk/>
            <pc:sldMk cId="2208672205" sldId="261"/>
            <ac:picMk id="41" creationId="{29185432-83C3-491E-8482-5BD3E0B0EF93}"/>
          </ac:picMkLst>
        </pc:picChg>
        <pc:picChg chg="add del mod ord topLvl">
          <ac:chgData name="Simon Dückert" userId="4ccf8014-474c-408c-a8c2-26208c8c4919" providerId="ADAL" clId="{415DE0BC-D0D7-43F6-9075-9BBFF6810E8A}" dt="2020-08-06T16:55:41.220" v="5162" actId="478"/>
          <ac:picMkLst>
            <pc:docMk/>
            <pc:sldMk cId="2208672205" sldId="261"/>
            <ac:picMk id="43" creationId="{E5E0CDE0-B427-434B-9FE3-871E5D3CBED9}"/>
          </ac:picMkLst>
        </pc:picChg>
        <pc:picChg chg="add del mod topLvl">
          <ac:chgData name="Simon Dückert" userId="4ccf8014-474c-408c-a8c2-26208c8c4919" providerId="ADAL" clId="{415DE0BC-D0D7-43F6-9075-9BBFF6810E8A}" dt="2020-08-06T16:47:03.964" v="5122" actId="478"/>
          <ac:picMkLst>
            <pc:docMk/>
            <pc:sldMk cId="2208672205" sldId="261"/>
            <ac:picMk id="46" creationId="{77F30D26-1A9D-42E3-B3EC-7927382FD1D2}"/>
          </ac:picMkLst>
        </pc:picChg>
        <pc:picChg chg="add mod">
          <ac:chgData name="Simon Dückert" userId="4ccf8014-474c-408c-a8c2-26208c8c4919" providerId="ADAL" clId="{415DE0BC-D0D7-43F6-9075-9BBFF6810E8A}" dt="2020-08-06T16:22:15.901" v="4682" actId="164"/>
          <ac:picMkLst>
            <pc:docMk/>
            <pc:sldMk cId="2208672205" sldId="261"/>
            <ac:picMk id="59" creationId="{EB406E75-E11C-4142-AAAA-382C1302C94C}"/>
          </ac:picMkLst>
        </pc:picChg>
        <pc:picChg chg="add mod">
          <ac:chgData name="Simon Dückert" userId="4ccf8014-474c-408c-a8c2-26208c8c4919" providerId="ADAL" clId="{415DE0BC-D0D7-43F6-9075-9BBFF6810E8A}" dt="2020-08-06T16:21:36.115" v="4672" actId="164"/>
          <ac:picMkLst>
            <pc:docMk/>
            <pc:sldMk cId="2208672205" sldId="261"/>
            <ac:picMk id="80" creationId="{A24387C8-5D2D-4FE4-ABF7-2F69064A9D93}"/>
          </ac:picMkLst>
        </pc:picChg>
        <pc:picChg chg="add del mod topLvl">
          <ac:chgData name="Simon Dückert" userId="4ccf8014-474c-408c-a8c2-26208c8c4919" providerId="ADAL" clId="{415DE0BC-D0D7-43F6-9075-9BBFF6810E8A}" dt="2020-08-06T16:47:08.154" v="5123" actId="478"/>
          <ac:picMkLst>
            <pc:docMk/>
            <pc:sldMk cId="2208672205" sldId="261"/>
            <ac:picMk id="84" creationId="{2BA4B109-F937-43E6-85AF-E5B22ED85F6E}"/>
          </ac:picMkLst>
        </pc:picChg>
        <pc:picChg chg="add mod">
          <ac:chgData name="Simon Dückert" userId="4ccf8014-474c-408c-a8c2-26208c8c4919" providerId="ADAL" clId="{415DE0BC-D0D7-43F6-9075-9BBFF6810E8A}" dt="2020-08-10T09:42:17.090" v="7338" actId="1076"/>
          <ac:picMkLst>
            <pc:docMk/>
            <pc:sldMk cId="2208672205" sldId="261"/>
            <ac:picMk id="84" creationId="{EDC242FB-8A4A-4154-BE82-40E08DEAB21A}"/>
          </ac:picMkLst>
        </pc:picChg>
        <pc:picChg chg="add del mod">
          <ac:chgData name="Simon Dückert" userId="4ccf8014-474c-408c-a8c2-26208c8c4919" providerId="ADAL" clId="{415DE0BC-D0D7-43F6-9075-9BBFF6810E8A}" dt="2020-08-05T09:03:33.589" v="2530" actId="478"/>
          <ac:picMkLst>
            <pc:docMk/>
            <pc:sldMk cId="2208672205" sldId="261"/>
            <ac:picMk id="88" creationId="{A407606B-3665-483B-902E-17EF492296B4}"/>
          </ac:picMkLst>
        </pc:picChg>
        <pc:picChg chg="add del mod">
          <ac:chgData name="Simon Dückert" userId="4ccf8014-474c-408c-a8c2-26208c8c4919" providerId="ADAL" clId="{415DE0BC-D0D7-43F6-9075-9BBFF6810E8A}" dt="2020-08-05T10:02:26.190" v="4102" actId="478"/>
          <ac:picMkLst>
            <pc:docMk/>
            <pc:sldMk cId="2208672205" sldId="261"/>
            <ac:picMk id="92" creationId="{D5B3E744-20F5-41F8-B0D4-4C7E2F0AC9B1}"/>
          </ac:picMkLst>
        </pc:picChg>
        <pc:picChg chg="add del mod">
          <ac:chgData name="Simon Dückert" userId="4ccf8014-474c-408c-a8c2-26208c8c4919" providerId="ADAL" clId="{415DE0BC-D0D7-43F6-9075-9BBFF6810E8A}" dt="2020-08-05T10:02:26.190" v="4102" actId="478"/>
          <ac:picMkLst>
            <pc:docMk/>
            <pc:sldMk cId="2208672205" sldId="261"/>
            <ac:picMk id="94" creationId="{8FB611FF-15A7-4BF6-970F-C5DA2BE155CD}"/>
          </ac:picMkLst>
        </pc:picChg>
        <pc:picChg chg="add mod">
          <ac:chgData name="Simon Dückert" userId="4ccf8014-474c-408c-a8c2-26208c8c4919" providerId="ADAL" clId="{415DE0BC-D0D7-43F6-9075-9BBFF6810E8A}" dt="2020-08-10T09:44:22.874" v="7373" actId="1037"/>
          <ac:picMkLst>
            <pc:docMk/>
            <pc:sldMk cId="2208672205" sldId="261"/>
            <ac:picMk id="102" creationId="{883A4931-31DC-4D1A-95B6-57A3CB138D52}"/>
          </ac:picMkLst>
        </pc:picChg>
        <pc:picChg chg="add del mod">
          <ac:chgData name="Simon Dückert" userId="4ccf8014-474c-408c-a8c2-26208c8c4919" providerId="ADAL" clId="{415DE0BC-D0D7-43F6-9075-9BBFF6810E8A}" dt="2020-08-09T07:52:14.356" v="6382" actId="478"/>
          <ac:picMkLst>
            <pc:docMk/>
            <pc:sldMk cId="2208672205" sldId="261"/>
            <ac:picMk id="104" creationId="{BAB9300C-0970-4861-9672-6888FC056C1F}"/>
          </ac:picMkLst>
        </pc:picChg>
        <pc:picChg chg="add mod">
          <ac:chgData name="Simon Dückert" userId="4ccf8014-474c-408c-a8c2-26208c8c4919" providerId="ADAL" clId="{415DE0BC-D0D7-43F6-9075-9BBFF6810E8A}" dt="2020-08-06T16:21:36.115" v="4672" actId="164"/>
          <ac:picMkLst>
            <pc:docMk/>
            <pc:sldMk cId="2208672205" sldId="261"/>
            <ac:picMk id="110" creationId="{37F475D8-2422-41DF-BAC4-399455EF0612}"/>
          </ac:picMkLst>
        </pc:picChg>
        <pc:picChg chg="add del mod">
          <ac:chgData name="Simon Dückert" userId="4ccf8014-474c-408c-a8c2-26208c8c4919" providerId="ADAL" clId="{415DE0BC-D0D7-43F6-9075-9BBFF6810E8A}" dt="2020-08-05T12:50:58.242" v="4359" actId="21"/>
          <ac:picMkLst>
            <pc:docMk/>
            <pc:sldMk cId="2208672205" sldId="261"/>
            <ac:picMk id="116" creationId="{199CB484-D028-4EC6-9259-4C2F340614FE}"/>
          </ac:picMkLst>
        </pc:picChg>
        <pc:picChg chg="del mod topLvl">
          <ac:chgData name="Simon Dückert" userId="4ccf8014-474c-408c-a8c2-26208c8c4919" providerId="ADAL" clId="{415DE0BC-D0D7-43F6-9075-9BBFF6810E8A}" dt="2020-08-10T09:45:17.276" v="7394" actId="478"/>
          <ac:picMkLst>
            <pc:docMk/>
            <pc:sldMk cId="2208672205" sldId="261"/>
            <ac:picMk id="122" creationId="{4BC32AF7-1FFD-441E-90EA-FBE2E4B16069}"/>
          </ac:picMkLst>
        </pc:picChg>
        <pc:cxnChg chg="add mod">
          <ac:chgData name="Simon Dückert" userId="4ccf8014-474c-408c-a8c2-26208c8c4919" providerId="ADAL" clId="{415DE0BC-D0D7-43F6-9075-9BBFF6810E8A}" dt="2020-08-10T09:22:38.975" v="7221" actId="164"/>
          <ac:cxnSpMkLst>
            <pc:docMk/>
            <pc:sldMk cId="2208672205" sldId="261"/>
            <ac:cxnSpMk id="41" creationId="{C8F9724F-69EB-4CDA-A083-496F5C48B0CA}"/>
          </ac:cxnSpMkLst>
        </pc:cxnChg>
        <pc:cxnChg chg="mod">
          <ac:chgData name="Simon Dückert" userId="4ccf8014-474c-408c-a8c2-26208c8c4919" providerId="ADAL" clId="{415DE0BC-D0D7-43F6-9075-9BBFF6810E8A}" dt="2020-08-10T09:22:39.988" v="7222"/>
          <ac:cxnSpMkLst>
            <pc:docMk/>
            <pc:sldMk cId="2208672205" sldId="261"/>
            <ac:cxnSpMk id="90" creationId="{0C6F0460-164B-4BE8-8F74-30D571BB1807}"/>
          </ac:cxnSpMkLst>
        </pc:cxnChg>
      </pc:sldChg>
      <pc:sldChg chg="del">
        <pc:chgData name="Simon Dückert" userId="4ccf8014-474c-408c-a8c2-26208c8c4919" providerId="ADAL" clId="{415DE0BC-D0D7-43F6-9075-9BBFF6810E8A}" dt="2020-08-06T13:41:49.807" v="4369" actId="47"/>
        <pc:sldMkLst>
          <pc:docMk/>
          <pc:sldMk cId="2228368141" sldId="262"/>
        </pc:sldMkLst>
      </pc:sldChg>
      <pc:sldChg chg="del">
        <pc:chgData name="Simon Dückert" userId="4ccf8014-474c-408c-a8c2-26208c8c4919" providerId="ADAL" clId="{415DE0BC-D0D7-43F6-9075-9BBFF6810E8A}" dt="2020-08-06T13:41:49.807" v="4369" actId="47"/>
        <pc:sldMkLst>
          <pc:docMk/>
          <pc:sldMk cId="1135259974" sldId="263"/>
        </pc:sldMkLst>
      </pc:sldChg>
      <pc:sldChg chg="del">
        <pc:chgData name="Simon Dückert" userId="4ccf8014-474c-408c-a8c2-26208c8c4919" providerId="ADAL" clId="{415DE0BC-D0D7-43F6-9075-9BBFF6810E8A}" dt="2020-08-06T13:41:49.807" v="4369" actId="47"/>
        <pc:sldMkLst>
          <pc:docMk/>
          <pc:sldMk cId="1499016033" sldId="264"/>
        </pc:sldMkLst>
      </pc:sldChg>
      <pc:sldChg chg="del">
        <pc:chgData name="Simon Dückert" userId="4ccf8014-474c-408c-a8c2-26208c8c4919" providerId="ADAL" clId="{415DE0BC-D0D7-43F6-9075-9BBFF6810E8A}" dt="2020-08-06T13:41:49.807" v="4369" actId="47"/>
        <pc:sldMkLst>
          <pc:docMk/>
          <pc:sldMk cId="837043370" sldId="265"/>
        </pc:sldMkLst>
      </pc:sldChg>
      <pc:sldChg chg="del">
        <pc:chgData name="Simon Dückert" userId="4ccf8014-474c-408c-a8c2-26208c8c4919" providerId="ADAL" clId="{415DE0BC-D0D7-43F6-9075-9BBFF6810E8A}" dt="2020-08-06T13:41:49.807" v="4369" actId="47"/>
        <pc:sldMkLst>
          <pc:docMk/>
          <pc:sldMk cId="1486314341" sldId="266"/>
        </pc:sldMkLst>
      </pc:sldChg>
      <pc:sldChg chg="del">
        <pc:chgData name="Simon Dückert" userId="4ccf8014-474c-408c-a8c2-26208c8c4919" providerId="ADAL" clId="{415DE0BC-D0D7-43F6-9075-9BBFF6810E8A}" dt="2020-08-06T13:41:49.807" v="4369" actId="47"/>
        <pc:sldMkLst>
          <pc:docMk/>
          <pc:sldMk cId="1063676612" sldId="267"/>
        </pc:sldMkLst>
      </pc:sldChg>
      <pc:sldChg chg="del">
        <pc:chgData name="Simon Dückert" userId="4ccf8014-474c-408c-a8c2-26208c8c4919" providerId="ADAL" clId="{415DE0BC-D0D7-43F6-9075-9BBFF6810E8A}" dt="2020-08-06T13:41:49.807" v="4369" actId="47"/>
        <pc:sldMkLst>
          <pc:docMk/>
          <pc:sldMk cId="600888431" sldId="268"/>
        </pc:sldMkLst>
      </pc:sldChg>
      <pc:sldChg chg="del">
        <pc:chgData name="Simon Dückert" userId="4ccf8014-474c-408c-a8c2-26208c8c4919" providerId="ADAL" clId="{415DE0BC-D0D7-43F6-9075-9BBFF6810E8A}" dt="2020-08-06T13:41:49.807" v="4369" actId="47"/>
        <pc:sldMkLst>
          <pc:docMk/>
          <pc:sldMk cId="559146672" sldId="269"/>
        </pc:sldMkLst>
      </pc:sldChg>
      <pc:sldChg chg="del">
        <pc:chgData name="Simon Dückert" userId="4ccf8014-474c-408c-a8c2-26208c8c4919" providerId="ADAL" clId="{415DE0BC-D0D7-43F6-9075-9BBFF6810E8A}" dt="2020-08-06T13:41:49.807" v="4369" actId="47"/>
        <pc:sldMkLst>
          <pc:docMk/>
          <pc:sldMk cId="1354970650" sldId="270"/>
        </pc:sldMkLst>
      </pc:sldChg>
      <pc:sldChg chg="del">
        <pc:chgData name="Simon Dückert" userId="4ccf8014-474c-408c-a8c2-26208c8c4919" providerId="ADAL" clId="{415DE0BC-D0D7-43F6-9075-9BBFF6810E8A}" dt="2020-08-06T13:41:49.807" v="4369" actId="47"/>
        <pc:sldMkLst>
          <pc:docMk/>
          <pc:sldMk cId="958233275" sldId="271"/>
        </pc:sldMkLst>
      </pc:sldChg>
      <pc:sldChg chg="del">
        <pc:chgData name="Simon Dückert" userId="4ccf8014-474c-408c-a8c2-26208c8c4919" providerId="ADAL" clId="{415DE0BC-D0D7-43F6-9075-9BBFF6810E8A}" dt="2020-08-06T13:41:49.807" v="4369" actId="47"/>
        <pc:sldMkLst>
          <pc:docMk/>
          <pc:sldMk cId="1025096684" sldId="272"/>
        </pc:sldMkLst>
      </pc:sldChg>
      <pc:sldChg chg="del">
        <pc:chgData name="Simon Dückert" userId="4ccf8014-474c-408c-a8c2-26208c8c4919" providerId="ADAL" clId="{415DE0BC-D0D7-43F6-9075-9BBFF6810E8A}" dt="2020-08-06T13:41:49.807" v="4369" actId="47"/>
        <pc:sldMkLst>
          <pc:docMk/>
          <pc:sldMk cId="3734896592" sldId="273"/>
        </pc:sldMkLst>
      </pc:sldChg>
      <pc:sldChg chg="del">
        <pc:chgData name="Simon Dückert" userId="4ccf8014-474c-408c-a8c2-26208c8c4919" providerId="ADAL" clId="{415DE0BC-D0D7-43F6-9075-9BBFF6810E8A}" dt="2020-08-06T13:41:49.807" v="4369" actId="47"/>
        <pc:sldMkLst>
          <pc:docMk/>
          <pc:sldMk cId="1791552463" sldId="274"/>
        </pc:sldMkLst>
      </pc:sldChg>
      <pc:sldChg chg="del">
        <pc:chgData name="Simon Dückert" userId="4ccf8014-474c-408c-a8c2-26208c8c4919" providerId="ADAL" clId="{415DE0BC-D0D7-43F6-9075-9BBFF6810E8A}" dt="2020-08-06T13:41:49.807" v="4369" actId="47"/>
        <pc:sldMkLst>
          <pc:docMk/>
          <pc:sldMk cId="4133286594" sldId="275"/>
        </pc:sldMkLst>
      </pc:sldChg>
      <pc:sldChg chg="del">
        <pc:chgData name="Simon Dückert" userId="4ccf8014-474c-408c-a8c2-26208c8c4919" providerId="ADAL" clId="{415DE0BC-D0D7-43F6-9075-9BBFF6810E8A}" dt="2020-08-06T13:41:49.807" v="4369" actId="47"/>
        <pc:sldMkLst>
          <pc:docMk/>
          <pc:sldMk cId="688013813" sldId="276"/>
        </pc:sldMkLst>
      </pc:sldChg>
      <pc:sldChg chg="del">
        <pc:chgData name="Simon Dückert" userId="4ccf8014-474c-408c-a8c2-26208c8c4919" providerId="ADAL" clId="{415DE0BC-D0D7-43F6-9075-9BBFF6810E8A}" dt="2020-08-06T13:41:49.807" v="4369" actId="47"/>
        <pc:sldMkLst>
          <pc:docMk/>
          <pc:sldMk cId="1309188078" sldId="277"/>
        </pc:sldMkLst>
      </pc:sldChg>
      <pc:sldChg chg="del">
        <pc:chgData name="Simon Dückert" userId="4ccf8014-474c-408c-a8c2-26208c8c4919" providerId="ADAL" clId="{415DE0BC-D0D7-43F6-9075-9BBFF6810E8A}" dt="2020-08-06T13:41:49.807" v="4369" actId="47"/>
        <pc:sldMkLst>
          <pc:docMk/>
          <pc:sldMk cId="2408012352" sldId="278"/>
        </pc:sldMkLst>
      </pc:sldChg>
      <pc:sldChg chg="del">
        <pc:chgData name="Simon Dückert" userId="4ccf8014-474c-408c-a8c2-26208c8c4919" providerId="ADAL" clId="{415DE0BC-D0D7-43F6-9075-9BBFF6810E8A}" dt="2020-08-06T13:41:49.807" v="4369" actId="47"/>
        <pc:sldMkLst>
          <pc:docMk/>
          <pc:sldMk cId="3913460024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B85D-8298-4602-A5E8-CE45C03562BA}" type="datetimeFigureOut">
              <a:rPr lang="de-DE" smtClean="0"/>
              <a:t>18.09.20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8903-1D78-4CE0-80BB-F1F8DB5C98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90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B85D-8298-4602-A5E8-CE45C03562BA}" type="datetimeFigureOut">
              <a:rPr lang="de-DE" smtClean="0"/>
              <a:t>18.09.20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8903-1D78-4CE0-80BB-F1F8DB5C98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06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B85D-8298-4602-A5E8-CE45C03562BA}" type="datetimeFigureOut">
              <a:rPr lang="de-DE" smtClean="0"/>
              <a:t>18.09.20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8903-1D78-4CE0-80BB-F1F8DB5C98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7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B85D-8298-4602-A5E8-CE45C03562BA}" type="datetimeFigureOut">
              <a:rPr lang="de-DE" smtClean="0"/>
              <a:t>18.09.20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8903-1D78-4CE0-80BB-F1F8DB5C98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36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B85D-8298-4602-A5E8-CE45C03562BA}" type="datetimeFigureOut">
              <a:rPr lang="de-DE" smtClean="0"/>
              <a:t>18.09.20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8903-1D78-4CE0-80BB-F1F8DB5C98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52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B85D-8298-4602-A5E8-CE45C03562BA}" type="datetimeFigureOut">
              <a:rPr lang="de-DE" smtClean="0"/>
              <a:t>18.09.20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8903-1D78-4CE0-80BB-F1F8DB5C98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23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B85D-8298-4602-A5E8-CE45C03562BA}" type="datetimeFigureOut">
              <a:rPr lang="de-DE" smtClean="0"/>
              <a:t>18.09.20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8903-1D78-4CE0-80BB-F1F8DB5C98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35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B85D-8298-4602-A5E8-CE45C03562BA}" type="datetimeFigureOut">
              <a:rPr lang="de-DE" smtClean="0"/>
              <a:t>18.09.20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8903-1D78-4CE0-80BB-F1F8DB5C98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22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B85D-8298-4602-A5E8-CE45C03562BA}" type="datetimeFigureOut">
              <a:rPr lang="de-DE" smtClean="0"/>
              <a:t>18.09.20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8903-1D78-4CE0-80BB-F1F8DB5C98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28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B85D-8298-4602-A5E8-CE45C03562BA}" type="datetimeFigureOut">
              <a:rPr lang="de-DE" smtClean="0"/>
              <a:t>18.09.20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8903-1D78-4CE0-80BB-F1F8DB5C98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20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B85D-8298-4602-A5E8-CE45C03562BA}" type="datetimeFigureOut">
              <a:rPr lang="de-DE" smtClean="0"/>
              <a:t>18.09.20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8903-1D78-4CE0-80BB-F1F8DB5C98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94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FB85D-8298-4602-A5E8-CE45C03562BA}" type="datetimeFigureOut">
              <a:rPr lang="de-DE" smtClean="0"/>
              <a:t>18.09.20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28903-1D78-4CE0-80BB-F1F8DB5C98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54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hyperlink" Target="https://twitter.com/lern_os" TargetMode="External"/><Relationship Id="rId3" Type="http://schemas.openxmlformats.org/officeDocument/2006/relationships/image" Target="../media/image2.png"/><Relationship Id="rId21" Type="http://schemas.openxmlformats.org/officeDocument/2006/relationships/image" Target="../media/image15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hyperlink" Target="https://lernos.org/" TargetMode="External"/><Relationship Id="rId25" Type="http://schemas.openxmlformats.org/officeDocument/2006/relationships/image" Target="../media/image19.svg"/><Relationship Id="rId2" Type="http://schemas.openxmlformats.org/officeDocument/2006/relationships/image" Target="../media/image1.jpeg"/><Relationship Id="rId16" Type="http://schemas.openxmlformats.org/officeDocument/2006/relationships/hyperlink" Target="https://community.cogneon.de/c/lernos/lernos-circlefinder" TargetMode="External"/><Relationship Id="rId20" Type="http://schemas.openxmlformats.org/officeDocument/2006/relationships/hyperlink" Target="https://github.com/cogneo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18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17.png"/><Relationship Id="rId10" Type="http://schemas.openxmlformats.org/officeDocument/2006/relationships/image" Target="../media/image9.png"/><Relationship Id="rId19" Type="http://schemas.openxmlformats.org/officeDocument/2006/relationships/hyperlink" Target="https://community.cogneon.de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Gebäude, dunkel, sitzend, Seite enthält.&#10;&#10;Automatisch generierte Beschreibung">
            <a:extLst>
              <a:ext uri="{FF2B5EF4-FFF2-40B4-BE49-F238E27FC236}">
                <a16:creationId xmlns:a16="http://schemas.microsoft.com/office/drawing/2014/main" id="{577E9CC1-4527-4203-A8D5-8E2B2C0C5C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525644" y="-1525404"/>
            <a:ext cx="6858002" cy="9909290"/>
          </a:xfrm>
          <a:prstGeom prst="rect">
            <a:avLst/>
          </a:prstGeom>
        </p:spPr>
      </p:pic>
      <p:sp>
        <p:nvSpPr>
          <p:cNvPr id="118" name="Rechteck: abgerundete Ecken 117">
            <a:extLst>
              <a:ext uri="{FF2B5EF4-FFF2-40B4-BE49-F238E27FC236}">
                <a16:creationId xmlns:a16="http://schemas.microsoft.com/office/drawing/2014/main" id="{0F8919B6-31DD-4A7A-A84A-350071D20933}"/>
              </a:ext>
            </a:extLst>
          </p:cNvPr>
          <p:cNvSpPr/>
          <p:nvPr/>
        </p:nvSpPr>
        <p:spPr>
          <a:xfrm>
            <a:off x="3118087" y="180577"/>
            <a:ext cx="3579536" cy="1025398"/>
          </a:xfrm>
          <a:prstGeom prst="roundRect">
            <a:avLst>
              <a:gd name="adj" fmla="val 7434"/>
            </a:avLst>
          </a:prstGeom>
          <a:solidFill>
            <a:srgbClr val="FFD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de-DE" sz="1200" dirty="0" err="1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</a:t>
            </a:r>
            <a:r>
              <a:rPr lang="de-DE" sz="1200" dirty="0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lernOS?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E4B1DC1-4BF2-47F2-B88A-55962BAD5806}"/>
              </a:ext>
            </a:extLst>
          </p:cNvPr>
          <p:cNvSpPr txBox="1"/>
          <p:nvPr/>
        </p:nvSpPr>
        <p:spPr>
          <a:xfrm>
            <a:off x="197245" y="4975735"/>
            <a:ext cx="3605827" cy="16945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lernOS?</a:t>
            </a:r>
          </a:p>
        </p:txBody>
      </p:sp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35400EEC-5F69-4883-B9D0-9200BA2A46BB}"/>
              </a:ext>
            </a:extLst>
          </p:cNvPr>
          <p:cNvSpPr/>
          <p:nvPr/>
        </p:nvSpPr>
        <p:spPr>
          <a:xfrm rot="1438885">
            <a:off x="1887864" y="1069704"/>
            <a:ext cx="1615556" cy="49209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</a:t>
            </a:r>
            <a:r>
              <a:rPr lang="de-DE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lang="de-DE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  <a:r>
              <a:rPr lang="de-DE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13EB66F-DDF2-4B27-A0D2-022A4A708C62}"/>
              </a:ext>
            </a:extLst>
          </p:cNvPr>
          <p:cNvSpPr txBox="1"/>
          <p:nvPr/>
        </p:nvSpPr>
        <p:spPr>
          <a:xfrm>
            <a:off x="7200900" y="175820"/>
            <a:ext cx="2528387" cy="19796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lernOS?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6EEDD7D5-12A7-4D0A-9E61-67B8B4FF8E03}"/>
              </a:ext>
            </a:extLst>
          </p:cNvPr>
          <p:cNvSpPr txBox="1"/>
          <p:nvPr/>
        </p:nvSpPr>
        <p:spPr>
          <a:xfrm>
            <a:off x="7471706" y="479441"/>
            <a:ext cx="43120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000" dirty="0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</a:t>
            </a:r>
            <a:br>
              <a:rPr lang="de-DE" sz="1000" dirty="0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000" dirty="0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80917757-E585-402E-8EFB-BAD41996DEAF}"/>
              </a:ext>
            </a:extLst>
          </p:cNvPr>
          <p:cNvSpPr txBox="1"/>
          <p:nvPr/>
        </p:nvSpPr>
        <p:spPr>
          <a:xfrm>
            <a:off x="7297686" y="929225"/>
            <a:ext cx="61234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dirty="0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Brainware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7C090D96-1AA6-400A-9F10-B7F591558EE2}"/>
              </a:ext>
            </a:extLst>
          </p:cNvPr>
          <p:cNvSpPr txBox="1"/>
          <p:nvPr/>
        </p:nvSpPr>
        <p:spPr>
          <a:xfrm>
            <a:off x="7622390" y="1315419"/>
            <a:ext cx="28052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dirty="0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Verb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D2F743E0-E09A-4517-ABDB-A06C32CA7899}"/>
              </a:ext>
            </a:extLst>
          </p:cNvPr>
          <p:cNvSpPr txBox="1"/>
          <p:nvPr/>
        </p:nvSpPr>
        <p:spPr>
          <a:xfrm>
            <a:off x="7479722" y="1738774"/>
            <a:ext cx="4167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dirty="0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1FD5FEBB-660C-4478-B5D4-FD3292CE191F}"/>
              </a:ext>
            </a:extLst>
          </p:cNvPr>
          <p:cNvSpPr txBox="1"/>
          <p:nvPr/>
        </p:nvSpPr>
        <p:spPr>
          <a:xfrm>
            <a:off x="7989505" y="448989"/>
            <a:ext cx="1645734" cy="38048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Lifelong</a:t>
            </a:r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Learning </a:t>
            </a:r>
            <a:r>
              <a:rPr lang="de-DE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Learning </a:t>
            </a:r>
            <a:r>
              <a:rPr lang="de-DE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Organizations</a:t>
            </a:r>
            <a:endParaRPr lang="de-DE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D7F826F5-00CC-4358-92D3-6517E5EF0800}"/>
              </a:ext>
            </a:extLst>
          </p:cNvPr>
          <p:cNvSpPr txBox="1"/>
          <p:nvPr/>
        </p:nvSpPr>
        <p:spPr>
          <a:xfrm>
            <a:off x="7989505" y="896837"/>
            <a:ext cx="1645734" cy="22659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 not Software!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61742EA5-EF4A-42E7-9583-00F3BD5645CD}"/>
              </a:ext>
            </a:extLst>
          </p:cNvPr>
          <p:cNvSpPr txBox="1"/>
          <p:nvPr/>
        </p:nvSpPr>
        <p:spPr>
          <a:xfrm>
            <a:off x="7989505" y="1203477"/>
            <a:ext cx="1645734" cy="38048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Esperanto, I/</a:t>
            </a:r>
            <a:r>
              <a:rPr lang="de-DE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</a:t>
            </a:r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will </a:t>
            </a:r>
            <a:r>
              <a:rPr lang="de-DE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learn</a:t>
            </a:r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(mi/</a:t>
            </a:r>
            <a:r>
              <a:rPr lang="de-DE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</a:t>
            </a:r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lernos</a:t>
            </a:r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9F67221B-C57D-4758-B215-1267BABFB73A}"/>
              </a:ext>
            </a:extLst>
          </p:cNvPr>
          <p:cNvSpPr txBox="1"/>
          <p:nvPr/>
        </p:nvSpPr>
        <p:spPr>
          <a:xfrm>
            <a:off x="7989505" y="1641364"/>
            <a:ext cx="1645734" cy="38048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Cogneon</a:t>
            </a:r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Academy </a:t>
            </a:r>
            <a:r>
              <a:rPr lang="de-DE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duration</a:t>
            </a:r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2016-2022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E04A3A5C-C2B4-4332-94F0-6AB106B4A716}"/>
              </a:ext>
            </a:extLst>
          </p:cNvPr>
          <p:cNvSpPr txBox="1"/>
          <p:nvPr/>
        </p:nvSpPr>
        <p:spPr>
          <a:xfrm rot="16200000">
            <a:off x="46885" y="5608835"/>
            <a:ext cx="4648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Individual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90B57D46-D7C4-4C45-9DC7-8B67F9CA871D}"/>
              </a:ext>
            </a:extLst>
          </p:cNvPr>
          <p:cNvSpPr txBox="1"/>
          <p:nvPr/>
        </p:nvSpPr>
        <p:spPr>
          <a:xfrm rot="16200000">
            <a:off x="-29460" y="6246916"/>
            <a:ext cx="61715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Organization</a:t>
            </a:r>
            <a:endParaRPr lang="de-DE" sz="8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7" name="Rechteck: abgerundete Ecken 116">
            <a:extLst>
              <a:ext uri="{FF2B5EF4-FFF2-40B4-BE49-F238E27FC236}">
                <a16:creationId xmlns:a16="http://schemas.microsoft.com/office/drawing/2014/main" id="{3C4D05C3-822F-48EF-90F0-0A16A6011A5D}"/>
              </a:ext>
            </a:extLst>
          </p:cNvPr>
          <p:cNvSpPr/>
          <p:nvPr/>
        </p:nvSpPr>
        <p:spPr>
          <a:xfrm>
            <a:off x="3981246" y="2899478"/>
            <a:ext cx="1922587" cy="2327706"/>
          </a:xfrm>
          <a:prstGeom prst="roundRect">
            <a:avLst>
              <a:gd name="adj" fmla="val 6460"/>
            </a:avLst>
          </a:prstGeom>
          <a:solidFill>
            <a:srgbClr val="FFD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de-DE" sz="1200" dirty="0" err="1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lernOS</a:t>
            </a:r>
            <a:r>
              <a:rPr lang="de-DE" sz="1200" dirty="0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200" dirty="0" err="1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br>
              <a:rPr lang="de-DE" sz="1200" dirty="0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200" dirty="0" err="1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Organizations</a:t>
            </a:r>
            <a:endParaRPr lang="de-DE" sz="1200" dirty="0">
              <a:solidFill>
                <a:srgbClr val="FF66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de-DE" sz="1200" dirty="0">
              <a:solidFill>
                <a:srgbClr val="FF66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de-DE" sz="1200" dirty="0">
              <a:solidFill>
                <a:srgbClr val="FF66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de-DE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Comprehensive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„Learning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Coalition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Learning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Organization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north</a:t>
            </a:r>
            <a:endParaRPr lang="de-DE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 Space Learning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3-6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month</a:t>
            </a:r>
            <a:endParaRPr lang="de-DE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sprints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experiments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projects</a:t>
            </a:r>
            <a:endParaRPr lang="de-DE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lot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voluntary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helpers</a:t>
            </a:r>
            <a:b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(„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army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volunteers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“)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711A1728-AABE-4FF8-82BD-3D27DC76182C}"/>
              </a:ext>
            </a:extLst>
          </p:cNvPr>
          <p:cNvSpPr txBox="1"/>
          <p:nvPr/>
        </p:nvSpPr>
        <p:spPr>
          <a:xfrm>
            <a:off x="4090029" y="3364451"/>
            <a:ext cx="1692000" cy="3804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</a:t>
            </a:r>
            <a:r>
              <a:rPr lang="de-DE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Learning </a:t>
            </a:r>
            <a:r>
              <a:rPr lang="de-DE" sz="1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Organization</a:t>
            </a:r>
            <a:r>
              <a:rPr lang="de-DE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together</a:t>
            </a: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Grafik 4" descr="Ein Bild, das Zeichnung, Becher enthält.&#10;&#10;Automatisch generierte Beschreibung">
            <a:extLst>
              <a:ext uri="{FF2B5EF4-FFF2-40B4-BE49-F238E27FC236}">
                <a16:creationId xmlns:a16="http://schemas.microsoft.com/office/drawing/2014/main" id="{7062D581-EBD8-4923-A71E-E66CF9560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438" y="180338"/>
            <a:ext cx="2725467" cy="61050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4D21699-59E7-407E-940F-FEA4212AEA31}"/>
              </a:ext>
            </a:extLst>
          </p:cNvPr>
          <p:cNvSpPr txBox="1"/>
          <p:nvPr/>
        </p:nvSpPr>
        <p:spPr>
          <a:xfrm>
            <a:off x="166699" y="943704"/>
            <a:ext cx="1441100" cy="3539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Quick-Start-Guide</a:t>
            </a:r>
          </a:p>
          <a:p>
            <a:r>
              <a:rPr lang="de-DE" sz="1100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by</a:t>
            </a:r>
            <a:r>
              <a:rPr lang="de-DE" sz="11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Simon </a:t>
            </a:r>
            <a:r>
              <a:rPr lang="de-DE" sz="1100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Dueckert</a:t>
            </a:r>
            <a:r>
              <a:rPr lang="de-DE" sz="11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(v0.3)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1BF66B8-EFED-4082-AA4E-C8D2E2E1BFD1}"/>
              </a:ext>
            </a:extLst>
          </p:cNvPr>
          <p:cNvGrpSpPr/>
          <p:nvPr/>
        </p:nvGrpSpPr>
        <p:grpSpPr>
          <a:xfrm>
            <a:off x="3499458" y="1273662"/>
            <a:ext cx="2891121" cy="1259372"/>
            <a:chOff x="3897205" y="1273662"/>
            <a:chExt cx="2891121" cy="1259372"/>
          </a:xfrm>
        </p:grpSpPr>
        <p:sp>
          <p:nvSpPr>
            <p:cNvPr id="75" name="Rechteck: abgerundete Ecken 74">
              <a:extLst>
                <a:ext uri="{FF2B5EF4-FFF2-40B4-BE49-F238E27FC236}">
                  <a16:creationId xmlns:a16="http://schemas.microsoft.com/office/drawing/2014/main" id="{337F3723-F34E-45D2-B94A-45E777EB47AC}"/>
                </a:ext>
              </a:extLst>
            </p:cNvPr>
            <p:cNvSpPr/>
            <p:nvPr/>
          </p:nvSpPr>
          <p:spPr>
            <a:xfrm>
              <a:off x="3897205" y="1282716"/>
              <a:ext cx="2891121" cy="1250318"/>
            </a:xfrm>
            <a:prstGeom prst="roundRect">
              <a:avLst>
                <a:gd name="adj" fmla="val 7434"/>
              </a:avLst>
            </a:prstGeom>
            <a:solidFill>
              <a:srgbClr val="FFD3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/>
            <a:lstStyle/>
            <a:p>
              <a:r>
                <a:rPr lang="de-DE" sz="1200" dirty="0">
                  <a:solidFill>
                    <a:srgbClr val="FF66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Select </a:t>
              </a:r>
              <a:r>
                <a:rPr lang="de-DE" sz="1200" dirty="0" err="1">
                  <a:solidFill>
                    <a:srgbClr val="FF66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lernOS</a:t>
              </a:r>
              <a:r>
                <a:rPr lang="de-DE" sz="1200" dirty="0">
                  <a:solidFill>
                    <a:srgbClr val="FF66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de-DE" sz="1200" dirty="0" err="1">
                  <a:solidFill>
                    <a:srgbClr val="FF66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starting</a:t>
              </a:r>
              <a:r>
                <a:rPr lang="de-DE" sz="1200" dirty="0">
                  <a:solidFill>
                    <a:srgbClr val="FF66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de-DE" sz="1200" dirty="0" err="1">
                  <a:solidFill>
                    <a:srgbClr val="FF66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point</a:t>
              </a:r>
              <a:endParaRPr lang="de-DE" sz="1200" dirty="0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endParaRPr lang="de-DE" sz="1200" dirty="0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de-DE" sz="125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de-DE" sz="125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6213" indent="-176213">
                <a:buFont typeface="Wingdings" panose="05000000000000000000" pitchFamily="2" charset="2"/>
                <a:buChar char="§"/>
              </a:pPr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 </a:t>
              </a:r>
              <a:r>
                <a:rPr lang="de-DE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</a:t>
              </a:r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de-DE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want</a:t>
              </a:r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de-DE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</a:t>
              </a:r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de-DE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de-DE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as</a:t>
              </a:r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individual?</a:t>
              </a:r>
            </a:p>
            <a:p>
              <a:pPr marL="176213" indent="-176213">
                <a:buFont typeface="Wingdings" panose="05000000000000000000" pitchFamily="2" charset="2"/>
                <a:buChar char="§"/>
              </a:pPr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 </a:t>
              </a:r>
              <a:r>
                <a:rPr lang="de-DE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</a:t>
              </a:r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de-DE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want</a:t>
              </a:r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de-DE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</a:t>
              </a:r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de-DE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include</a:t>
              </a:r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de-DE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</a:t>
              </a:r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de-DE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whole</a:t>
              </a:r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Organisation?</a:t>
              </a:r>
            </a:p>
            <a:p>
              <a:pPr marL="176213" indent="-176213">
                <a:buFont typeface="Wingdings" panose="05000000000000000000" pitchFamily="2" charset="2"/>
                <a:buChar char="§"/>
              </a:pPr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 </a:t>
              </a:r>
              <a:r>
                <a:rPr lang="de-DE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</a:t>
              </a:r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de-DE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want</a:t>
              </a:r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de-DE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</a:t>
              </a:r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de-DE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de-DE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as</a:t>
              </a:r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Team?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B2F528E6-039F-4292-A49D-9EE600DFDAE1}"/>
                </a:ext>
              </a:extLst>
            </p:cNvPr>
            <p:cNvSpPr txBox="1"/>
            <p:nvPr/>
          </p:nvSpPr>
          <p:spPr>
            <a:xfrm>
              <a:off x="3965679" y="1623250"/>
              <a:ext cx="2774211" cy="3804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de-DE" sz="10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</a:t>
              </a:r>
              <a:r>
                <a:rPr lang="de-DE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de-DE" sz="10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can</a:t>
              </a:r>
              <a:r>
                <a:rPr lang="de-DE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de-DE" sz="10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  <a:r>
                <a:rPr lang="de-DE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de-DE" sz="10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with</a:t>
              </a:r>
              <a:r>
                <a:rPr lang="de-DE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de-DE" sz="10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lernOS</a:t>
              </a:r>
              <a:r>
                <a:rPr lang="de-DE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de-DE" sz="10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for</a:t>
              </a:r>
              <a:r>
                <a:rPr lang="de-DE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de-DE" sz="10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yourself</a:t>
              </a:r>
              <a:r>
                <a:rPr lang="de-DE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in </a:t>
              </a:r>
              <a:r>
                <a:rPr lang="de-DE" sz="10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</a:t>
              </a:r>
              <a:r>
                <a:rPr lang="de-DE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Team </a:t>
              </a:r>
              <a:r>
                <a:rPr lang="de-DE" sz="10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or</a:t>
              </a:r>
              <a:r>
                <a:rPr lang="de-DE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für deine Organisation starten</a:t>
              </a:r>
            </a:p>
          </p:txBody>
        </p:sp>
        <p:pic>
          <p:nvPicPr>
            <p:cNvPr id="59" name="Grafik 58" descr="Volltreffer">
              <a:extLst>
                <a:ext uri="{FF2B5EF4-FFF2-40B4-BE49-F238E27FC236}">
                  <a16:creationId xmlns:a16="http://schemas.microsoft.com/office/drawing/2014/main" id="{EB406E75-E11C-4142-AAAA-382C1302C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76430" y="1273662"/>
              <a:ext cx="345489" cy="345489"/>
            </a:xfrm>
            <a:prstGeom prst="rect">
              <a:avLst/>
            </a:prstGeom>
          </p:spPr>
        </p:pic>
      </p:grpSp>
      <p:sp>
        <p:nvSpPr>
          <p:cNvPr id="97" name="Textfeld 96">
            <a:extLst>
              <a:ext uri="{FF2B5EF4-FFF2-40B4-BE49-F238E27FC236}">
                <a16:creationId xmlns:a16="http://schemas.microsoft.com/office/drawing/2014/main" id="{38ADECC0-D37C-43F1-8023-C9C0823F95EF}"/>
              </a:ext>
            </a:extLst>
          </p:cNvPr>
          <p:cNvSpPr txBox="1"/>
          <p:nvPr/>
        </p:nvSpPr>
        <p:spPr>
          <a:xfrm>
            <a:off x="2087966" y="5381003"/>
            <a:ext cx="1620000" cy="60753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noAutofit/>
          </a:bodyPr>
          <a:lstStyle/>
          <a:p>
            <a:pPr marL="88900" indent="-88900">
              <a:buFont typeface="Wingdings" panose="05000000000000000000" pitchFamily="2" charset="2"/>
              <a:buChar char="§"/>
            </a:pP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Sustainable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safety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</a:t>
            </a:r>
            <a:endParaRPr lang="de-DE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8900" indent="-88900">
              <a:buFont typeface="Wingdings" panose="05000000000000000000" pitchFamily="2" charset="2"/>
              <a:buChar char="§"/>
            </a:pP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Feeling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self-efficacy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self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-realisation</a:t>
            </a:r>
          </a:p>
          <a:p>
            <a:pPr marL="88900" indent="-88900">
              <a:buFont typeface="Wingdings" panose="05000000000000000000" pitchFamily="2" charset="2"/>
              <a:buChar char="§"/>
            </a:pP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personal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network</a:t>
            </a:r>
            <a:endParaRPr lang="de-DE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C37EC316-2C81-4B6E-8EDB-64842EC3623D}"/>
              </a:ext>
            </a:extLst>
          </p:cNvPr>
          <p:cNvSpPr txBox="1"/>
          <p:nvPr/>
        </p:nvSpPr>
        <p:spPr>
          <a:xfrm>
            <a:off x="2624235" y="5203107"/>
            <a:ext cx="556243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Long-term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7341EDA5-A3F9-40BD-8FDB-C9509A427223}"/>
              </a:ext>
            </a:extLst>
          </p:cNvPr>
          <p:cNvSpPr txBox="1"/>
          <p:nvPr/>
        </p:nvSpPr>
        <p:spPr>
          <a:xfrm>
            <a:off x="827762" y="5203107"/>
            <a:ext cx="585097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short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-term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B1C0830A-C054-4EED-B862-CCBE2037D883}"/>
              </a:ext>
            </a:extLst>
          </p:cNvPr>
          <p:cNvSpPr txBox="1"/>
          <p:nvPr/>
        </p:nvSpPr>
        <p:spPr>
          <a:xfrm>
            <a:off x="402058" y="5381003"/>
            <a:ext cx="1620000" cy="60753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noAutofit/>
          </a:bodyPr>
          <a:lstStyle/>
          <a:p>
            <a:pPr marL="88900" indent="-88900">
              <a:buFont typeface="Wingdings" panose="05000000000000000000" pitchFamily="2" charset="2"/>
              <a:buChar char="§"/>
            </a:pP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productive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focussed</a:t>
            </a:r>
            <a:endParaRPr lang="de-DE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8900" indent="-88900">
              <a:buFont typeface="Wingdings" panose="05000000000000000000" pitchFamily="2" charset="2"/>
              <a:buChar char="§"/>
            </a:pP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modern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tools</a:t>
            </a:r>
            <a:endParaRPr lang="de-DE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8900" indent="-88900">
              <a:buFont typeface="Wingdings" panose="05000000000000000000" pitchFamily="2" charset="2"/>
              <a:buChar char="§"/>
            </a:pP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flood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control</a:t>
            </a:r>
            <a:endParaRPr lang="de-DE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8900" indent="-88900">
              <a:buFont typeface="Wingdings" panose="05000000000000000000" pitchFamily="2" charset="2"/>
              <a:buChar char="§"/>
            </a:pP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 in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social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networks</a:t>
            </a:r>
            <a:endParaRPr lang="de-DE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53C8211-CA7C-41AD-A659-180F67ED45E7}"/>
              </a:ext>
            </a:extLst>
          </p:cNvPr>
          <p:cNvSpPr txBox="1"/>
          <p:nvPr/>
        </p:nvSpPr>
        <p:spPr>
          <a:xfrm>
            <a:off x="402058" y="6037310"/>
            <a:ext cx="1620000" cy="548274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noAutofit/>
          </a:bodyPr>
          <a:lstStyle/>
          <a:p>
            <a:pPr marL="88900" indent="-88900">
              <a:buFont typeface="Wingdings" panose="05000000000000000000" pitchFamily="2" charset="2"/>
              <a:buChar char="§"/>
            </a:pP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Feeling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solidarity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team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spirit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throhgh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participatory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approach</a:t>
            </a:r>
            <a:endParaRPr lang="de-DE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8900" indent="-88900">
              <a:buFont typeface="Wingdings" panose="05000000000000000000" pitchFamily="2" charset="2"/>
              <a:buChar char="§"/>
            </a:pP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Productivity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gain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through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knowledge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experience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transfer</a:t>
            </a:r>
            <a:endParaRPr lang="de-DE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36EDFB2A-20B6-4DD4-A9CF-92189ADC421E}"/>
              </a:ext>
            </a:extLst>
          </p:cNvPr>
          <p:cNvSpPr txBox="1"/>
          <p:nvPr/>
        </p:nvSpPr>
        <p:spPr>
          <a:xfrm>
            <a:off x="2087966" y="6037310"/>
            <a:ext cx="1620000" cy="548274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noAutofit/>
          </a:bodyPr>
          <a:lstStyle/>
          <a:p>
            <a:pPr marL="88900" indent="-88900">
              <a:buFont typeface="Wingdings" panose="05000000000000000000" pitchFamily="2" charset="2"/>
              <a:buChar char="§"/>
            </a:pP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Synergy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accross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silos</a:t>
            </a:r>
            <a:endParaRPr lang="de-DE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8900" indent="-88900">
              <a:buFont typeface="Wingdings" panose="05000000000000000000" pitchFamily="2" charset="2"/>
              <a:buChar char="§"/>
            </a:pP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aligned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strategy</a:t>
            </a:r>
            <a:endParaRPr lang="de-DE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8900" indent="-88900">
              <a:buFont typeface="Wingdings" panose="05000000000000000000" pitchFamily="2" charset="2"/>
              <a:buChar char="§"/>
            </a:pP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Competitive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advantage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through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learning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core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competence</a:t>
            </a:r>
            <a:endParaRPr lang="de-DE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C57912C-5E3C-4BE2-B766-1BF40D12A87E}"/>
              </a:ext>
            </a:extLst>
          </p:cNvPr>
          <p:cNvGrpSpPr/>
          <p:nvPr/>
        </p:nvGrpSpPr>
        <p:grpSpPr>
          <a:xfrm>
            <a:off x="6082066" y="4855503"/>
            <a:ext cx="3641697" cy="1816549"/>
            <a:chOff x="6082888" y="4861112"/>
            <a:chExt cx="3641697" cy="1816549"/>
          </a:xfrm>
          <a:solidFill>
            <a:schemeClr val="bg1">
              <a:lumMod val="75000"/>
            </a:schemeClr>
          </a:solidFill>
        </p:grpSpPr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AFB42AEC-40B2-4B6A-8D14-FB7EDB43BAAD}"/>
                </a:ext>
              </a:extLst>
            </p:cNvPr>
            <p:cNvSpPr txBox="1"/>
            <p:nvPr/>
          </p:nvSpPr>
          <p:spPr>
            <a:xfrm>
              <a:off x="6082888" y="4861112"/>
              <a:ext cx="3641697" cy="181654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noAutofit/>
            </a:bodyPr>
            <a:lstStyle/>
            <a:p>
              <a:pPr algn="ctr"/>
              <a:r>
                <a:rPr lang="de-DE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What</a:t>
              </a:r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de-DE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are</a:t>
              </a:r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de-DE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</a:t>
              </a:r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de-DE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critical</a:t>
              </a:r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de-DE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success</a:t>
              </a:r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de-DE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factors</a:t>
              </a:r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?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663C8D77-38E1-40CA-ADE3-3CEC32EF1C8D}"/>
                </a:ext>
              </a:extLst>
            </p:cNvPr>
            <p:cNvSpPr txBox="1"/>
            <p:nvPr/>
          </p:nvSpPr>
          <p:spPr>
            <a:xfrm>
              <a:off x="6690147" y="5135924"/>
              <a:ext cx="522579" cy="138499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Individual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5BDD3AEB-BCE1-4FE4-BE60-EEF75E280599}"/>
                </a:ext>
              </a:extLst>
            </p:cNvPr>
            <p:cNvSpPr txBox="1"/>
            <p:nvPr/>
          </p:nvSpPr>
          <p:spPr>
            <a:xfrm>
              <a:off x="8452708" y="5132722"/>
              <a:ext cx="689291" cy="138499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Organization</a:t>
              </a:r>
              <a:endPara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6F05534F-3B33-48D6-84AD-665219BC5BF5}"/>
                </a:ext>
              </a:extLst>
            </p:cNvPr>
            <p:cNvSpPr txBox="1"/>
            <p:nvPr/>
          </p:nvSpPr>
          <p:spPr>
            <a:xfrm>
              <a:off x="6175778" y="5319188"/>
              <a:ext cx="1733406" cy="127549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36000" bIns="36000" rtlCol="0">
              <a:noAutofit/>
            </a:bodyPr>
            <a:lstStyle/>
            <a:p>
              <a:pPr marL="88900" indent="-88900">
                <a:buFont typeface="Wingdings" panose="05000000000000000000" pitchFamily="2" charset="2"/>
                <a:buChar char="§"/>
              </a:pPr>
              <a:r>
                <a:rPr lang="de-DE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KEEP CALM &amp; LEARN ON!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Determination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and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persistance</a:t>
              </a:r>
              <a:endParaRPr lang="de-DE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88900" indent="-88900">
                <a:buFont typeface="Wingdings" panose="05000000000000000000" pitchFamily="2" charset="2"/>
                <a:buChar char="§"/>
              </a:pPr>
              <a:r>
                <a:rPr lang="de-DE" sz="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Mindset</a:t>
              </a:r>
              <a:r>
                <a:rPr lang="de-DE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Future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does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not „happen“, I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can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help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shape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it!</a:t>
              </a:r>
              <a:endParaRPr lang="de-DE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88900" indent="-88900">
                <a:buFont typeface="Wingdings" panose="05000000000000000000" pitchFamily="2" charset="2"/>
                <a:buChar char="§"/>
              </a:pPr>
              <a:r>
                <a:rPr lang="de-DE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Time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learning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is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scheduled</a:t>
              </a:r>
              <a:endParaRPr lang="de-DE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88900" indent="-88900">
                <a:buFont typeface="Wingdings" panose="05000000000000000000" pitchFamily="2" charset="2"/>
                <a:buChar char="§"/>
              </a:pPr>
              <a:r>
                <a:rPr lang="de-DE" sz="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Curiosity</a:t>
              </a:r>
              <a:r>
                <a:rPr lang="de-DE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new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topics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instead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„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as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usual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</a:t>
              </a:r>
            </a:p>
            <a:p>
              <a:pPr marL="88900" indent="-88900">
                <a:buFont typeface="Wingdings" panose="05000000000000000000" pitchFamily="2" charset="2"/>
                <a:buChar char="§"/>
              </a:pPr>
              <a:r>
                <a:rPr lang="de-DE" sz="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Openness</a:t>
              </a:r>
              <a:r>
                <a:rPr lang="de-DE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knowledge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experience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others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instead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reinventing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wheels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and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repeating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mistakes</a:t>
              </a:r>
              <a:endParaRPr lang="de-DE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80" name="Grafik 79" descr="Podium">
              <a:extLst>
                <a:ext uri="{FF2B5EF4-FFF2-40B4-BE49-F238E27FC236}">
                  <a16:creationId xmlns:a16="http://schemas.microsoft.com/office/drawing/2014/main" id="{A24387C8-5D2D-4FE4-ABF7-2F69064A9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182850" y="4920508"/>
              <a:ext cx="452389" cy="452389"/>
            </a:xfrm>
            <a:prstGeom prst="rect">
              <a:avLst/>
            </a:prstGeom>
          </p:spPr>
        </p:pic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82490D3A-F3D1-4B55-ABE1-70B8E92E4EA5}"/>
                </a:ext>
              </a:extLst>
            </p:cNvPr>
            <p:cNvSpPr txBox="1"/>
            <p:nvPr/>
          </p:nvSpPr>
          <p:spPr>
            <a:xfrm>
              <a:off x="7975591" y="5319187"/>
              <a:ext cx="1654886" cy="127549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36000" bIns="36000" rtlCol="0">
              <a:noAutofit/>
            </a:bodyPr>
            <a:lstStyle/>
            <a:p>
              <a:pPr marL="88900" indent="-88900">
                <a:buFont typeface="Wingdings" panose="05000000000000000000" pitchFamily="2" charset="2"/>
                <a:buChar char="§"/>
              </a:pPr>
              <a:r>
                <a:rPr lang="de-DE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Clear </a:t>
              </a:r>
              <a:r>
                <a:rPr lang="de-DE" sz="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message</a:t>
              </a:r>
              <a:r>
                <a:rPr lang="de-DE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Knowledge &amp;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learning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are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important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our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future</a:t>
              </a:r>
              <a:endParaRPr lang="de-DE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88900" indent="-88900">
                <a:buFont typeface="Wingdings" panose="05000000000000000000" pitchFamily="2" charset="2"/>
                <a:buChar char="§"/>
              </a:pPr>
              <a:r>
                <a:rPr lang="de-DE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Time </a:t>
              </a:r>
              <a:r>
                <a:rPr lang="de-DE" sz="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and</a:t>
              </a:r>
              <a:r>
                <a:rPr lang="de-DE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open </a:t>
              </a:r>
              <a:r>
                <a:rPr lang="de-DE" sz="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space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learning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and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development</a:t>
              </a:r>
              <a:endParaRPr lang="de-DE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88900" indent="-88900">
                <a:buFont typeface="Wingdings" panose="05000000000000000000" pitchFamily="2" charset="2"/>
                <a:buChar char="§"/>
              </a:pPr>
              <a:r>
                <a:rPr lang="de-DE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Learning </a:t>
              </a:r>
              <a:r>
                <a:rPr lang="de-DE" sz="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Coalition</a:t>
              </a:r>
              <a:r>
                <a:rPr lang="de-DE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initiate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and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support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on an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ongoing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basis</a:t>
              </a:r>
              <a:endParaRPr lang="de-DE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88900" indent="-88900">
                <a:buFont typeface="Wingdings" panose="05000000000000000000" pitchFamily="2" charset="2"/>
                <a:buChar char="§"/>
              </a:pPr>
              <a:r>
                <a:rPr lang="de-DE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Sponsor 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 top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management</a:t>
              </a:r>
              <a:endParaRPr lang="de-DE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88900" indent="-88900">
                <a:buFont typeface="Wingdings" panose="05000000000000000000" pitchFamily="2" charset="2"/>
                <a:buChar char="§"/>
              </a:pPr>
              <a:r>
                <a:rPr lang="de-DE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Invitation </a:t>
              </a:r>
              <a:r>
                <a:rPr lang="de-DE" sz="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based</a:t>
              </a:r>
              <a:r>
                <a:rPr lang="de-DE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develpment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change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process</a:t>
              </a:r>
              <a:endParaRPr lang="de-DE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10" name="Grafik 109" descr="Medaille">
              <a:extLst>
                <a:ext uri="{FF2B5EF4-FFF2-40B4-BE49-F238E27FC236}">
                  <a16:creationId xmlns:a16="http://schemas.microsoft.com/office/drawing/2014/main" id="{37F475D8-2422-41DF-BAC4-399455EF0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81983" y="4983476"/>
              <a:ext cx="326452" cy="326452"/>
            </a:xfrm>
            <a:prstGeom prst="rect">
              <a:avLst/>
            </a:prstGeom>
          </p:spPr>
        </p:pic>
      </p:grpSp>
      <p:pic>
        <p:nvPicPr>
          <p:cNvPr id="4" name="Grafik 3" descr="Verbindungen">
            <a:extLst>
              <a:ext uri="{FF2B5EF4-FFF2-40B4-BE49-F238E27FC236}">
                <a16:creationId xmlns:a16="http://schemas.microsoft.com/office/drawing/2014/main" id="{A3C0E0B8-6D22-41A1-BF60-8D532579B1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84259" y="2890292"/>
            <a:ext cx="492548" cy="492548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D4688D3-A79F-447A-8C77-E5B20182A5C3}"/>
              </a:ext>
            </a:extLst>
          </p:cNvPr>
          <p:cNvGrpSpPr/>
          <p:nvPr/>
        </p:nvGrpSpPr>
        <p:grpSpPr>
          <a:xfrm>
            <a:off x="6012356" y="2624909"/>
            <a:ext cx="1800000" cy="2058097"/>
            <a:chOff x="2043378" y="2173904"/>
            <a:chExt cx="1800000" cy="2058097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E2C81608-8782-4B6B-85D4-A63E284640A9}"/>
                </a:ext>
              </a:extLst>
            </p:cNvPr>
            <p:cNvGrpSpPr/>
            <p:nvPr/>
          </p:nvGrpSpPr>
          <p:grpSpPr>
            <a:xfrm>
              <a:off x="2043378" y="2240622"/>
              <a:ext cx="1800000" cy="1991379"/>
              <a:chOff x="2050222" y="2240622"/>
              <a:chExt cx="1800000" cy="1991379"/>
            </a:xfrm>
          </p:grpSpPr>
          <p:sp>
            <p:nvSpPr>
              <p:cNvPr id="115" name="Rechteck: abgerundete Ecken 114">
                <a:extLst>
                  <a:ext uri="{FF2B5EF4-FFF2-40B4-BE49-F238E27FC236}">
                    <a16:creationId xmlns:a16="http://schemas.microsoft.com/office/drawing/2014/main" id="{FE1BC443-3ACB-404C-91EA-CC4A59BB04B2}"/>
                  </a:ext>
                </a:extLst>
              </p:cNvPr>
              <p:cNvSpPr/>
              <p:nvPr/>
            </p:nvSpPr>
            <p:spPr>
              <a:xfrm>
                <a:off x="2050222" y="2240622"/>
                <a:ext cx="1800000" cy="1991379"/>
              </a:xfrm>
              <a:prstGeom prst="roundRect">
                <a:avLst>
                  <a:gd name="adj" fmla="val 5485"/>
                </a:avLst>
              </a:prstGeom>
              <a:solidFill>
                <a:srgbClr val="FFD3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de-DE" sz="1200" dirty="0">
                    <a:solidFill>
                      <a:srgbClr val="FF66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lernOS für Teams</a:t>
                </a:r>
              </a:p>
              <a:p>
                <a:endParaRPr lang="de-DE" sz="1200" dirty="0">
                  <a:solidFill>
                    <a:srgbClr val="FF66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de-DE" sz="1200" dirty="0">
                  <a:solidFill>
                    <a:srgbClr val="FF66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de-DE" sz="600" dirty="0">
                  <a:solidFill>
                    <a:srgbClr val="FF66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180975" indent="-180975">
                  <a:buFont typeface="Wingdings" panose="05000000000000000000" pitchFamily="2" charset="2"/>
                  <a:buChar char="§"/>
                </a:pPr>
                <a:r>
                  <a:rPr lang="de-DE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Team </a:t>
                </a:r>
                <a:r>
                  <a:rPr lang="de-DE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development</a:t>
                </a:r>
                <a:r>
                  <a:rPr lang="de-DE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de-DE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with</a:t>
                </a:r>
                <a:r>
                  <a:rPr lang="de-DE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3-month </a:t>
                </a:r>
                <a:r>
                  <a:rPr lang="de-DE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sprints</a:t>
                </a:r>
                <a:r>
                  <a:rPr lang="de-DE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de-DE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with</a:t>
                </a:r>
                <a:r>
                  <a:rPr lang="de-DE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de-DE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or</a:t>
                </a:r>
                <a:r>
                  <a:rPr lang="de-DE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de-DE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without</a:t>
                </a:r>
                <a:r>
                  <a:rPr lang="de-DE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de-DE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learning</a:t>
                </a:r>
                <a:r>
                  <a:rPr lang="de-DE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de-DE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coach</a:t>
                </a:r>
                <a:endPara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180975" indent="-180975">
                  <a:buFont typeface="Wingdings" panose="05000000000000000000" pitchFamily="2" charset="2"/>
                  <a:buChar char="§"/>
                </a:pPr>
                <a:r>
                  <a:rPr lang="de-DE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Action </a:t>
                </a:r>
                <a:r>
                  <a:rPr lang="de-DE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learning</a:t>
                </a:r>
                <a:r>
                  <a:rPr lang="de-DE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e.g. </a:t>
                </a:r>
                <a:r>
                  <a:rPr lang="de-DE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as</a:t>
                </a:r>
                <a:r>
                  <a:rPr lang="de-DE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de-DE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part</a:t>
                </a:r>
                <a:r>
                  <a:rPr lang="de-DE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de-DE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of</a:t>
                </a:r>
                <a:r>
                  <a:rPr lang="de-DE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de-DE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team</a:t>
                </a:r>
                <a:r>
                  <a:rPr lang="de-DE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jour fixes</a:t>
                </a:r>
              </a:p>
              <a:p>
                <a:pPr marL="180975" indent="-180975">
                  <a:buFont typeface="Wingdings" panose="05000000000000000000" pitchFamily="2" charset="2"/>
                  <a:buChar char="§"/>
                </a:pPr>
                <a:r>
                  <a:rPr lang="de-DE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Topics e.g. </a:t>
                </a:r>
                <a:r>
                  <a:rPr lang="de-DE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communication</a:t>
                </a:r>
                <a:r>
                  <a:rPr lang="de-DE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de-DE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documentation</a:t>
                </a:r>
                <a:r>
                  <a:rPr lang="de-DE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de-DE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filing</a:t>
                </a:r>
                <a:r>
                  <a:rPr lang="de-DE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Office 365 etc.</a:t>
                </a:r>
              </a:p>
            </p:txBody>
          </p:sp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BE27F954-57A1-43AF-A13E-2E2B9A540279}"/>
                  </a:ext>
                </a:extLst>
              </p:cNvPr>
              <p:cNvSpPr txBox="1"/>
              <p:nvPr/>
            </p:nvSpPr>
            <p:spPr>
              <a:xfrm>
                <a:off x="2104222" y="2550170"/>
                <a:ext cx="1692000" cy="38048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de-DE" sz="10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Enable</a:t>
                </a:r>
                <a:r>
                  <a:rPr lang="de-DE" sz="1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de-DE" sz="10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collaboration</a:t>
                </a:r>
                <a:r>
                  <a:rPr lang="de-DE" sz="1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&amp; </a:t>
                </a:r>
                <a:r>
                  <a:rPr lang="de-DE" sz="10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learning</a:t>
                </a:r>
                <a:r>
                  <a:rPr lang="de-DE" sz="1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in </a:t>
                </a:r>
                <a:r>
                  <a:rPr lang="de-DE" sz="10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teams</a:t>
                </a:r>
                <a:endParaRPr lang="de-DE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37" name="Grafik 36" descr="Benutzer">
              <a:extLst>
                <a:ext uri="{FF2B5EF4-FFF2-40B4-BE49-F238E27FC236}">
                  <a16:creationId xmlns:a16="http://schemas.microsoft.com/office/drawing/2014/main" id="{94A23B91-DC59-4282-8FE8-C0707C81F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32489" y="2173904"/>
              <a:ext cx="491762" cy="491762"/>
            </a:xfrm>
            <a:prstGeom prst="rect">
              <a:avLst/>
            </a:prstGeom>
          </p:spPr>
        </p:pic>
      </p:grpSp>
      <p:sp>
        <p:nvSpPr>
          <p:cNvPr id="14" name="Ellipse 13">
            <a:extLst>
              <a:ext uri="{FF2B5EF4-FFF2-40B4-BE49-F238E27FC236}">
                <a16:creationId xmlns:a16="http://schemas.microsoft.com/office/drawing/2014/main" id="{D1629A92-808A-42AF-8C54-1EB752D8A271}"/>
              </a:ext>
            </a:extLst>
          </p:cNvPr>
          <p:cNvSpPr/>
          <p:nvPr/>
        </p:nvSpPr>
        <p:spPr>
          <a:xfrm>
            <a:off x="5606242" y="2503687"/>
            <a:ext cx="468000" cy="46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middleup</a:t>
            </a:r>
            <a:endParaRPr lang="de-DE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de-DE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down</a:t>
            </a:r>
            <a:endParaRPr lang="de-DE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ECADBB2-CA89-443A-99DA-0227562D11C6}"/>
              </a:ext>
            </a:extLst>
          </p:cNvPr>
          <p:cNvSpPr/>
          <p:nvPr/>
        </p:nvSpPr>
        <p:spPr>
          <a:xfrm>
            <a:off x="4695915" y="2503687"/>
            <a:ext cx="468000" cy="46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</a:t>
            </a:r>
          </a:p>
          <a:p>
            <a:pPr algn="ctr"/>
            <a:r>
              <a:rPr lang="de-DE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down</a:t>
            </a:r>
            <a:endParaRPr lang="de-DE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Rechteck: abgerundete Ecken 112">
            <a:extLst>
              <a:ext uri="{FF2B5EF4-FFF2-40B4-BE49-F238E27FC236}">
                <a16:creationId xmlns:a16="http://schemas.microsoft.com/office/drawing/2014/main" id="{6FFFAEE1-ADEF-48EC-97A9-92F69700FB1B}"/>
              </a:ext>
            </a:extLst>
          </p:cNvPr>
          <p:cNvSpPr/>
          <p:nvPr/>
        </p:nvSpPr>
        <p:spPr>
          <a:xfrm>
            <a:off x="2072517" y="2626047"/>
            <a:ext cx="1800000" cy="2229456"/>
          </a:xfrm>
          <a:prstGeom prst="roundRect">
            <a:avLst>
              <a:gd name="adj" fmla="val 4511"/>
            </a:avLst>
          </a:prstGeom>
          <a:solidFill>
            <a:srgbClr val="FFD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de-DE" sz="1200" dirty="0" err="1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lernOS</a:t>
            </a:r>
            <a:r>
              <a:rPr lang="de-DE" sz="1200" dirty="0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200" dirty="0" err="1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de-DE" sz="1200" dirty="0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200" dirty="0" err="1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endParaRPr lang="de-DE" sz="1200" dirty="0">
              <a:solidFill>
                <a:srgbClr val="FF66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de-DE" sz="1200" dirty="0">
              <a:solidFill>
                <a:srgbClr val="FF66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de-DE" sz="1200" dirty="0">
              <a:solidFill>
                <a:srgbClr val="FF66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de-DE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 in 3-months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sprints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personal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goals</a:t>
            </a:r>
            <a:endParaRPr lang="de-DE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Selforganized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allone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in a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tandem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a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circle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(4-5)</a:t>
            </a: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paths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2h time/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week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necessary</a:t>
            </a:r>
            <a:endParaRPr lang="de-DE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Methodological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elements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Scrum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OKR, GTD und WOL.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C3243C21-21D0-4659-B031-5E3074CBB359}"/>
              </a:ext>
            </a:extLst>
          </p:cNvPr>
          <p:cNvSpPr txBox="1"/>
          <p:nvPr/>
        </p:nvSpPr>
        <p:spPr>
          <a:xfrm>
            <a:off x="2126517" y="2926671"/>
            <a:ext cx="1692000" cy="3804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Cultivate</a:t>
            </a:r>
            <a:r>
              <a:rPr lang="de-DE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de-DE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</a:t>
            </a:r>
            <a:r>
              <a:rPr lang="de-DE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de-DE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self-directed</a:t>
            </a:r>
            <a:r>
              <a:rPr lang="de-DE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lifelong</a:t>
            </a:r>
            <a:r>
              <a:rPr lang="de-DE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</a:t>
            </a: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4" name="Grafik 33" descr="Benutzer">
            <a:extLst>
              <a:ext uri="{FF2B5EF4-FFF2-40B4-BE49-F238E27FC236}">
                <a16:creationId xmlns:a16="http://schemas.microsoft.com/office/drawing/2014/main" id="{7C97441C-4F70-4E25-82E9-0D1BC4D954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00115" y="2640603"/>
            <a:ext cx="335320" cy="335320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CF3E18BF-2EBD-4ABE-ADEA-67D2C8426731}"/>
              </a:ext>
            </a:extLst>
          </p:cNvPr>
          <p:cNvSpPr/>
          <p:nvPr/>
        </p:nvSpPr>
        <p:spPr>
          <a:xfrm>
            <a:off x="3785588" y="2503687"/>
            <a:ext cx="468000" cy="46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bottom</a:t>
            </a:r>
            <a:r>
              <a:rPr lang="de-DE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up</a:t>
            </a:r>
            <a:endParaRPr lang="de-DE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Pfeil: nach rechts 37">
            <a:extLst>
              <a:ext uri="{FF2B5EF4-FFF2-40B4-BE49-F238E27FC236}">
                <a16:creationId xmlns:a16="http://schemas.microsoft.com/office/drawing/2014/main" id="{92CF90C8-FA49-4692-BA39-5096DF7DAF98}"/>
              </a:ext>
            </a:extLst>
          </p:cNvPr>
          <p:cNvSpPr/>
          <p:nvPr/>
        </p:nvSpPr>
        <p:spPr>
          <a:xfrm rot="1800000">
            <a:off x="6429461" y="2357480"/>
            <a:ext cx="414723" cy="19232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50350218-5C75-4549-AC97-6BB720A03B61}"/>
              </a:ext>
            </a:extLst>
          </p:cNvPr>
          <p:cNvSpPr/>
          <p:nvPr/>
        </p:nvSpPr>
        <p:spPr>
          <a:xfrm>
            <a:off x="6741900" y="587881"/>
            <a:ext cx="414723" cy="19232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06173662-D07B-4B0A-9C85-081D0C2D0674}"/>
              </a:ext>
            </a:extLst>
          </p:cNvPr>
          <p:cNvSpPr/>
          <p:nvPr/>
        </p:nvSpPr>
        <p:spPr>
          <a:xfrm rot="8890670">
            <a:off x="6483175" y="1347046"/>
            <a:ext cx="646847" cy="18833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E06FF2F9-4DD9-4834-B243-1D6B70010D51}"/>
              </a:ext>
            </a:extLst>
          </p:cNvPr>
          <p:cNvSpPr/>
          <p:nvPr/>
        </p:nvSpPr>
        <p:spPr>
          <a:xfrm>
            <a:off x="3981246" y="5341606"/>
            <a:ext cx="1922586" cy="1384314"/>
          </a:xfrm>
          <a:prstGeom prst="roundRect">
            <a:avLst>
              <a:gd name="adj" fmla="val 12678"/>
            </a:avLst>
          </a:prstGeom>
          <a:solidFill>
            <a:srgbClr val="FFD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de-DE" sz="1050" dirty="0" err="1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Stop</a:t>
            </a:r>
            <a:r>
              <a:rPr lang="de-DE" sz="1050" dirty="0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Reading, Start </a:t>
            </a:r>
            <a:r>
              <a:rPr lang="de-DE" sz="1050" dirty="0" err="1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Doing</a:t>
            </a:r>
            <a:r>
              <a:rPr lang="de-DE" sz="1050" dirty="0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</a:p>
          <a:p>
            <a:endParaRPr lang="de-DE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82563" indent="-182563">
              <a:buFont typeface="+mj-lt"/>
              <a:buAutoNum type="arabicPeriod"/>
            </a:pP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Choose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path</a:t>
            </a:r>
            <a:endParaRPr lang="de-DE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82563" indent="-182563">
              <a:buFont typeface="+mj-lt"/>
              <a:buAutoNum type="arabicPeriod"/>
            </a:pP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fellows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team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organization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tandem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circle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6"/>
              </a:rPr>
              <a:t>Circlefinder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182563" indent="-182563">
              <a:buFont typeface="+mj-lt"/>
              <a:buAutoNum type="arabicPeriod"/>
            </a:pP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Plan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week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0.</a:t>
            </a:r>
          </a:p>
          <a:p>
            <a:pPr marL="182563" indent="-182563">
              <a:buFont typeface="+mj-lt"/>
              <a:buAutoNum type="arabicPeriod"/>
            </a:pP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Let‘s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1FE4F2AE-A6DC-4EF6-AD53-AA79F7F56569}"/>
              </a:ext>
            </a:extLst>
          </p:cNvPr>
          <p:cNvSpPr/>
          <p:nvPr/>
        </p:nvSpPr>
        <p:spPr>
          <a:xfrm rot="5400000">
            <a:off x="4809266" y="5206293"/>
            <a:ext cx="197177" cy="19080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34A651E7-065B-4FE5-87F6-2114666C8D63}"/>
              </a:ext>
            </a:extLst>
          </p:cNvPr>
          <p:cNvSpPr/>
          <p:nvPr/>
        </p:nvSpPr>
        <p:spPr>
          <a:xfrm rot="3742552">
            <a:off x="3515402" y="5059964"/>
            <a:ext cx="697704" cy="19232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E2C88888-C1F0-460A-B115-382887C7DB71}"/>
              </a:ext>
            </a:extLst>
          </p:cNvPr>
          <p:cNvSpPr/>
          <p:nvPr/>
        </p:nvSpPr>
        <p:spPr>
          <a:xfrm rot="7050715">
            <a:off x="5596575" y="4953286"/>
            <a:ext cx="857633" cy="19232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A89A719-B510-4887-8C9C-2FE82B1723DB}"/>
              </a:ext>
            </a:extLst>
          </p:cNvPr>
          <p:cNvSpPr txBox="1"/>
          <p:nvPr/>
        </p:nvSpPr>
        <p:spPr>
          <a:xfrm>
            <a:off x="205695" y="2619756"/>
            <a:ext cx="1661128" cy="22294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lernOS Infos</a:t>
            </a:r>
          </a:p>
          <a:p>
            <a:endParaRPr lang="de-DE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Website: 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7"/>
              </a:rPr>
              <a:t>lernos.org</a:t>
            </a:r>
            <a:endParaRPr lang="de-DE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Twitter: 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8"/>
              </a:rPr>
              <a:t>@lern_os</a:t>
            </a:r>
            <a:endParaRPr lang="de-DE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Community: 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9"/>
              </a:rPr>
              <a:t>community.cogneon.de</a:t>
            </a:r>
            <a:endParaRPr lang="de-DE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GitHub: 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0"/>
              </a:rPr>
              <a:t>github.com/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0"/>
              </a:rPr>
              <a:t>cogneon</a:t>
            </a:r>
            <a:endParaRPr lang="de-DE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de-DE" sz="1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84E530B-C8E2-4B23-ADF8-1C807DF2488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92" y="3721580"/>
            <a:ext cx="612000" cy="612000"/>
          </a:xfrm>
          <a:prstGeom prst="rect">
            <a:avLst/>
          </a:prstGeom>
        </p:spPr>
      </p:pic>
      <p:pic>
        <p:nvPicPr>
          <p:cNvPr id="31" name="Grafik 3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5FB3434-EA98-4573-998C-F95E6C71B4D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518" y="4460887"/>
            <a:ext cx="911829" cy="321456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DF3129FA-3AD1-4EEB-B2B2-CA42BCD60330}"/>
              </a:ext>
            </a:extLst>
          </p:cNvPr>
          <p:cNvSpPr/>
          <p:nvPr/>
        </p:nvSpPr>
        <p:spPr>
          <a:xfrm rot="9000000">
            <a:off x="3010039" y="2303832"/>
            <a:ext cx="414723" cy="19232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695A4F6D-9A3C-40D4-B10A-265D7C464F92}"/>
              </a:ext>
            </a:extLst>
          </p:cNvPr>
          <p:cNvGrpSpPr/>
          <p:nvPr/>
        </p:nvGrpSpPr>
        <p:grpSpPr>
          <a:xfrm>
            <a:off x="1278629" y="1656112"/>
            <a:ext cx="133718" cy="191052"/>
            <a:chOff x="1306259" y="1656112"/>
            <a:chExt cx="133718" cy="191052"/>
          </a:xfrm>
        </p:grpSpPr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C8F9724F-69EB-4CDA-A083-496F5C48B0CA}"/>
                </a:ext>
              </a:extLst>
            </p:cNvPr>
            <p:cNvCxnSpPr/>
            <p:nvPr/>
          </p:nvCxnSpPr>
          <p:spPr>
            <a:xfrm flipV="1">
              <a:off x="1306259" y="1656112"/>
              <a:ext cx="0" cy="19105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23B42736-828A-41E4-842B-652DAAAE266F}"/>
                </a:ext>
              </a:extLst>
            </p:cNvPr>
            <p:cNvSpPr/>
            <p:nvPr/>
          </p:nvSpPr>
          <p:spPr>
            <a:xfrm>
              <a:off x="1306259" y="1658894"/>
              <a:ext cx="133718" cy="1153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31093B2A-3D99-42B6-AA5E-22D2B3D4EAF6}"/>
                </a:ext>
              </a:extLst>
            </p:cNvPr>
            <p:cNvSpPr/>
            <p:nvPr/>
          </p:nvSpPr>
          <p:spPr>
            <a:xfrm>
              <a:off x="1349375" y="1691762"/>
              <a:ext cx="45719" cy="45719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24215A75-1824-4ADE-BDE5-60CA1E42E8E9}"/>
              </a:ext>
            </a:extLst>
          </p:cNvPr>
          <p:cNvGrpSpPr/>
          <p:nvPr/>
        </p:nvGrpSpPr>
        <p:grpSpPr>
          <a:xfrm>
            <a:off x="1705765" y="1656112"/>
            <a:ext cx="133718" cy="191052"/>
            <a:chOff x="1306259" y="1656112"/>
            <a:chExt cx="133718" cy="191052"/>
          </a:xfrm>
        </p:grpSpPr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0C6F0460-164B-4BE8-8F74-30D571BB1807}"/>
                </a:ext>
              </a:extLst>
            </p:cNvPr>
            <p:cNvCxnSpPr/>
            <p:nvPr/>
          </p:nvCxnSpPr>
          <p:spPr>
            <a:xfrm flipV="1">
              <a:off x="1306259" y="1656112"/>
              <a:ext cx="0" cy="19105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C163B764-926B-41F8-A90A-C10BD2D46CF5}"/>
                </a:ext>
              </a:extLst>
            </p:cNvPr>
            <p:cNvSpPr/>
            <p:nvPr/>
          </p:nvSpPr>
          <p:spPr>
            <a:xfrm>
              <a:off x="1306259" y="1658894"/>
              <a:ext cx="133718" cy="1153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B171FA93-DD0D-45C7-8490-B0C5FB6ED99E}"/>
                </a:ext>
              </a:extLst>
            </p:cNvPr>
            <p:cNvSpPr/>
            <p:nvPr/>
          </p:nvSpPr>
          <p:spPr>
            <a:xfrm>
              <a:off x="1349375" y="1691762"/>
              <a:ext cx="45719" cy="45719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583D8C5C-9890-4508-A211-09F639AF7D3B}"/>
              </a:ext>
            </a:extLst>
          </p:cNvPr>
          <p:cNvSpPr/>
          <p:nvPr/>
        </p:nvSpPr>
        <p:spPr>
          <a:xfrm>
            <a:off x="249353" y="1709802"/>
            <a:ext cx="2792493" cy="536000"/>
          </a:xfrm>
          <a:prstGeom prst="rightArrow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 in </a:t>
            </a:r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sprints</a:t>
            </a:r>
            <a:b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(13 </a:t>
            </a:r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weeks</a:t>
            </a:r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68E27B88-956E-42C8-A0F4-E1E092DA2924}"/>
              </a:ext>
            </a:extLst>
          </p:cNvPr>
          <p:cNvGrpSpPr/>
          <p:nvPr/>
        </p:nvGrpSpPr>
        <p:grpSpPr>
          <a:xfrm>
            <a:off x="386575" y="1717887"/>
            <a:ext cx="555790" cy="555790"/>
            <a:chOff x="386575" y="1717887"/>
            <a:chExt cx="555790" cy="55579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8845E954-975E-4F55-B1B5-CAC835BC94A5}"/>
                </a:ext>
              </a:extLst>
            </p:cNvPr>
            <p:cNvSpPr/>
            <p:nvPr/>
          </p:nvSpPr>
          <p:spPr>
            <a:xfrm>
              <a:off x="386575" y="1717887"/>
              <a:ext cx="555790" cy="555790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09D1E1C2-E38C-47B2-B06E-2EFDB5FD7640}"/>
                </a:ext>
              </a:extLst>
            </p:cNvPr>
            <p:cNvSpPr txBox="1"/>
            <p:nvPr/>
          </p:nvSpPr>
          <p:spPr>
            <a:xfrm>
              <a:off x="463040" y="1819064"/>
              <a:ext cx="39754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PLAN</a:t>
              </a:r>
            </a:p>
            <a:p>
              <a:pPr algn="ctr"/>
              <a:r>
                <a:rPr lang="de-DE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Event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1CBC05B3-E67E-48DB-865B-BC4D94C30AA5}"/>
              </a:ext>
            </a:extLst>
          </p:cNvPr>
          <p:cNvGrpSpPr/>
          <p:nvPr/>
        </p:nvGrpSpPr>
        <p:grpSpPr>
          <a:xfrm>
            <a:off x="2128623" y="1716573"/>
            <a:ext cx="555790" cy="555790"/>
            <a:chOff x="2128623" y="1716573"/>
            <a:chExt cx="555790" cy="55579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4F81A04F-5505-4334-BD72-F12BFD79E8FA}"/>
                </a:ext>
              </a:extLst>
            </p:cNvPr>
            <p:cNvSpPr/>
            <p:nvPr/>
          </p:nvSpPr>
          <p:spPr>
            <a:xfrm>
              <a:off x="2128623" y="1716573"/>
              <a:ext cx="555790" cy="555790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F226343D-E004-47B2-97EC-8A9705500348}"/>
                </a:ext>
              </a:extLst>
            </p:cNvPr>
            <p:cNvSpPr txBox="1"/>
            <p:nvPr/>
          </p:nvSpPr>
          <p:spPr>
            <a:xfrm>
              <a:off x="2160265" y="1825867"/>
              <a:ext cx="47929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RETRO</a:t>
              </a:r>
            </a:p>
            <a:p>
              <a:pPr algn="ctr"/>
              <a:r>
                <a:rPr lang="de-DE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Event</a:t>
              </a:r>
            </a:p>
          </p:txBody>
        </p:sp>
      </p:grpSp>
      <p:grpSp>
        <p:nvGrpSpPr>
          <p:cNvPr id="46" name="Grafik 38" descr="Rennflagge">
            <a:extLst>
              <a:ext uri="{FF2B5EF4-FFF2-40B4-BE49-F238E27FC236}">
                <a16:creationId xmlns:a16="http://schemas.microsoft.com/office/drawing/2014/main" id="{DD602819-5D88-485A-8029-3033050CCA6F}"/>
              </a:ext>
            </a:extLst>
          </p:cNvPr>
          <p:cNvGrpSpPr/>
          <p:nvPr/>
        </p:nvGrpSpPr>
        <p:grpSpPr>
          <a:xfrm>
            <a:off x="2205793" y="1389388"/>
            <a:ext cx="420855" cy="420855"/>
            <a:chOff x="2203380" y="1405012"/>
            <a:chExt cx="420855" cy="420855"/>
          </a:xfrm>
        </p:grpSpPr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EED4073D-0007-42D9-81FC-4D6F73F4E638}"/>
                </a:ext>
              </a:extLst>
            </p:cNvPr>
            <p:cNvSpPr/>
            <p:nvPr/>
          </p:nvSpPr>
          <p:spPr>
            <a:xfrm>
              <a:off x="2436117" y="1507894"/>
              <a:ext cx="179349" cy="163080"/>
            </a:xfrm>
            <a:custGeom>
              <a:avLst/>
              <a:gdLst>
                <a:gd name="connsiteX0" fmla="*/ 87481 w 179349"/>
                <a:gd name="connsiteY0" fmla="*/ 6106 h 163080"/>
                <a:gd name="connsiteX1" fmla="*/ 59490 w 179349"/>
                <a:gd name="connsiteY1" fmla="*/ 17 h 163080"/>
                <a:gd name="connsiteX2" fmla="*/ 48403 w 179349"/>
                <a:gd name="connsiteY2" fmla="*/ 1459 h 163080"/>
                <a:gd name="connsiteX3" fmla="*/ 0 w 179349"/>
                <a:gd name="connsiteY3" fmla="*/ 119570 h 163080"/>
                <a:gd name="connsiteX4" fmla="*/ 10960 w 179349"/>
                <a:gd name="connsiteY4" fmla="*/ 118163 h 163080"/>
                <a:gd name="connsiteX5" fmla="*/ 39065 w 179349"/>
                <a:gd name="connsiteY5" fmla="*/ 124283 h 163080"/>
                <a:gd name="connsiteX6" fmla="*/ 122723 w 179349"/>
                <a:gd name="connsiteY6" fmla="*/ 163080 h 163080"/>
                <a:gd name="connsiteX7" fmla="*/ 130934 w 179349"/>
                <a:gd name="connsiteY7" fmla="*/ 162642 h 163080"/>
                <a:gd name="connsiteX8" fmla="*/ 179350 w 179349"/>
                <a:gd name="connsiteY8" fmla="*/ 44452 h 163080"/>
                <a:gd name="connsiteX9" fmla="*/ 87481 w 179349"/>
                <a:gd name="connsiteY9" fmla="*/ 6106 h 163080"/>
                <a:gd name="connsiteX10" fmla="*/ 74027 w 179349"/>
                <a:gd name="connsiteY10" fmla="*/ 129701 h 163080"/>
                <a:gd name="connsiteX11" fmla="*/ 71598 w 179349"/>
                <a:gd name="connsiteY11" fmla="*/ 128044 h 163080"/>
                <a:gd name="connsiteX12" fmla="*/ 83579 w 179349"/>
                <a:gd name="connsiteY12" fmla="*/ 98799 h 163080"/>
                <a:gd name="connsiteX13" fmla="*/ 80221 w 179349"/>
                <a:gd name="connsiteY13" fmla="*/ 96655 h 163080"/>
                <a:gd name="connsiteX14" fmla="*/ 57039 w 179349"/>
                <a:gd name="connsiteY14" fmla="*/ 83289 h 163080"/>
                <a:gd name="connsiteX15" fmla="*/ 45040 w 179349"/>
                <a:gd name="connsiteY15" fmla="*/ 112573 h 163080"/>
                <a:gd name="connsiteX16" fmla="*/ 44054 w 179349"/>
                <a:gd name="connsiteY16" fmla="*/ 112135 h 163080"/>
                <a:gd name="connsiteX17" fmla="*/ 19964 w 179349"/>
                <a:gd name="connsiteY17" fmla="*/ 105603 h 163080"/>
                <a:gd name="connsiteX18" fmla="*/ 32160 w 179349"/>
                <a:gd name="connsiteY18" fmla="*/ 75845 h 163080"/>
                <a:gd name="connsiteX19" fmla="*/ 52765 w 179349"/>
                <a:gd name="connsiteY19" fmla="*/ 81338 h 163080"/>
                <a:gd name="connsiteX20" fmla="*/ 57043 w 179349"/>
                <a:gd name="connsiteY20" fmla="*/ 83311 h 163080"/>
                <a:gd name="connsiteX21" fmla="*/ 69603 w 179349"/>
                <a:gd name="connsiteY21" fmla="*/ 52663 h 163080"/>
                <a:gd name="connsiteX22" fmla="*/ 65285 w 179349"/>
                <a:gd name="connsiteY22" fmla="*/ 50782 h 163080"/>
                <a:gd name="connsiteX23" fmla="*/ 44922 w 179349"/>
                <a:gd name="connsiteY23" fmla="*/ 44710 h 163080"/>
                <a:gd name="connsiteX24" fmla="*/ 57824 w 179349"/>
                <a:gd name="connsiteY24" fmla="*/ 13225 h 163080"/>
                <a:gd name="connsiteX25" fmla="*/ 59512 w 179349"/>
                <a:gd name="connsiteY25" fmla="*/ 13190 h 163080"/>
                <a:gd name="connsiteX26" fmla="*/ 82514 w 179349"/>
                <a:gd name="connsiteY26" fmla="*/ 18293 h 163080"/>
                <a:gd name="connsiteX27" fmla="*/ 83500 w 179349"/>
                <a:gd name="connsiteY27" fmla="*/ 18731 h 163080"/>
                <a:gd name="connsiteX28" fmla="*/ 69603 w 179349"/>
                <a:gd name="connsiteY28" fmla="*/ 52645 h 163080"/>
                <a:gd name="connsiteX29" fmla="*/ 96297 w 179349"/>
                <a:gd name="connsiteY29" fmla="*/ 67822 h 163080"/>
                <a:gd name="connsiteX30" fmla="*/ 109992 w 179349"/>
                <a:gd name="connsiteY30" fmla="*/ 34404 h 163080"/>
                <a:gd name="connsiteX31" fmla="*/ 136909 w 179349"/>
                <a:gd name="connsiteY31" fmla="*/ 49037 h 163080"/>
                <a:gd name="connsiteX32" fmla="*/ 122977 w 179349"/>
                <a:gd name="connsiteY32" fmla="*/ 83035 h 163080"/>
                <a:gd name="connsiteX33" fmla="*/ 97231 w 179349"/>
                <a:gd name="connsiteY33" fmla="*/ 68445 h 163080"/>
                <a:gd name="connsiteX34" fmla="*/ 96262 w 179349"/>
                <a:gd name="connsiteY34" fmla="*/ 67822 h 163080"/>
                <a:gd name="connsiteX35" fmla="*/ 83601 w 179349"/>
                <a:gd name="connsiteY35" fmla="*/ 98804 h 163080"/>
                <a:gd name="connsiteX36" fmla="*/ 110387 w 179349"/>
                <a:gd name="connsiteY36" fmla="*/ 113761 h 163080"/>
                <a:gd name="connsiteX37" fmla="*/ 97893 w 179349"/>
                <a:gd name="connsiteY37" fmla="*/ 144194 h 163080"/>
                <a:gd name="connsiteX38" fmla="*/ 74027 w 179349"/>
                <a:gd name="connsiteY38" fmla="*/ 129701 h 163080"/>
                <a:gd name="connsiteX39" fmla="*/ 114648 w 179349"/>
                <a:gd name="connsiteY39" fmla="*/ 115550 h 163080"/>
                <a:gd name="connsiteX40" fmla="*/ 110461 w 179349"/>
                <a:gd name="connsiteY40" fmla="*/ 113669 h 163080"/>
                <a:gd name="connsiteX41" fmla="*/ 123004 w 179349"/>
                <a:gd name="connsiteY41" fmla="*/ 83175 h 163080"/>
                <a:gd name="connsiteX42" fmla="*/ 146129 w 179349"/>
                <a:gd name="connsiteY42" fmla="*/ 90829 h 163080"/>
                <a:gd name="connsiteX43" fmla="*/ 133472 w 179349"/>
                <a:gd name="connsiteY43" fmla="*/ 121723 h 163080"/>
                <a:gd name="connsiteX44" fmla="*/ 114648 w 179349"/>
                <a:gd name="connsiteY44" fmla="*/ 115550 h 16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9349" h="163080">
                  <a:moveTo>
                    <a:pt x="87481" y="6106"/>
                  </a:moveTo>
                  <a:cubicBezTo>
                    <a:pt x="78636" y="2274"/>
                    <a:pt x="69127" y="205"/>
                    <a:pt x="59490" y="17"/>
                  </a:cubicBezTo>
                  <a:cubicBezTo>
                    <a:pt x="55741" y="-99"/>
                    <a:pt x="51997" y="388"/>
                    <a:pt x="48403" y="1459"/>
                  </a:cubicBezTo>
                  <a:lnTo>
                    <a:pt x="0" y="119570"/>
                  </a:lnTo>
                  <a:cubicBezTo>
                    <a:pt x="3555" y="118523"/>
                    <a:pt x="7255" y="118048"/>
                    <a:pt x="10960" y="118163"/>
                  </a:cubicBezTo>
                  <a:cubicBezTo>
                    <a:pt x="20637" y="118355"/>
                    <a:pt x="30184" y="120434"/>
                    <a:pt x="39065" y="124283"/>
                  </a:cubicBezTo>
                  <a:cubicBezTo>
                    <a:pt x="66530" y="135536"/>
                    <a:pt x="86249" y="163080"/>
                    <a:pt x="122723" y="163080"/>
                  </a:cubicBezTo>
                  <a:cubicBezTo>
                    <a:pt x="125466" y="163082"/>
                    <a:pt x="128207" y="162936"/>
                    <a:pt x="130934" y="162642"/>
                  </a:cubicBezTo>
                  <a:lnTo>
                    <a:pt x="179350" y="44452"/>
                  </a:lnTo>
                  <a:cubicBezTo>
                    <a:pt x="129996" y="42190"/>
                    <a:pt x="116936" y="18175"/>
                    <a:pt x="87481" y="6106"/>
                  </a:cubicBezTo>
                  <a:close/>
                  <a:moveTo>
                    <a:pt x="74027" y="129701"/>
                  </a:moveTo>
                  <a:cubicBezTo>
                    <a:pt x="73224" y="129149"/>
                    <a:pt x="72405" y="128597"/>
                    <a:pt x="71598" y="128044"/>
                  </a:cubicBezTo>
                  <a:lnTo>
                    <a:pt x="83579" y="98799"/>
                  </a:lnTo>
                  <a:lnTo>
                    <a:pt x="80221" y="96655"/>
                  </a:lnTo>
                  <a:cubicBezTo>
                    <a:pt x="72798" y="91692"/>
                    <a:pt x="65053" y="87227"/>
                    <a:pt x="57039" y="83289"/>
                  </a:cubicBezTo>
                  <a:lnTo>
                    <a:pt x="45040" y="112573"/>
                  </a:lnTo>
                  <a:cubicBezTo>
                    <a:pt x="44703" y="112433"/>
                    <a:pt x="44391" y="112253"/>
                    <a:pt x="44054" y="112135"/>
                  </a:cubicBezTo>
                  <a:cubicBezTo>
                    <a:pt x="36348" y="108903"/>
                    <a:pt x="28247" y="106706"/>
                    <a:pt x="19964" y="105603"/>
                  </a:cubicBezTo>
                  <a:lnTo>
                    <a:pt x="32160" y="75845"/>
                  </a:lnTo>
                  <a:cubicBezTo>
                    <a:pt x="39253" y="76697"/>
                    <a:pt x="46189" y="78546"/>
                    <a:pt x="52765" y="81338"/>
                  </a:cubicBezTo>
                  <a:cubicBezTo>
                    <a:pt x="54242" y="81943"/>
                    <a:pt x="55632" y="82653"/>
                    <a:pt x="57043" y="83311"/>
                  </a:cubicBezTo>
                  <a:lnTo>
                    <a:pt x="69603" y="52663"/>
                  </a:lnTo>
                  <a:cubicBezTo>
                    <a:pt x="68197" y="52014"/>
                    <a:pt x="66758" y="51387"/>
                    <a:pt x="65285" y="50782"/>
                  </a:cubicBezTo>
                  <a:cubicBezTo>
                    <a:pt x="58722" y="48069"/>
                    <a:pt x="51899" y="46034"/>
                    <a:pt x="44922" y="44710"/>
                  </a:cubicBezTo>
                  <a:lnTo>
                    <a:pt x="57824" y="13225"/>
                  </a:lnTo>
                  <a:cubicBezTo>
                    <a:pt x="58345" y="13225"/>
                    <a:pt x="58911" y="13190"/>
                    <a:pt x="59512" y="13190"/>
                  </a:cubicBezTo>
                  <a:cubicBezTo>
                    <a:pt x="67437" y="13387"/>
                    <a:pt x="75249" y="15120"/>
                    <a:pt x="82514" y="18293"/>
                  </a:cubicBezTo>
                  <a:cubicBezTo>
                    <a:pt x="82856" y="18433"/>
                    <a:pt x="83163" y="18609"/>
                    <a:pt x="83500" y="18731"/>
                  </a:cubicBezTo>
                  <a:lnTo>
                    <a:pt x="69603" y="52645"/>
                  </a:lnTo>
                  <a:cubicBezTo>
                    <a:pt x="78856" y="57053"/>
                    <a:pt x="87777" y="62125"/>
                    <a:pt x="96297" y="67822"/>
                  </a:cubicBezTo>
                  <a:lnTo>
                    <a:pt x="109992" y="34404"/>
                  </a:lnTo>
                  <a:cubicBezTo>
                    <a:pt x="118427" y="40211"/>
                    <a:pt x="127449" y="45116"/>
                    <a:pt x="136909" y="49037"/>
                  </a:cubicBezTo>
                  <a:lnTo>
                    <a:pt x="122977" y="83035"/>
                  </a:lnTo>
                  <a:cubicBezTo>
                    <a:pt x="114060" y="78788"/>
                    <a:pt x="105456" y="73913"/>
                    <a:pt x="97231" y="68445"/>
                  </a:cubicBezTo>
                  <a:lnTo>
                    <a:pt x="96262" y="67822"/>
                  </a:lnTo>
                  <a:lnTo>
                    <a:pt x="83601" y="98804"/>
                  </a:lnTo>
                  <a:cubicBezTo>
                    <a:pt x="92148" y="104445"/>
                    <a:pt x="101101" y="109444"/>
                    <a:pt x="110387" y="113761"/>
                  </a:cubicBezTo>
                  <a:lnTo>
                    <a:pt x="97893" y="144194"/>
                  </a:lnTo>
                  <a:cubicBezTo>
                    <a:pt x="89534" y="140062"/>
                    <a:pt x="81549" y="135212"/>
                    <a:pt x="74027" y="129701"/>
                  </a:cubicBezTo>
                  <a:close/>
                  <a:moveTo>
                    <a:pt x="114648" y="115550"/>
                  </a:moveTo>
                  <a:cubicBezTo>
                    <a:pt x="113188" y="114949"/>
                    <a:pt x="111855" y="114301"/>
                    <a:pt x="110461" y="113669"/>
                  </a:cubicBezTo>
                  <a:lnTo>
                    <a:pt x="123004" y="83175"/>
                  </a:lnTo>
                  <a:cubicBezTo>
                    <a:pt x="130421" y="86534"/>
                    <a:pt x="138172" y="89100"/>
                    <a:pt x="146129" y="90829"/>
                  </a:cubicBezTo>
                  <a:lnTo>
                    <a:pt x="133472" y="121723"/>
                  </a:lnTo>
                  <a:cubicBezTo>
                    <a:pt x="127062" y="120105"/>
                    <a:pt x="120772" y="118043"/>
                    <a:pt x="114648" y="115550"/>
                  </a:cubicBezTo>
                  <a:close/>
                </a:path>
              </a:pathLst>
            </a:custGeom>
            <a:solidFill>
              <a:schemeClr val="bg1"/>
            </a:solidFill>
            <a:ln w="4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E090E1DA-DD93-4FED-8ABF-25222194CAFB}"/>
                </a:ext>
              </a:extLst>
            </p:cNvPr>
            <p:cNvSpPr/>
            <p:nvPr/>
          </p:nvSpPr>
          <p:spPr>
            <a:xfrm>
              <a:off x="2212888" y="1507890"/>
              <a:ext cx="179345" cy="163071"/>
            </a:xfrm>
            <a:custGeom>
              <a:avLst/>
              <a:gdLst>
                <a:gd name="connsiteX0" fmla="*/ 179346 w 179345"/>
                <a:gd name="connsiteY0" fmla="*/ 119574 h 163071"/>
                <a:gd name="connsiteX1" fmla="*/ 130947 w 179345"/>
                <a:gd name="connsiteY1" fmla="*/ 1459 h 163071"/>
                <a:gd name="connsiteX2" fmla="*/ 119860 w 179345"/>
                <a:gd name="connsiteY2" fmla="*/ 17 h 163071"/>
                <a:gd name="connsiteX3" fmla="*/ 91869 w 179345"/>
                <a:gd name="connsiteY3" fmla="*/ 6106 h 163071"/>
                <a:gd name="connsiteX4" fmla="*/ 0 w 179345"/>
                <a:gd name="connsiteY4" fmla="*/ 44452 h 163071"/>
                <a:gd name="connsiteX5" fmla="*/ 48429 w 179345"/>
                <a:gd name="connsiteY5" fmla="*/ 162633 h 163071"/>
                <a:gd name="connsiteX6" fmla="*/ 56636 w 179345"/>
                <a:gd name="connsiteY6" fmla="*/ 163072 h 163071"/>
                <a:gd name="connsiteX7" fmla="*/ 140298 w 179345"/>
                <a:gd name="connsiteY7" fmla="*/ 124274 h 163071"/>
                <a:gd name="connsiteX8" fmla="*/ 168403 w 179345"/>
                <a:gd name="connsiteY8" fmla="*/ 118137 h 163071"/>
                <a:gd name="connsiteX9" fmla="*/ 179346 w 179345"/>
                <a:gd name="connsiteY9" fmla="*/ 119574 h 163071"/>
                <a:gd name="connsiteX10" fmla="*/ 45878 w 179345"/>
                <a:gd name="connsiteY10" fmla="*/ 121727 h 163071"/>
                <a:gd name="connsiteX11" fmla="*/ 33217 w 179345"/>
                <a:gd name="connsiteY11" fmla="*/ 90834 h 163071"/>
                <a:gd name="connsiteX12" fmla="*/ 56377 w 179345"/>
                <a:gd name="connsiteY12" fmla="*/ 83166 h 163071"/>
                <a:gd name="connsiteX13" fmla="*/ 68783 w 179345"/>
                <a:gd name="connsiteY13" fmla="*/ 113722 h 163071"/>
                <a:gd name="connsiteX14" fmla="*/ 64702 w 179345"/>
                <a:gd name="connsiteY14" fmla="*/ 115554 h 163071"/>
                <a:gd name="connsiteX15" fmla="*/ 45878 w 179345"/>
                <a:gd name="connsiteY15" fmla="*/ 121727 h 163071"/>
                <a:gd name="connsiteX16" fmla="*/ 135309 w 179345"/>
                <a:gd name="connsiteY16" fmla="*/ 112117 h 163071"/>
                <a:gd name="connsiteX17" fmla="*/ 134327 w 179345"/>
                <a:gd name="connsiteY17" fmla="*/ 112556 h 163071"/>
                <a:gd name="connsiteX18" fmla="*/ 122324 w 179345"/>
                <a:gd name="connsiteY18" fmla="*/ 83271 h 163071"/>
                <a:gd name="connsiteX19" fmla="*/ 99125 w 179345"/>
                <a:gd name="connsiteY19" fmla="*/ 96638 h 163071"/>
                <a:gd name="connsiteX20" fmla="*/ 95766 w 179345"/>
                <a:gd name="connsiteY20" fmla="*/ 98782 h 163071"/>
                <a:gd name="connsiteX21" fmla="*/ 107752 w 179345"/>
                <a:gd name="connsiteY21" fmla="*/ 128027 h 163071"/>
                <a:gd name="connsiteX22" fmla="*/ 105319 w 179345"/>
                <a:gd name="connsiteY22" fmla="*/ 129684 h 163071"/>
                <a:gd name="connsiteX23" fmla="*/ 81453 w 179345"/>
                <a:gd name="connsiteY23" fmla="*/ 144177 h 163071"/>
                <a:gd name="connsiteX24" fmla="*/ 69007 w 179345"/>
                <a:gd name="connsiteY24" fmla="*/ 113827 h 163071"/>
                <a:gd name="connsiteX25" fmla="*/ 95749 w 179345"/>
                <a:gd name="connsiteY25" fmla="*/ 98804 h 163071"/>
                <a:gd name="connsiteX26" fmla="*/ 83036 w 179345"/>
                <a:gd name="connsiteY26" fmla="*/ 67822 h 163071"/>
                <a:gd name="connsiteX27" fmla="*/ 82067 w 179345"/>
                <a:gd name="connsiteY27" fmla="*/ 68445 h 163071"/>
                <a:gd name="connsiteX28" fmla="*/ 56368 w 179345"/>
                <a:gd name="connsiteY28" fmla="*/ 83070 h 163071"/>
                <a:gd name="connsiteX29" fmla="*/ 42423 w 179345"/>
                <a:gd name="connsiteY29" fmla="*/ 49037 h 163071"/>
                <a:gd name="connsiteX30" fmla="*/ 69340 w 179345"/>
                <a:gd name="connsiteY30" fmla="*/ 34404 h 163071"/>
                <a:gd name="connsiteX31" fmla="*/ 83036 w 179345"/>
                <a:gd name="connsiteY31" fmla="*/ 67822 h 163071"/>
                <a:gd name="connsiteX32" fmla="*/ 109729 w 179345"/>
                <a:gd name="connsiteY32" fmla="*/ 52645 h 163071"/>
                <a:gd name="connsiteX33" fmla="*/ 95832 w 179345"/>
                <a:gd name="connsiteY33" fmla="*/ 18731 h 163071"/>
                <a:gd name="connsiteX34" fmla="*/ 96819 w 179345"/>
                <a:gd name="connsiteY34" fmla="*/ 18293 h 163071"/>
                <a:gd name="connsiteX35" fmla="*/ 119825 w 179345"/>
                <a:gd name="connsiteY35" fmla="*/ 13190 h 163071"/>
                <a:gd name="connsiteX36" fmla="*/ 121513 w 179345"/>
                <a:gd name="connsiteY36" fmla="*/ 13225 h 163071"/>
                <a:gd name="connsiteX37" fmla="*/ 134415 w 179345"/>
                <a:gd name="connsiteY37" fmla="*/ 44710 h 163071"/>
                <a:gd name="connsiteX38" fmla="*/ 114052 w 179345"/>
                <a:gd name="connsiteY38" fmla="*/ 50782 h 163071"/>
                <a:gd name="connsiteX39" fmla="*/ 109729 w 179345"/>
                <a:gd name="connsiteY39" fmla="*/ 52663 h 163071"/>
                <a:gd name="connsiteX40" fmla="*/ 122289 w 179345"/>
                <a:gd name="connsiteY40" fmla="*/ 83311 h 163071"/>
                <a:gd name="connsiteX41" fmla="*/ 126572 w 179345"/>
                <a:gd name="connsiteY41" fmla="*/ 81338 h 163071"/>
                <a:gd name="connsiteX42" fmla="*/ 147177 w 179345"/>
                <a:gd name="connsiteY42" fmla="*/ 75845 h 163071"/>
                <a:gd name="connsiteX43" fmla="*/ 159373 w 179345"/>
                <a:gd name="connsiteY43" fmla="*/ 105603 h 163071"/>
                <a:gd name="connsiteX44" fmla="*/ 135309 w 179345"/>
                <a:gd name="connsiteY44" fmla="*/ 112117 h 163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9345" h="163071">
                  <a:moveTo>
                    <a:pt x="179346" y="119574"/>
                  </a:moveTo>
                  <a:lnTo>
                    <a:pt x="130947" y="1459"/>
                  </a:lnTo>
                  <a:cubicBezTo>
                    <a:pt x="127352" y="388"/>
                    <a:pt x="123610" y="-99"/>
                    <a:pt x="119860" y="17"/>
                  </a:cubicBezTo>
                  <a:cubicBezTo>
                    <a:pt x="110223" y="205"/>
                    <a:pt x="100715" y="2274"/>
                    <a:pt x="91869" y="6106"/>
                  </a:cubicBezTo>
                  <a:cubicBezTo>
                    <a:pt x="62409" y="18175"/>
                    <a:pt x="49345" y="42190"/>
                    <a:pt x="0" y="44452"/>
                  </a:cubicBezTo>
                  <a:lnTo>
                    <a:pt x="48429" y="162633"/>
                  </a:lnTo>
                  <a:cubicBezTo>
                    <a:pt x="51154" y="162927"/>
                    <a:pt x="53894" y="163073"/>
                    <a:pt x="56636" y="163072"/>
                  </a:cubicBezTo>
                  <a:cubicBezTo>
                    <a:pt x="93110" y="163072"/>
                    <a:pt x="112833" y="135527"/>
                    <a:pt x="140298" y="124274"/>
                  </a:cubicBezTo>
                  <a:cubicBezTo>
                    <a:pt x="149178" y="120418"/>
                    <a:pt x="158725" y="118334"/>
                    <a:pt x="168403" y="118137"/>
                  </a:cubicBezTo>
                  <a:cubicBezTo>
                    <a:pt x="172104" y="118033"/>
                    <a:pt x="175797" y="118518"/>
                    <a:pt x="179346" y="119574"/>
                  </a:cubicBezTo>
                  <a:close/>
                  <a:moveTo>
                    <a:pt x="45878" y="121727"/>
                  </a:moveTo>
                  <a:lnTo>
                    <a:pt x="33217" y="90834"/>
                  </a:lnTo>
                  <a:cubicBezTo>
                    <a:pt x="41185" y="89101"/>
                    <a:pt x="48949" y="86530"/>
                    <a:pt x="56377" y="83166"/>
                  </a:cubicBezTo>
                  <a:lnTo>
                    <a:pt x="68783" y="113722"/>
                  </a:lnTo>
                  <a:cubicBezTo>
                    <a:pt x="67424" y="114336"/>
                    <a:pt x="66127" y="114971"/>
                    <a:pt x="64702" y="115554"/>
                  </a:cubicBezTo>
                  <a:cubicBezTo>
                    <a:pt x="58578" y="118046"/>
                    <a:pt x="52288" y="120108"/>
                    <a:pt x="45878" y="121727"/>
                  </a:cubicBezTo>
                  <a:close/>
                  <a:moveTo>
                    <a:pt x="135309" y="112117"/>
                  </a:moveTo>
                  <a:cubicBezTo>
                    <a:pt x="134972" y="112258"/>
                    <a:pt x="134660" y="112437"/>
                    <a:pt x="134327" y="112556"/>
                  </a:cubicBezTo>
                  <a:lnTo>
                    <a:pt x="122324" y="83271"/>
                  </a:lnTo>
                  <a:cubicBezTo>
                    <a:pt x="114304" y="87210"/>
                    <a:pt x="106554" y="91675"/>
                    <a:pt x="99125" y="96638"/>
                  </a:cubicBezTo>
                  <a:lnTo>
                    <a:pt x="95766" y="98782"/>
                  </a:lnTo>
                  <a:lnTo>
                    <a:pt x="107752" y="128027"/>
                  </a:lnTo>
                  <a:cubicBezTo>
                    <a:pt x="106945" y="128579"/>
                    <a:pt x="106121" y="129131"/>
                    <a:pt x="105319" y="129684"/>
                  </a:cubicBezTo>
                  <a:cubicBezTo>
                    <a:pt x="97798" y="135196"/>
                    <a:pt x="89812" y="140045"/>
                    <a:pt x="81453" y="144177"/>
                  </a:cubicBezTo>
                  <a:lnTo>
                    <a:pt x="69007" y="113827"/>
                  </a:lnTo>
                  <a:cubicBezTo>
                    <a:pt x="78277" y="109481"/>
                    <a:pt x="87215" y="104460"/>
                    <a:pt x="95749" y="98804"/>
                  </a:cubicBezTo>
                  <a:lnTo>
                    <a:pt x="83036" y="67822"/>
                  </a:lnTo>
                  <a:lnTo>
                    <a:pt x="82067" y="68445"/>
                  </a:lnTo>
                  <a:cubicBezTo>
                    <a:pt x="73860" y="73927"/>
                    <a:pt x="65272" y="78814"/>
                    <a:pt x="56368" y="83070"/>
                  </a:cubicBezTo>
                  <a:lnTo>
                    <a:pt x="42423" y="49037"/>
                  </a:lnTo>
                  <a:cubicBezTo>
                    <a:pt x="51884" y="45117"/>
                    <a:pt x="60906" y="40212"/>
                    <a:pt x="69340" y="34404"/>
                  </a:cubicBezTo>
                  <a:lnTo>
                    <a:pt x="83036" y="67822"/>
                  </a:lnTo>
                  <a:cubicBezTo>
                    <a:pt x="91556" y="62126"/>
                    <a:pt x="100477" y="57054"/>
                    <a:pt x="109729" y="52645"/>
                  </a:cubicBezTo>
                  <a:lnTo>
                    <a:pt x="95832" y="18731"/>
                  </a:lnTo>
                  <a:cubicBezTo>
                    <a:pt x="96170" y="18591"/>
                    <a:pt x="96481" y="18416"/>
                    <a:pt x="96819" y="18293"/>
                  </a:cubicBezTo>
                  <a:cubicBezTo>
                    <a:pt x="104085" y="15120"/>
                    <a:pt x="111898" y="13387"/>
                    <a:pt x="119825" y="13190"/>
                  </a:cubicBezTo>
                  <a:cubicBezTo>
                    <a:pt x="120426" y="13190"/>
                    <a:pt x="120987" y="13190"/>
                    <a:pt x="121513" y="13225"/>
                  </a:cubicBezTo>
                  <a:lnTo>
                    <a:pt x="134415" y="44710"/>
                  </a:lnTo>
                  <a:cubicBezTo>
                    <a:pt x="127438" y="46033"/>
                    <a:pt x="120614" y="48068"/>
                    <a:pt x="114052" y="50782"/>
                  </a:cubicBezTo>
                  <a:cubicBezTo>
                    <a:pt x="112573" y="51387"/>
                    <a:pt x="111132" y="52014"/>
                    <a:pt x="109729" y="52663"/>
                  </a:cubicBezTo>
                  <a:lnTo>
                    <a:pt x="122289" y="83311"/>
                  </a:lnTo>
                  <a:cubicBezTo>
                    <a:pt x="123705" y="82640"/>
                    <a:pt x="125095" y="81943"/>
                    <a:pt x="126572" y="81338"/>
                  </a:cubicBezTo>
                  <a:cubicBezTo>
                    <a:pt x="133147" y="78546"/>
                    <a:pt x="140084" y="76696"/>
                    <a:pt x="147177" y="75845"/>
                  </a:cubicBezTo>
                  <a:lnTo>
                    <a:pt x="159373" y="105603"/>
                  </a:lnTo>
                  <a:cubicBezTo>
                    <a:pt x="151099" y="106702"/>
                    <a:pt x="143007" y="108892"/>
                    <a:pt x="135309" y="112117"/>
                  </a:cubicBezTo>
                  <a:close/>
                </a:path>
              </a:pathLst>
            </a:custGeom>
            <a:solidFill>
              <a:schemeClr val="bg1"/>
            </a:solidFill>
            <a:ln w="4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3E9DF3AF-261F-4CA8-9C8F-3113A7450E32}"/>
                </a:ext>
              </a:extLst>
            </p:cNvPr>
            <p:cNvSpPr/>
            <p:nvPr/>
          </p:nvSpPr>
          <p:spPr>
            <a:xfrm>
              <a:off x="2355628" y="1491845"/>
              <a:ext cx="116940" cy="250916"/>
            </a:xfrm>
            <a:custGeom>
              <a:avLst/>
              <a:gdLst>
                <a:gd name="connsiteX0" fmla="*/ 68025 w 116940"/>
                <a:gd name="connsiteY0" fmla="*/ 130275 h 250916"/>
                <a:gd name="connsiteX1" fmla="*/ 116371 w 116940"/>
                <a:gd name="connsiteY1" fmla="*/ 12300 h 250916"/>
                <a:gd name="connsiteX2" fmla="*/ 111274 w 116940"/>
                <a:gd name="connsiteY2" fmla="*/ 996 h 250916"/>
                <a:gd name="connsiteX3" fmla="*/ 100151 w 116940"/>
                <a:gd name="connsiteY3" fmla="*/ 5654 h 250916"/>
                <a:gd name="connsiteX4" fmla="*/ 58547 w 116940"/>
                <a:gd name="connsiteY4" fmla="*/ 107154 h 250916"/>
                <a:gd name="connsiteX5" fmla="*/ 16970 w 116940"/>
                <a:gd name="connsiteY5" fmla="*/ 5667 h 250916"/>
                <a:gd name="connsiteX6" fmla="*/ 5667 w 116940"/>
                <a:gd name="connsiteY6" fmla="*/ 570 h 250916"/>
                <a:gd name="connsiteX7" fmla="*/ 570 w 116940"/>
                <a:gd name="connsiteY7" fmla="*/ 11873 h 250916"/>
                <a:gd name="connsiteX8" fmla="*/ 750 w 116940"/>
                <a:gd name="connsiteY8" fmla="*/ 12313 h 250916"/>
                <a:gd name="connsiteX9" fmla="*/ 49074 w 116940"/>
                <a:gd name="connsiteY9" fmla="*/ 130275 h 250916"/>
                <a:gd name="connsiteX10" fmla="*/ 4669 w 116940"/>
                <a:gd name="connsiteY10" fmla="*/ 238632 h 250916"/>
                <a:gd name="connsiteX11" fmla="*/ 9187 w 116940"/>
                <a:gd name="connsiteY11" fmla="*/ 250179 h 250916"/>
                <a:gd name="connsiteX12" fmla="*/ 20734 w 116940"/>
                <a:gd name="connsiteY12" fmla="*/ 245661 h 250916"/>
                <a:gd name="connsiteX13" fmla="*/ 20890 w 116940"/>
                <a:gd name="connsiteY13" fmla="*/ 245283 h 250916"/>
                <a:gd name="connsiteX14" fmla="*/ 58547 w 116940"/>
                <a:gd name="connsiteY14" fmla="*/ 153405 h 250916"/>
                <a:gd name="connsiteX15" fmla="*/ 96205 w 116940"/>
                <a:gd name="connsiteY15" fmla="*/ 245291 h 250916"/>
                <a:gd name="connsiteX16" fmla="*/ 107752 w 116940"/>
                <a:gd name="connsiteY16" fmla="*/ 249809 h 250916"/>
                <a:gd name="connsiteX17" fmla="*/ 112426 w 116940"/>
                <a:gd name="connsiteY17" fmla="*/ 238641 h 25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6940" h="250916">
                  <a:moveTo>
                    <a:pt x="68025" y="130275"/>
                  </a:moveTo>
                  <a:lnTo>
                    <a:pt x="116371" y="12300"/>
                  </a:lnTo>
                  <a:cubicBezTo>
                    <a:pt x="118085" y="7771"/>
                    <a:pt x="115803" y="2710"/>
                    <a:pt x="111274" y="996"/>
                  </a:cubicBezTo>
                  <a:cubicBezTo>
                    <a:pt x="106918" y="-652"/>
                    <a:pt x="102033" y="1393"/>
                    <a:pt x="100151" y="5654"/>
                  </a:cubicBezTo>
                  <a:lnTo>
                    <a:pt x="58547" y="107154"/>
                  </a:lnTo>
                  <a:lnTo>
                    <a:pt x="16970" y="5667"/>
                  </a:lnTo>
                  <a:cubicBezTo>
                    <a:pt x="15257" y="1138"/>
                    <a:pt x="10196" y="-1144"/>
                    <a:pt x="5667" y="570"/>
                  </a:cubicBezTo>
                  <a:cubicBezTo>
                    <a:pt x="1138" y="2284"/>
                    <a:pt x="-1144" y="7344"/>
                    <a:pt x="570" y="11873"/>
                  </a:cubicBezTo>
                  <a:cubicBezTo>
                    <a:pt x="626" y="12021"/>
                    <a:pt x="686" y="12168"/>
                    <a:pt x="750" y="12313"/>
                  </a:cubicBezTo>
                  <a:lnTo>
                    <a:pt x="49074" y="130275"/>
                  </a:lnTo>
                  <a:lnTo>
                    <a:pt x="4669" y="238632"/>
                  </a:lnTo>
                  <a:cubicBezTo>
                    <a:pt x="2728" y="243068"/>
                    <a:pt x="4751" y="248238"/>
                    <a:pt x="9187" y="250179"/>
                  </a:cubicBezTo>
                  <a:cubicBezTo>
                    <a:pt x="13624" y="252120"/>
                    <a:pt x="18793" y="250097"/>
                    <a:pt x="20734" y="245661"/>
                  </a:cubicBezTo>
                  <a:cubicBezTo>
                    <a:pt x="20789" y="245536"/>
                    <a:pt x="20841" y="245410"/>
                    <a:pt x="20890" y="245283"/>
                  </a:cubicBezTo>
                  <a:lnTo>
                    <a:pt x="58547" y="153405"/>
                  </a:lnTo>
                  <a:lnTo>
                    <a:pt x="96205" y="245291"/>
                  </a:lnTo>
                  <a:cubicBezTo>
                    <a:pt x="98146" y="249727"/>
                    <a:pt x="103316" y="251751"/>
                    <a:pt x="107752" y="249809"/>
                  </a:cubicBezTo>
                  <a:cubicBezTo>
                    <a:pt x="112043" y="247932"/>
                    <a:pt x="114101" y="243014"/>
                    <a:pt x="112426" y="238641"/>
                  </a:cubicBezTo>
                  <a:close/>
                </a:path>
              </a:pathLst>
            </a:custGeom>
            <a:solidFill>
              <a:schemeClr val="bg1"/>
            </a:solidFill>
            <a:ln w="4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54" name="Textfeld 53">
            <a:extLst>
              <a:ext uri="{FF2B5EF4-FFF2-40B4-BE49-F238E27FC236}">
                <a16:creationId xmlns:a16="http://schemas.microsoft.com/office/drawing/2014/main" id="{014C610C-C459-4531-9CEE-3F0661FDF7E8}"/>
              </a:ext>
            </a:extLst>
          </p:cNvPr>
          <p:cNvSpPr txBox="1"/>
          <p:nvPr/>
        </p:nvSpPr>
        <p:spPr>
          <a:xfrm>
            <a:off x="1273270" y="1526575"/>
            <a:ext cx="14266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W4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A43940C9-93C5-457E-B9EB-A1FAAD05ED0A}"/>
              </a:ext>
            </a:extLst>
          </p:cNvPr>
          <p:cNvSpPr txBox="1"/>
          <p:nvPr/>
        </p:nvSpPr>
        <p:spPr>
          <a:xfrm>
            <a:off x="1701290" y="1531610"/>
            <a:ext cx="14266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W8</a:t>
            </a:r>
          </a:p>
        </p:txBody>
      </p:sp>
      <p:sp>
        <p:nvSpPr>
          <p:cNvPr id="53" name="Pfeil: nach rechts 52">
            <a:extLst>
              <a:ext uri="{FF2B5EF4-FFF2-40B4-BE49-F238E27FC236}">
                <a16:creationId xmlns:a16="http://schemas.microsoft.com/office/drawing/2014/main" id="{C7D0FF42-CE79-487F-A831-A8BC53FBF7B6}"/>
              </a:ext>
            </a:extLst>
          </p:cNvPr>
          <p:cNvSpPr/>
          <p:nvPr/>
        </p:nvSpPr>
        <p:spPr>
          <a:xfrm rot="5400000">
            <a:off x="4423468" y="2620314"/>
            <a:ext cx="304326" cy="19080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1" name="Freihandform: Form 60">
            <a:extLst>
              <a:ext uri="{FF2B5EF4-FFF2-40B4-BE49-F238E27FC236}">
                <a16:creationId xmlns:a16="http://schemas.microsoft.com/office/drawing/2014/main" id="{B8AD0007-D3F8-4B0A-A105-90B2642D0BFB}"/>
              </a:ext>
            </a:extLst>
          </p:cNvPr>
          <p:cNvSpPr/>
          <p:nvPr/>
        </p:nvSpPr>
        <p:spPr>
          <a:xfrm>
            <a:off x="947738" y="1759741"/>
            <a:ext cx="304800" cy="71440"/>
          </a:xfrm>
          <a:custGeom>
            <a:avLst/>
            <a:gdLst>
              <a:gd name="connsiteX0" fmla="*/ 0 w 304800"/>
              <a:gd name="connsiteY0" fmla="*/ 71440 h 71440"/>
              <a:gd name="connsiteX1" fmla="*/ 169068 w 304800"/>
              <a:gd name="connsiteY1" fmla="*/ 3 h 71440"/>
              <a:gd name="connsiteX2" fmla="*/ 304800 w 304800"/>
              <a:gd name="connsiteY2" fmla="*/ 69059 h 7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" h="71440">
                <a:moveTo>
                  <a:pt x="0" y="71440"/>
                </a:moveTo>
                <a:cubicBezTo>
                  <a:pt x="59134" y="35920"/>
                  <a:pt x="118268" y="400"/>
                  <a:pt x="169068" y="3"/>
                </a:cubicBezTo>
                <a:cubicBezTo>
                  <a:pt x="219868" y="-394"/>
                  <a:pt x="262334" y="34332"/>
                  <a:pt x="304800" y="69059"/>
                </a:cubicBezTo>
              </a:path>
            </a:pathLst>
          </a:custGeom>
          <a:noFill/>
          <a:ln>
            <a:solidFill>
              <a:schemeClr val="bg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Freihandform: Form 62">
            <a:extLst>
              <a:ext uri="{FF2B5EF4-FFF2-40B4-BE49-F238E27FC236}">
                <a16:creationId xmlns:a16="http://schemas.microsoft.com/office/drawing/2014/main" id="{0B276D34-15F8-4E4C-9C05-06889600C218}"/>
              </a:ext>
            </a:extLst>
          </p:cNvPr>
          <p:cNvSpPr/>
          <p:nvPr/>
        </p:nvSpPr>
        <p:spPr>
          <a:xfrm>
            <a:off x="1315654" y="1757019"/>
            <a:ext cx="361931" cy="71440"/>
          </a:xfrm>
          <a:custGeom>
            <a:avLst/>
            <a:gdLst>
              <a:gd name="connsiteX0" fmla="*/ 0 w 304800"/>
              <a:gd name="connsiteY0" fmla="*/ 71440 h 71440"/>
              <a:gd name="connsiteX1" fmla="*/ 169068 w 304800"/>
              <a:gd name="connsiteY1" fmla="*/ 3 h 71440"/>
              <a:gd name="connsiteX2" fmla="*/ 304800 w 304800"/>
              <a:gd name="connsiteY2" fmla="*/ 69059 h 7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" h="71440">
                <a:moveTo>
                  <a:pt x="0" y="71440"/>
                </a:moveTo>
                <a:cubicBezTo>
                  <a:pt x="59134" y="35920"/>
                  <a:pt x="118268" y="400"/>
                  <a:pt x="169068" y="3"/>
                </a:cubicBezTo>
                <a:cubicBezTo>
                  <a:pt x="219868" y="-394"/>
                  <a:pt x="262334" y="34332"/>
                  <a:pt x="304800" y="69059"/>
                </a:cubicBezTo>
              </a:path>
            </a:pathLst>
          </a:custGeom>
          <a:noFill/>
          <a:ln>
            <a:solidFill>
              <a:schemeClr val="bg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Freihandform: Form 64">
            <a:extLst>
              <a:ext uri="{FF2B5EF4-FFF2-40B4-BE49-F238E27FC236}">
                <a16:creationId xmlns:a16="http://schemas.microsoft.com/office/drawing/2014/main" id="{DFAE0AF9-F67F-489B-9638-D31E88A6E258}"/>
              </a:ext>
            </a:extLst>
          </p:cNvPr>
          <p:cNvSpPr/>
          <p:nvPr/>
        </p:nvSpPr>
        <p:spPr>
          <a:xfrm>
            <a:off x="1739494" y="1759741"/>
            <a:ext cx="361931" cy="71440"/>
          </a:xfrm>
          <a:custGeom>
            <a:avLst/>
            <a:gdLst>
              <a:gd name="connsiteX0" fmla="*/ 0 w 304800"/>
              <a:gd name="connsiteY0" fmla="*/ 71440 h 71440"/>
              <a:gd name="connsiteX1" fmla="*/ 169068 w 304800"/>
              <a:gd name="connsiteY1" fmla="*/ 3 h 71440"/>
              <a:gd name="connsiteX2" fmla="*/ 304800 w 304800"/>
              <a:gd name="connsiteY2" fmla="*/ 69059 h 7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" h="71440">
                <a:moveTo>
                  <a:pt x="0" y="71440"/>
                </a:moveTo>
                <a:cubicBezTo>
                  <a:pt x="59134" y="35920"/>
                  <a:pt x="118268" y="400"/>
                  <a:pt x="169068" y="3"/>
                </a:cubicBezTo>
                <a:cubicBezTo>
                  <a:pt x="219868" y="-394"/>
                  <a:pt x="262334" y="34332"/>
                  <a:pt x="304800" y="69059"/>
                </a:cubicBezTo>
              </a:path>
            </a:pathLst>
          </a:custGeom>
          <a:noFill/>
          <a:ln>
            <a:solidFill>
              <a:schemeClr val="bg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4" name="Grafik 83" descr="Ein Bild, das Straße, sitzend, grün, Schild enthält.&#10;&#10;Automatisch generierte Beschreibung">
            <a:extLst>
              <a:ext uri="{FF2B5EF4-FFF2-40B4-BE49-F238E27FC236}">
                <a16:creationId xmlns:a16="http://schemas.microsoft.com/office/drawing/2014/main" id="{EDC242FB-8A4A-4154-BE82-40E08DEAB21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7412" y="3621398"/>
            <a:ext cx="824328" cy="824328"/>
          </a:xfrm>
          <a:prstGeom prst="rect">
            <a:avLst/>
          </a:prstGeom>
        </p:spPr>
      </p:pic>
      <p:sp>
        <p:nvSpPr>
          <p:cNvPr id="96" name="Textfeld 95">
            <a:extLst>
              <a:ext uri="{FF2B5EF4-FFF2-40B4-BE49-F238E27FC236}">
                <a16:creationId xmlns:a16="http://schemas.microsoft.com/office/drawing/2014/main" id="{EDDCF861-670F-412B-9855-0A0041C2682A}"/>
              </a:ext>
            </a:extLst>
          </p:cNvPr>
          <p:cNvSpPr txBox="1"/>
          <p:nvPr/>
        </p:nvSpPr>
        <p:spPr>
          <a:xfrm>
            <a:off x="8147274" y="2336905"/>
            <a:ext cx="1576489" cy="2399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36000" tIns="36000" rIns="36000" bIns="36000" rtlCol="0">
            <a:no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lernOS Toolbox</a:t>
            </a:r>
          </a:p>
          <a:p>
            <a:endParaRPr lang="de-DE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de-DE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Content: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proven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methoden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tools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handling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knowledge</a:t>
            </a:r>
            <a:endParaRPr lang="de-DE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de-DE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Duration: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sprint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(=3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month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2h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effort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week</a:t>
            </a:r>
            <a:endParaRPr lang="de-DE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de-DE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 </a:t>
            </a:r>
            <a:r>
              <a:rPr lang="de-DE" sz="9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</a:t>
            </a:r>
            <a:r>
              <a:rPr lang="de-DE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allon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in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tandems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circles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(4-5)</a:t>
            </a: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de-DE" sz="9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Examples</a:t>
            </a:r>
            <a:r>
              <a:rPr lang="de-DE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Sketch-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noting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Podcasting, Expert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Debriefing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Com-munity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Management</a:t>
            </a:r>
          </a:p>
        </p:txBody>
      </p:sp>
      <p:pic>
        <p:nvPicPr>
          <p:cNvPr id="102" name="Grafik 101" descr="Aktenkoffer">
            <a:extLst>
              <a:ext uri="{FF2B5EF4-FFF2-40B4-BE49-F238E27FC236}">
                <a16:creationId xmlns:a16="http://schemas.microsoft.com/office/drawing/2014/main" id="{883A4931-31DC-4D1A-95B6-57A3CB138D5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336419" y="2339137"/>
            <a:ext cx="341026" cy="341026"/>
          </a:xfrm>
          <a:prstGeom prst="rect">
            <a:avLst/>
          </a:prstGeom>
        </p:spPr>
      </p:pic>
      <p:sp>
        <p:nvSpPr>
          <p:cNvPr id="107" name="Textfeld 106">
            <a:extLst>
              <a:ext uri="{FF2B5EF4-FFF2-40B4-BE49-F238E27FC236}">
                <a16:creationId xmlns:a16="http://schemas.microsoft.com/office/drawing/2014/main" id="{D1D598D4-256C-44B7-B987-D9843B1B7166}"/>
              </a:ext>
            </a:extLst>
          </p:cNvPr>
          <p:cNvSpPr txBox="1"/>
          <p:nvPr/>
        </p:nvSpPr>
        <p:spPr>
          <a:xfrm>
            <a:off x="3212231" y="450465"/>
            <a:ext cx="3391246" cy="688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Constant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change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future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well-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being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require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continuous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Lifelong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well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teams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organizations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ensures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future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all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lernOS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offers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freely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openly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available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guidelines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promote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self-directed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 all </a:t>
            </a:r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levels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8672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C7062DC2939994AB8644F208D93536A" ma:contentTypeVersion="14" ma:contentTypeDescription="Ein neues Dokument erstellen." ma:contentTypeScope="" ma:versionID="4045dce2392e383fbe0cc5972047be08">
  <xsd:schema xmlns:xsd="http://www.w3.org/2001/XMLSchema" xmlns:xs="http://www.w3.org/2001/XMLSchema" xmlns:p="http://schemas.microsoft.com/office/2006/metadata/properties" xmlns:ns2="1c286369-baf4-4333-a351-4a7e8c175726" xmlns:ns3="7790fa98-c6e2-4db1-b4ce-02c941ab99c4" targetNamespace="http://schemas.microsoft.com/office/2006/metadata/properties" ma:root="true" ma:fieldsID="5f58d08d48d4bee1b0ec370eddc43140" ns2:_="" ns3:_="">
    <xsd:import namespace="1c286369-baf4-4333-a351-4a7e8c175726"/>
    <xsd:import namespace="7790fa98-c6e2-4db1-b4ce-02c941ab99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286369-baf4-4333-a351-4a7e8c1757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90fa98-c6e2-4db1-b4ce-02c941ab99c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74C70E-39BD-432A-A128-71453C6FD6CE}">
  <ds:schemaRefs>
    <ds:schemaRef ds:uri="http://purl.org/dc/elements/1.1/"/>
    <ds:schemaRef ds:uri="http://schemas.microsoft.com/office/2006/metadata/properties"/>
    <ds:schemaRef ds:uri="7790fa98-c6e2-4db1-b4ce-02c941ab99c4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1c286369-baf4-4333-a351-4a7e8c17572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9649C20-4C4B-4EC9-8ADF-FA0099C9C8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80629C-E300-4BC1-B319-DCB7517AAE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286369-baf4-4333-a351-4a7e8c175726"/>
    <ds:schemaRef ds:uri="7790fa98-c6e2-4db1-b4ce-02c941ab99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599</Words>
  <Application>Microsoft Macintosh PowerPoint</Application>
  <PresentationFormat>A4-Papier (210 x 297 mm)</PresentationFormat>
  <Paragraphs>109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Open Sans Light</vt:lpstr>
      <vt:lpstr>Wingdings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Dückert</dc:creator>
  <cp:lastModifiedBy>Simon Dückert</cp:lastModifiedBy>
  <cp:revision>22</cp:revision>
  <cp:lastPrinted>2020-08-05T10:05:25Z</cp:lastPrinted>
  <dcterms:created xsi:type="dcterms:W3CDTF">2020-08-04T13:48:34Z</dcterms:created>
  <dcterms:modified xsi:type="dcterms:W3CDTF">2020-09-19T07:40:48Z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0x0101000C7062DC2939994AB8644F208D93536A</vt:lpwstr>
  </property>
</Properties>
</file>