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1.png" ContentType="image/png"/>
  <Override PartName="/ppt/media/image9.png" ContentType="image/png"/>
  <Override PartName="/ppt/media/image8.jpeg" ContentType="image/jpeg"/>
  <Override PartName="/ppt/media/image12.png" ContentType="image/png"/>
  <Override PartName="/ppt/media/image17.jpeg" ContentType="image/jpeg"/>
  <Override PartName="/ppt/media/image16.png" ContentType="image/png"/>
  <Override PartName="/ppt/media/image14.jpeg" ContentType="image/jpe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10.png" ContentType="image/png"/>
  <Override PartName="/ppt/media/image6.jpeg" ContentType="image/jpeg"/>
  <Override PartName="/ppt/media/image13.png" ContentType="image/png"/>
  <Override PartName="/ppt/media/image1.jpeg" ContentType="image/jpeg"/>
  <Override PartName="/ppt/media/image7.png" ContentType="image/png"/>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4"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5"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45"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46"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F9B39BE1-DD90-4958-A8C2-66BC3FBBEED6}"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6B0BB26D-096F-4A97-9C22-18666504391F}"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BD898DF-8A99-49DD-A86B-356C0FFF97E7}"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50"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51"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52"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29E36AE1-5C76-49F9-A169-EADD7ABACF5F}"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54"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55"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56"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1DE7CD2A-E40A-44B0-8185-9B7241FE4E65}"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58"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59"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0"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E03F7D79-FB9A-4EC8-B495-ABB797221C37}"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62"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3"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4C30D91F-225B-41B6-AF63-8B389B2F32CD}"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65"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6"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7"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8"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05C7E608-4BFA-4A5D-88FC-9705402F3AE1}" type="slidenum">
              <a:t>&lt;#&gt;</a:t>
            </a:fld>
          </a:p>
        </p:txBody>
      </p:sp>
      <p:sp>
        <p:nvSpPr>
          <p:cNvPr id="9" name="PlaceHolder 8"/>
          <p:cNvSpPr>
            <a:spLocks noGrp="1"/>
          </p:cNvSpPr>
          <p:nvPr>
            <p:ph type="dt" idx="22"/>
          </p:nvPr>
        </p:nvSpPr>
        <p:spPr/>
        <p:txBody>
          <a:bodyPr/>
          <a:p>
            <a:r>
              <a:rPr lang="en-IN"/>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70"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1"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2"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3"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4"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5"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6BC32860-C60E-4C5F-95F0-758FE9587F3D}" type="slidenum">
              <a:t>&lt;#&gt;</a:t>
            </a:fld>
          </a:p>
        </p:txBody>
      </p:sp>
      <p:sp>
        <p:nvSpPr>
          <p:cNvPr id="11" name="PlaceHolder 10"/>
          <p:cNvSpPr>
            <a:spLocks noGrp="1"/>
          </p:cNvSpPr>
          <p:nvPr>
            <p:ph type="dt" idx="22"/>
          </p:nvPr>
        </p:nvSpPr>
        <p:spPr/>
        <p:txBody>
          <a:bodyPr/>
          <a:p>
            <a:r>
              <a:rPr lang="en-IN"/>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A6E99312-8C85-4F89-B8B8-F33F86D1C48A}"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7"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9"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0"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84"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AD2CD3D-BC90-4D9C-ADDB-6086D936B081}"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86"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384A4495-64A2-441D-B21F-BB8FD1D3DD0C}"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88"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89"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46378E48-DC50-4C2E-BAB5-F75AEECE5DF9}"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540848FB-8D29-4D80-8F5C-81E4A027AC5C}"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128F108A-6900-4D65-9412-E0C636A5036A}"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9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94"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95"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3772240A-2A79-4863-85EE-B19482D2B35F}"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97"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98"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99"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160336ED-20EC-4524-866F-BFDB9FEF2B07}"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01"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02"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03"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BBFEB7D2-EA0D-4BFB-810B-CB8C1E9F41AA}"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05"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06"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FB15AEB5-F3DB-46C7-AB17-5AF7B98AC8F6}"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08"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09"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0"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1"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43122DAF-95CF-4265-89F9-EC00C7630D46}" type="slidenum">
              <a:t>&lt;#&gt;</a:t>
            </a:fld>
          </a:p>
        </p:txBody>
      </p:sp>
      <p:sp>
        <p:nvSpPr>
          <p:cNvPr id="9" name="PlaceHolder 8"/>
          <p:cNvSpPr>
            <a:spLocks noGrp="1"/>
          </p:cNvSpPr>
          <p:nvPr>
            <p:ph type="dt" idx="25"/>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2"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3"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4"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5"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6"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7"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13"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4"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5"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6"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7"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18"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2F0C42D3-E71D-471D-B25B-5F8A6044853E}" type="slidenum">
              <a:t>&lt;#&gt;</a:t>
            </a:fld>
          </a:p>
        </p:txBody>
      </p:sp>
      <p:sp>
        <p:nvSpPr>
          <p:cNvPr id="11" name="PlaceHolder 10"/>
          <p:cNvSpPr>
            <a:spLocks noGrp="1"/>
          </p:cNvSpPr>
          <p:nvPr>
            <p:ph type="dt" idx="25"/>
          </p:nvPr>
        </p:nvSpPr>
        <p:spPr/>
        <p:txBody>
          <a:bodyPr/>
          <a:p>
            <a:r>
              <a:rPr lang="en-IN"/>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86C67B8-7254-40DA-BC75-8729B6F7D050}"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26"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66F97990-59B2-4C4C-9612-FDDDD50A7B59}" type="slidenum">
              <a:t>&lt;#&gt;</a:t>
            </a:fld>
          </a:p>
        </p:txBody>
      </p:sp>
      <p:sp>
        <p:nvSpPr>
          <p:cNvPr id="6" name="PlaceHolder 5"/>
          <p:cNvSpPr>
            <a:spLocks noGrp="1"/>
          </p:cNvSpPr>
          <p:nvPr>
            <p:ph type="dt" idx="28"/>
          </p:nvPr>
        </p:nvSpPr>
        <p:spPr/>
        <p:txBody>
          <a:bodyPr/>
          <a:p>
            <a:r>
              <a:rPr lang="en-IN"/>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28"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5EDBD4B3-1D24-4A49-8198-2D1616A5389F}" type="slidenum">
              <a:t>&lt;#&gt;</a:t>
            </a:fld>
          </a:p>
        </p:txBody>
      </p:sp>
      <p:sp>
        <p:nvSpPr>
          <p:cNvPr id="6" name="PlaceHolder 5"/>
          <p:cNvSpPr>
            <a:spLocks noGrp="1"/>
          </p:cNvSpPr>
          <p:nvPr>
            <p:ph type="dt" idx="28"/>
          </p:nvPr>
        </p:nvSpPr>
        <p:spPr/>
        <p:txBody>
          <a:bodyPr/>
          <a:p>
            <a:r>
              <a:rPr lang="en-IN"/>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30"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31"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2DB7FAA7-3518-4D68-A363-D34586B03102}" type="slidenum">
              <a:t>&lt;#&gt;</a:t>
            </a:fld>
          </a:p>
        </p:txBody>
      </p:sp>
      <p:sp>
        <p:nvSpPr>
          <p:cNvPr id="7" name="PlaceHolder 6"/>
          <p:cNvSpPr>
            <a:spLocks noGrp="1"/>
          </p:cNvSpPr>
          <p:nvPr>
            <p:ph type="dt" idx="28"/>
          </p:nvPr>
        </p:nvSpPr>
        <p:spPr/>
        <p:txBody>
          <a:bodyPr/>
          <a:p>
            <a:r>
              <a:rPr lang="en-IN"/>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80F9B3CD-079E-4804-9A1E-0534C1F606B3}" type="slidenum">
              <a:t>&lt;#&gt;</a:t>
            </a:fld>
          </a:p>
        </p:txBody>
      </p:sp>
      <p:sp>
        <p:nvSpPr>
          <p:cNvPr id="5" name="PlaceHolder 4"/>
          <p:cNvSpPr>
            <a:spLocks noGrp="1"/>
          </p:cNvSpPr>
          <p:nvPr>
            <p:ph type="dt" idx="28"/>
          </p:nvPr>
        </p:nvSpPr>
        <p:spPr/>
        <p:txBody>
          <a:bodyPr/>
          <a:p>
            <a:r>
              <a:rPr lang="en-IN"/>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CC66CF28-3F27-4A6C-9FF3-4E10797FCAF4}" type="slidenum">
              <a:t>&lt;#&gt;</a:t>
            </a:fld>
          </a:p>
        </p:txBody>
      </p:sp>
      <p:sp>
        <p:nvSpPr>
          <p:cNvPr id="5" name="PlaceHolder 4"/>
          <p:cNvSpPr>
            <a:spLocks noGrp="1"/>
          </p:cNvSpPr>
          <p:nvPr>
            <p:ph type="dt" idx="28"/>
          </p:nvPr>
        </p:nvSpPr>
        <p:spPr/>
        <p:txBody>
          <a:bodyPr/>
          <a:p>
            <a:r>
              <a:rPr lang="en-IN"/>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35"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36"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37"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E1687A22-12A7-459E-A81F-6F77A5E3E4DD}"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39"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40"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41"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86BDECDB-62B2-464D-ABD1-488DE8679C3E}"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4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44"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45"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308FB68E-1075-4D36-855A-DAC93FC41192}" type="slidenum">
              <a:t>&lt;#&gt;</a:t>
            </a:fld>
          </a:p>
        </p:txBody>
      </p:sp>
      <p:sp>
        <p:nvSpPr>
          <p:cNvPr id="8" name="PlaceHolder 7"/>
          <p:cNvSpPr>
            <a:spLocks noGrp="1"/>
          </p:cNvSpPr>
          <p:nvPr>
            <p:ph type="dt" idx="28"/>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7A16D37-DAC7-455F-8795-3CD23B29E6B4}"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47"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48"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9446AC97-F8A8-4AA5-A523-76E197022950}" type="slidenum">
              <a:t>&lt;#&gt;</a:t>
            </a:fld>
          </a:p>
        </p:txBody>
      </p:sp>
      <p:sp>
        <p:nvSpPr>
          <p:cNvPr id="7" name="PlaceHolder 6"/>
          <p:cNvSpPr>
            <a:spLocks noGrp="1"/>
          </p:cNvSpPr>
          <p:nvPr>
            <p:ph type="dt" idx="28"/>
          </p:nvPr>
        </p:nvSpPr>
        <p:spPr/>
        <p:txBody>
          <a:bodyPr/>
          <a:p>
            <a:r>
              <a:rPr lang="en-IN"/>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50"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1"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2"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3"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B96D6121-2BF7-4033-856F-A4C2B630B8F9}" type="slidenum">
              <a:t>&lt;#&gt;</a:t>
            </a:fld>
          </a:p>
        </p:txBody>
      </p:sp>
      <p:sp>
        <p:nvSpPr>
          <p:cNvPr id="9" name="PlaceHolder 8"/>
          <p:cNvSpPr>
            <a:spLocks noGrp="1"/>
          </p:cNvSpPr>
          <p:nvPr>
            <p:ph type="dt" idx="28"/>
          </p:nvPr>
        </p:nvSpPr>
        <p:spPr/>
        <p:txBody>
          <a:bodyPr/>
          <a:p>
            <a:r>
              <a:rPr lang="en-IN"/>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55"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6"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7"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8"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59"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460"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792F5A84-6EED-4EB1-A790-2B2D1AE24D59}" type="slidenum">
              <a:t>&lt;#&gt;</a:t>
            </a:fld>
          </a:p>
        </p:txBody>
      </p:sp>
      <p:sp>
        <p:nvSpPr>
          <p:cNvPr id="11" name="PlaceHolder 10"/>
          <p:cNvSpPr>
            <a:spLocks noGrp="1"/>
          </p:cNvSpPr>
          <p:nvPr>
            <p:ph type="dt" idx="28"/>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5"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B4E101D-6B54-47FE-BBDD-0E7888C7565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7"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9901BD7-9941-4803-BD25-9CA4BE77CE1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49"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0"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27D5A6-EA2B-46CE-B732-647A6ACABA6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4CE364B-2413-45DA-9CF6-BF0D43D06D1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B7410DB-6B6F-4AFC-B98A-7866FE98CE3A}"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54"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5"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6"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27BB36-16C0-47C9-83D9-BB72BBEE202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58"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9"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0"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6DCC23A-F86A-4921-A83A-88B87B6EA40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62"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3"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4"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1C37887-6723-4FC3-B283-8FE89EBA3E9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66"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7"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5E31B5C-EE13-400D-95DA-738BD5FA2BA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69"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0"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1"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2"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604D430-FDE4-4FB0-87A9-42A725F97109}"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74"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5"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6"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7"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8"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9"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354F322-F571-4B8A-B0DD-B132CA30B5C9}"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20AA106-E91B-4BEA-B643-D5B970E7850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87"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BFD93BD-494E-4E04-83D3-0EDAFA43A9D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89"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E26F9A6-1E90-4452-933C-29F7769B99A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91"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92"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ED93D22-2E4D-42F0-A56C-4BE9D81A09D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6BF5871-2357-42AD-B6C6-9E7DC6C893E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5"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E7B7345-BEC3-4CE1-872E-A25A953757D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96"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7"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98"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12AAAA-1862-4B3E-9C2D-BABB263E7A4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00"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01"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02"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0E21CB0-9112-48C3-B912-01C50EDB4C1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04"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05"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06"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63718FA-CA4F-4882-BCD6-A399F43E1FB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08"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09"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F3875F7-7912-4A3B-B888-7C5EE3FB23A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11"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2"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3"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4"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827E1A8-F3B7-4C47-85C3-C329A1D5B87E}"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16"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7"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8"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19"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20"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21"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F44BA2D-8066-4025-807B-8F8E6A6985FA}"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7C1F39E-88D2-4BC1-B4DD-06F10E024E0D}"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29"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BE6F4B2-247A-44B4-AAEA-E25C5C99E314}"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31"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141C52A-15DA-4490-9365-FD312F4AE039}"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7"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8"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33"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34"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8F518BE-9F1A-4679-A84D-1D3FA4C65DC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185E455-59A7-4749-985F-AF93C467513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70D0100-EBF3-4E9B-8074-DDB73D32BED6}"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38"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39"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40"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76C2D83-6C27-4DE9-B532-40B4E492E2BD}"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42"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43"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44"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D4BFD39-09E6-435E-8D6E-6A0046631E1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46"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47"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48"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E46526A-616C-4604-9E23-33E7E470A800}"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50"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51"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315E1FE-99CE-4CB4-B05A-8AFCBB27D31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5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54"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55"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56"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A1CA01A-4B30-4A58-9C21-9CB224414331}"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58"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59"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60"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61"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62"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63"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CA53468-E5CB-4AA4-BBE8-C705F1F99F69}"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D981D73-FE51-4124-B7D5-1C52ACA88457}"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72"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B110C89-E5ED-42B2-984E-56DA0AEC501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7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B981755-D619-4B0F-A82B-40B2F17F8E07}"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76"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77"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0FF0F3F-0C08-412E-950D-D28194B539D6}"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65EB195-4903-4DBA-9EE3-C16AD8E20E18}"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C1D0455-9413-4189-BD99-7F9B888ABA9A}"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81"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82"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83"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D1F295F-0645-4732-9A29-EAD90EFF33B1}"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85"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86"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87"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DA39C84-A32A-4FAC-B7F1-70A2A5F3DC8C}"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89"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0"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1"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96FA24F-F365-432D-B8B3-F53CF0BD315D}"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93"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4"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8247E0B-9CEB-4A65-8AC7-7565279A011E}"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96"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7"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8"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99"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943D727B-75AB-4246-BB8D-05CB749DDF1B}"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01"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02"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03"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04"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05"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06"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4F878A0-62A1-4101-ACAD-468A0683BC5B}"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FD9D502-651E-4A50-80DE-C5C3FE503959}"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14"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B0725C29-9CE2-4248-8C30-B560DE33DB67}"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16"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A671F71B-5203-4295-AA33-AB9AD2F8CE27}"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18"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19"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27A7090-A85E-4FA7-BD5A-9C0AA9EBB216}"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2EBDF84C-41B7-4619-8DB6-9C9C049E18E2}"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F86FDAE9-BD16-4F54-8155-EB99C230E94E}"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2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24"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25"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70B759C4-6E60-4EEE-B467-1EFD4C010C1B}"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27"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28"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29"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49179F2D-BDFA-4A28-B7B0-496541959DE3}"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31"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32"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33"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A8783272-5F61-4F8B-B33F-7F86416472FF}"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2"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3"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4"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35"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36"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DA27FDC6-E454-4CAF-85C2-255B5AD26EAE}"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38"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39"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0"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1"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74C43BB0-BE86-46E9-AF14-CCE087D5BE62}" type="slidenum">
              <a:t>&lt;#&gt;</a:t>
            </a:fld>
          </a:p>
        </p:txBody>
      </p:sp>
      <p:sp>
        <p:nvSpPr>
          <p:cNvPr id="9" name="PlaceHolder 8"/>
          <p:cNvSpPr>
            <a:spLocks noGrp="1"/>
          </p:cNvSpPr>
          <p:nvPr>
            <p:ph type="dt" idx="13"/>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43"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4"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5"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6"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7"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48"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73907C81-0040-4064-9708-E7D640E628FD}" type="slidenum">
              <a:t>&lt;#&gt;</a:t>
            </a:fld>
          </a:p>
        </p:txBody>
      </p:sp>
      <p:sp>
        <p:nvSpPr>
          <p:cNvPr id="11" name="PlaceHolder 10"/>
          <p:cNvSpPr>
            <a:spLocks noGrp="1"/>
          </p:cNvSpPr>
          <p:nvPr>
            <p:ph type="dt" idx="13"/>
          </p:nvPr>
        </p:nvSpPr>
        <p:spPr/>
        <p:txBody>
          <a:bodyPr/>
          <a:p>
            <a:r>
              <a:rPr lang="en-IN"/>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3BA1378-ED67-4299-A66F-D4706C07AEF5}"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57"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01B6EDAC-61D8-49D4-AFC7-DB49732D4735}"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59"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0415245B-1B43-4FFB-98EA-A529B51C462C}"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61"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62"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7FD19432-D072-46D3-8F33-293A54FD4B0E}"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D1129E1E-8B2A-45E7-862E-BC3B99BCC6AD}"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3AC37ADE-BB7B-4B5D-9C8A-7B897F359B55}"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66"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67"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68"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020C3017-5A89-4DD6-B478-72D4192AE718}"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16"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17"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18"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70"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271"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72"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D643DD6C-2DF7-42AF-B64E-1E64CF9BB1FE}"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74"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75"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76"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C13C7860-4CAB-4992-ADA8-A1DB5B018DC5}"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78"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79"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0AD0FA3-D002-4A7F-B827-62146ADE8EE0}"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81"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2"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3"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4"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1BA4E976-939A-4876-8F43-56BB1047753C}" type="slidenum">
              <a:t>&lt;#&gt;</a:t>
            </a:fld>
          </a:p>
        </p:txBody>
      </p:sp>
      <p:sp>
        <p:nvSpPr>
          <p:cNvPr id="9" name="PlaceHolder 8"/>
          <p:cNvSpPr>
            <a:spLocks noGrp="1"/>
          </p:cNvSpPr>
          <p:nvPr>
            <p:ph type="dt" idx="16"/>
          </p:nvPr>
        </p:nvSpPr>
        <p:spPr/>
        <p:txBody>
          <a:bodyPr/>
          <a:p>
            <a:r>
              <a:rPr lang="en-IN"/>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86"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7"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8"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89"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90"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91"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48E4A15B-7437-4C69-ACFC-62EAF0DC2E89}" type="slidenum">
              <a:t>&lt;#&gt;</a:t>
            </a:fld>
          </a:p>
        </p:txBody>
      </p:sp>
      <p:sp>
        <p:nvSpPr>
          <p:cNvPr id="11" name="PlaceHolder 10"/>
          <p:cNvSpPr>
            <a:spLocks noGrp="1"/>
          </p:cNvSpPr>
          <p:nvPr>
            <p:ph type="dt" idx="16"/>
          </p:nvPr>
        </p:nvSpPr>
        <p:spPr/>
        <p:txBody>
          <a:bodyPr/>
          <a:p>
            <a:r>
              <a:rPr lang="en-IN"/>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2EF6EFA-1903-4C03-9F96-039DA0B3ECC3}"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99"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55D25A15-B8D3-4F15-9689-F95E944EDB29}"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01"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159A04B3-CC2F-4AED-9477-C9868AA54A6B}"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03"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04"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32CAAE3-394B-4A46-A65A-19873F5EB7A6}"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EB380587-94D9-476A-8BFE-4E8202AF2792}"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20"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1"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22"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503640" y="225720"/>
            <a:ext cx="9068760" cy="438840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CCF009B8-1911-4CE6-932F-EAC35ED4BA16}"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08"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09"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10"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857A9CAA-904D-4201-BA59-5408BA009DC6}"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12"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313"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14"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AEC8ED21-BF87-4893-8D07-1714F8ECCADF}"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16"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17"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18"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06BC4005-2541-4EB2-9D98-533F8EECB47F}"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20"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21"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2FE67FFF-0AD3-453A-BDD7-50974C07D351}"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2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24"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25"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26"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402C67F2-1929-4FC6-BDD6-CA303AFC6DBE}" type="slidenum">
              <a:t>&lt;#&gt;</a:t>
            </a:fld>
          </a:p>
        </p:txBody>
      </p:sp>
      <p:sp>
        <p:nvSpPr>
          <p:cNvPr id="9" name="PlaceHolder 8"/>
          <p:cNvSpPr>
            <a:spLocks noGrp="1"/>
          </p:cNvSpPr>
          <p:nvPr>
            <p:ph type="dt" idx="19"/>
          </p:nvPr>
        </p:nvSpPr>
        <p:spPr/>
        <p:txBody>
          <a:bodyPr/>
          <a:p>
            <a:r>
              <a:rPr lang="en-IN"/>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28"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29"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30"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31"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32"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333"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endParaRPr b="0" lang="en-IN" sz="3200" spc="-1" strike="noStrike">
              <a:latin typeface="Noto Sans"/>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E666FF78-E235-4573-8469-2CA53D0AC227}" type="slidenum">
              <a:t>&lt;#&gt;</a:t>
            </a:fld>
          </a:p>
        </p:txBody>
      </p:sp>
      <p:sp>
        <p:nvSpPr>
          <p:cNvPr id="11" name="PlaceHolder 10"/>
          <p:cNvSpPr>
            <a:spLocks noGrp="1"/>
          </p:cNvSpPr>
          <p:nvPr>
            <p:ph type="dt" idx="19"/>
          </p:nvPr>
        </p:nvSpPr>
        <p:spPr/>
        <p:txBody>
          <a:bodyPr/>
          <a:p>
            <a:r>
              <a:rPr lang="en-IN"/>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BEE417B0-6572-4219-AD06-9C0090058CB4}"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41" name="PlaceHolder 2"/>
          <p:cNvSpPr>
            <a:spLocks noGrp="1"/>
          </p:cNvSpPr>
          <p:nvPr>
            <p:ph type="subTitle"/>
          </p:nvPr>
        </p:nvSpPr>
        <p:spPr>
          <a:xfrm>
            <a:off x="503640" y="1326240"/>
            <a:ext cx="9068760" cy="3287880"/>
          </a:xfrm>
          <a:prstGeom prst="rect">
            <a:avLst/>
          </a:prstGeom>
          <a:noFill/>
          <a:ln w="0">
            <a:noFill/>
          </a:ln>
        </p:spPr>
        <p:txBody>
          <a:bodyPr lIns="0" rIns="0" tIns="0" bIns="0" anchor="t">
            <a:noAutofit/>
          </a:bodyPr>
          <a:p>
            <a:pPr>
              <a:lnSpc>
                <a:spcPct val="115000"/>
              </a:lnSpc>
              <a:buNone/>
            </a:pPr>
            <a:endParaRPr b="0" lang="en-IN" sz="2200" spc="-1" strike="noStrike">
              <a:solidFill>
                <a:srgbClr val="ffffff"/>
              </a:solidFill>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49CCDF03-503C-48D9-95BB-F074B67E158E}" type="slidenum">
              <a:t>&lt;#&gt;</a:t>
            </a:fld>
          </a:p>
        </p:txBody>
      </p:sp>
      <p:sp>
        <p:nvSpPr>
          <p:cNvPr id="6" name="PlaceHolder 5"/>
          <p:cNvSpPr>
            <a:spLocks noGrp="1"/>
          </p:cNvSpPr>
          <p:nvPr>
            <p:ph type="dt" idx="22"/>
          </p:nvPr>
        </p:nvSpPr>
        <p:spPr/>
        <p:txBody>
          <a:bodyPr/>
          <a:p>
            <a:r>
              <a:rPr lang="en-IN"/>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endParaRPr b="0" lang="en-IN" sz="3200" spc="-1" strike="noStrike">
              <a:solidFill>
                <a:srgbClr val="3a8c93"/>
              </a:solidFill>
              <a:latin typeface="Noto Sans"/>
            </a:endParaRPr>
          </a:p>
        </p:txBody>
      </p:sp>
      <p:sp>
        <p:nvSpPr>
          <p:cNvPr id="343"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endParaRPr b="0" lang="en-IN" sz="3200" spc="-1" strike="noStrike">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449C62B2-E1D4-49CE-9A38-EAD117C2F921}" type="slidenum">
              <a:t>&lt;#&gt;</a:t>
            </a:fld>
          </a:p>
        </p:txBody>
      </p:sp>
      <p:sp>
        <p:nvSpPr>
          <p:cNvPr id="6" name="PlaceHolder 5"/>
          <p:cNvSpPr>
            <a:spLocks noGrp="1"/>
          </p:cNvSpPr>
          <p:nvPr>
            <p:ph type="dt" idx="2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algn="ctr">
              <a:buNone/>
            </a:pPr>
            <a:r>
              <a:rPr b="0" lang="en-IN" sz="3200" spc="-1" strike="noStrike">
                <a:solidFill>
                  <a:srgbClr val="3a8c93"/>
                </a:solidFill>
                <a:latin typeface="Noto Sans"/>
              </a:rPr>
              <a:t>Click to edit the title </a:t>
            </a:r>
            <a:r>
              <a:rPr b="0" lang="en-IN" sz="3200" spc="-1" strike="noStrike">
                <a:solidFill>
                  <a:srgbClr val="3a8c93"/>
                </a:solidFill>
                <a:latin typeface="Noto Sans"/>
              </a:rPr>
              <a:t>text format</a:t>
            </a:r>
            <a:endParaRPr b="0" lang="en-IN" sz="3200" spc="-1" strike="noStrike">
              <a:solidFill>
                <a:srgbClr val="3a8c93"/>
              </a:solidFill>
              <a:latin typeface="Noto Sans"/>
            </a:endParaRPr>
          </a:p>
        </p:txBody>
      </p:sp>
      <p:sp>
        <p:nvSpPr>
          <p:cNvPr id="1"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09"/>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1"/>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48"/>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1"/>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1"/>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1"/>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1"/>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
          <p:cNvSpPr/>
          <p:nvPr/>
        </p:nvSpPr>
        <p:spPr>
          <a:xfrm>
            <a:off x="7608240" y="0"/>
            <a:ext cx="2468880" cy="5669280"/>
          </a:xfrm>
          <a:custGeom>
            <a:avLst/>
            <a:gdLst/>
            <a:ahLst/>
            <a:rect l="0" t="0"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p>
      <p:sp>
        <p:nvSpPr>
          <p:cNvPr id="377" name=""/>
          <p:cNvSpPr/>
          <p:nvPr/>
        </p:nvSpPr>
        <p:spPr>
          <a:xfrm>
            <a:off x="-35640" y="0"/>
            <a:ext cx="2468880" cy="5669280"/>
          </a:xfrm>
          <a:custGeom>
            <a:avLst/>
            <a:gdLst/>
            <a:ahLst/>
            <a:rect l="0" t="0"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p>
      <p:sp>
        <p:nvSpPr>
          <p:cNvPr id="378"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a:t>
            </a:r>
            <a:r>
              <a:rPr b="0" lang="en-IN" sz="4400" spc="-1" strike="noStrike">
                <a:latin typeface="Noto Sans"/>
              </a:rPr>
              <a:t>edit the </a:t>
            </a:r>
            <a:r>
              <a:rPr b="0" lang="en-IN" sz="4400" spc="-1" strike="noStrike">
                <a:latin typeface="Noto Sans"/>
              </a:rPr>
              <a:t>title text </a:t>
            </a:r>
            <a:r>
              <a:rPr b="0" lang="en-IN" sz="4400" spc="-1" strike="noStrike">
                <a:latin typeface="Noto Sans"/>
              </a:rPr>
              <a:t>format</a:t>
            </a:r>
            <a:endParaRPr b="0" lang="en-IN" sz="4400" spc="-1" strike="noStrike">
              <a:latin typeface="Noto Sans"/>
            </a:endParaRPr>
          </a:p>
        </p:txBody>
      </p:sp>
      <p:sp>
        <p:nvSpPr>
          <p:cNvPr id="379"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380" name="PlaceHolder 3"/>
          <p:cNvSpPr>
            <a:spLocks noGrp="1"/>
          </p:cNvSpPr>
          <p:nvPr>
            <p:ph type="dt" idx="25"/>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381" name="PlaceHolder 4"/>
          <p:cNvSpPr>
            <a:spLocks noGrp="1"/>
          </p:cNvSpPr>
          <p:nvPr>
            <p:ph type="ftr" idx="26"/>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382" name="PlaceHolder 5"/>
          <p:cNvSpPr>
            <a:spLocks noGrp="1"/>
          </p:cNvSpPr>
          <p:nvPr>
            <p:ph type="sldNum" idx="27"/>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13E83E57-888E-40FE-8EA5-DBC20AAD5A21}"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p:nvPr/>
        </p:nvSpPr>
        <p:spPr>
          <a:xfrm>
            <a:off x="0" y="0"/>
            <a:ext cx="1554480" cy="5669280"/>
          </a:xfrm>
          <a:prstGeom prst="rect">
            <a:avLst/>
          </a:prstGeom>
          <a:solidFill>
            <a:srgbClr val="2499be"/>
          </a:solidFill>
          <a:ln w="0">
            <a:noFill/>
          </a:ln>
        </p:spPr>
        <p:style>
          <a:lnRef idx="0"/>
          <a:fillRef idx="0"/>
          <a:effectRef idx="0"/>
          <a:fontRef idx="minor"/>
        </p:style>
      </p:sp>
      <p:sp>
        <p:nvSpPr>
          <p:cNvPr id="420"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421"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422" name="PlaceHolder 3"/>
          <p:cNvSpPr>
            <a:spLocks noGrp="1"/>
          </p:cNvSpPr>
          <p:nvPr>
            <p:ph type="dt" idx="28"/>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423" name="PlaceHolder 4"/>
          <p:cNvSpPr>
            <a:spLocks noGrp="1"/>
          </p:cNvSpPr>
          <p:nvPr>
            <p:ph type="ftr" idx="29"/>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424" name="PlaceHolder 5"/>
          <p:cNvSpPr>
            <a:spLocks noGrp="1"/>
          </p:cNvSpPr>
          <p:nvPr>
            <p:ph type="sldNum" idx="30"/>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5F5673B1-4C49-427D-8B9E-9064A1E4310C}"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
          <p:cNvSpPr/>
          <p:nvPr/>
        </p:nvSpPr>
        <p:spPr>
          <a:xfrm>
            <a:off x="0" y="0"/>
            <a:ext cx="10076760" cy="5669280"/>
          </a:xfrm>
          <a:prstGeom prst="rect">
            <a:avLst/>
          </a:prstGeom>
          <a:solidFill>
            <a:srgbClr val="0d84a1">
              <a:alpha val="45000"/>
            </a:srgbClr>
          </a:solidFill>
          <a:ln w="0">
            <a:solidFill>
              <a:srgbClr val="3465a4"/>
            </a:solidFill>
          </a:ln>
        </p:spPr>
        <p:style>
          <a:lnRef idx="0"/>
          <a:fillRef idx="0"/>
          <a:effectRef idx="0"/>
          <a:fontRef idx="minor"/>
        </p:style>
      </p:sp>
      <p:sp>
        <p:nvSpPr>
          <p:cNvPr id="3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40"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41" name="PlaceHolder 3"/>
          <p:cNvSpPr>
            <a:spLocks noGrp="1"/>
          </p:cNvSpPr>
          <p:nvPr>
            <p:ph type="dt" idx="1"/>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42"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43" name="PlaceHolder 5"/>
          <p:cNvSpPr>
            <a:spLocks noGrp="1"/>
          </p:cNvSpPr>
          <p:nvPr>
            <p:ph type="sldNum" idx="3"/>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D6484578-5F66-4EBA-AD6B-D8F9E79340C1}"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2"/>
          <a:stretch/>
        </p:blipFill>
        <p:spPr>
          <a:xfrm>
            <a:off x="360" y="360"/>
            <a:ext cx="2467800" cy="5668920"/>
          </a:xfrm>
          <a:prstGeom prst="rect">
            <a:avLst/>
          </a:prstGeom>
          <a:ln w="0">
            <a:noFill/>
          </a:ln>
        </p:spPr>
      </p:pic>
      <p:sp>
        <p:nvSpPr>
          <p:cNvPr id="8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82"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83" name="PlaceHolder 3"/>
          <p:cNvSpPr>
            <a:spLocks noGrp="1"/>
          </p:cNvSpPr>
          <p:nvPr>
            <p:ph type="dt" idx="4"/>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84" name="PlaceHolder 4"/>
          <p:cNvSpPr>
            <a:spLocks noGrp="1"/>
          </p:cNvSpPr>
          <p:nvPr>
            <p:ph type="ftr" idx="5"/>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85" name="PlaceHolder 5"/>
          <p:cNvSpPr>
            <a:spLocks noGrp="1"/>
          </p:cNvSpPr>
          <p:nvPr>
            <p:ph type="sldNum" idx="6"/>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CD41D470-A8F1-4CEC-9322-2677081F40F2}"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2"/>
          <a:stretch/>
        </p:blipFill>
        <p:spPr>
          <a:xfrm flipH="1" rot="16200000">
            <a:off x="3804480" y="-3804120"/>
            <a:ext cx="2468160" cy="10076760"/>
          </a:xfrm>
          <a:prstGeom prst="rect">
            <a:avLst/>
          </a:prstGeom>
          <a:ln w="0">
            <a:noFill/>
          </a:ln>
        </p:spPr>
      </p:pic>
      <p:sp>
        <p:nvSpPr>
          <p:cNvPr id="12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124"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125" name="PlaceHolder 3"/>
          <p:cNvSpPr>
            <a:spLocks noGrp="1"/>
          </p:cNvSpPr>
          <p:nvPr>
            <p:ph type="dt" idx="7"/>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126" name="PlaceHolder 4"/>
          <p:cNvSpPr>
            <a:spLocks noGrp="1"/>
          </p:cNvSpPr>
          <p:nvPr>
            <p:ph type="ftr" idx="8"/>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127" name="PlaceHolder 5"/>
          <p:cNvSpPr>
            <a:spLocks noGrp="1"/>
          </p:cNvSpPr>
          <p:nvPr>
            <p:ph type="sldNum" idx="9"/>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63F600CD-CC5F-4BA9-BB78-A4E53C89AA21}"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2"/>
          <a:stretch/>
        </p:blipFill>
        <p:spPr>
          <a:xfrm>
            <a:off x="5943600" y="3475440"/>
            <a:ext cx="4111200" cy="2193840"/>
          </a:xfrm>
          <a:prstGeom prst="rect">
            <a:avLst/>
          </a:prstGeom>
          <a:ln w="0">
            <a:noFill/>
          </a:ln>
        </p:spPr>
      </p:pic>
      <p:pic>
        <p:nvPicPr>
          <p:cNvPr id="165" name="" descr=""/>
          <p:cNvPicPr/>
          <p:nvPr/>
        </p:nvPicPr>
        <p:blipFill>
          <a:blip r:embed="rId3"/>
          <a:stretch/>
        </p:blipFill>
        <p:spPr>
          <a:xfrm>
            <a:off x="5852160" y="360"/>
            <a:ext cx="2742840" cy="2011320"/>
          </a:xfrm>
          <a:prstGeom prst="rect">
            <a:avLst/>
          </a:prstGeom>
          <a:ln w="0">
            <a:noFill/>
          </a:ln>
        </p:spPr>
      </p:pic>
      <p:sp>
        <p:nvSpPr>
          <p:cNvPr id="166"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167"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168" name="PlaceHolder 3"/>
          <p:cNvSpPr>
            <a:spLocks noGrp="1"/>
          </p:cNvSpPr>
          <p:nvPr>
            <p:ph type="dt" idx="10"/>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169" name="PlaceHolder 4"/>
          <p:cNvSpPr>
            <a:spLocks noGrp="1"/>
          </p:cNvSpPr>
          <p:nvPr>
            <p:ph type="ftr" idx="11"/>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170" name="PlaceHolder 5"/>
          <p:cNvSpPr>
            <a:spLocks noGrp="1"/>
          </p:cNvSpPr>
          <p:nvPr>
            <p:ph type="sldNum" idx="12"/>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ACA8CC0E-1074-4816-A231-2FA8519F69DE}"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207" name=""/>
          <p:cNvSpPr/>
          <p:nvPr/>
        </p:nvSpPr>
        <p:spPr>
          <a:xfrm>
            <a:off x="0" y="365760"/>
            <a:ext cx="3383280" cy="579600"/>
          </a:xfrm>
          <a:prstGeom prst="rect">
            <a:avLst/>
          </a:prstGeom>
          <a:solidFill>
            <a:srgbClr val="ffffff"/>
          </a:solidFill>
          <a:ln w="0">
            <a:noFill/>
          </a:ln>
        </p:spPr>
        <p:style>
          <a:lnRef idx="0"/>
          <a:fillRef idx="0"/>
          <a:effectRef idx="0"/>
          <a:fontRef idx="minor"/>
        </p:style>
      </p:sp>
      <p:sp>
        <p:nvSpPr>
          <p:cNvPr id="208"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209"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210" name="PlaceHolder 3"/>
          <p:cNvSpPr>
            <a:spLocks noGrp="1"/>
          </p:cNvSpPr>
          <p:nvPr>
            <p:ph type="dt" idx="13"/>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211" name="PlaceHolder 4"/>
          <p:cNvSpPr>
            <a:spLocks noGrp="1"/>
          </p:cNvSpPr>
          <p:nvPr>
            <p:ph type="ftr" idx="14"/>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212" name="PlaceHolder 5"/>
          <p:cNvSpPr>
            <a:spLocks noGrp="1"/>
          </p:cNvSpPr>
          <p:nvPr>
            <p:ph type="sldNum" idx="15"/>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04764D08-9EAC-49C9-9309-7728D3879325}"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
          <p:cNvSpPr/>
          <p:nvPr/>
        </p:nvSpPr>
        <p:spPr>
          <a:xfrm>
            <a:off x="4115160" y="4846320"/>
            <a:ext cx="5961960" cy="822960"/>
          </a:xfrm>
          <a:custGeom>
            <a:avLst/>
            <a:gdLst/>
            <a:ahLst/>
            <a:rect l="0" t="0"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p>
      <p:sp>
        <p:nvSpPr>
          <p:cNvPr id="250" name=""/>
          <p:cNvSpPr/>
          <p:nvPr/>
        </p:nvSpPr>
        <p:spPr>
          <a:xfrm>
            <a:off x="360" y="0"/>
            <a:ext cx="10076760" cy="1645920"/>
          </a:xfrm>
          <a:custGeom>
            <a:avLst/>
            <a:gdLst/>
            <a:ahLst/>
            <a:rect l="0" t="0"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p>
      <p:sp>
        <p:nvSpPr>
          <p:cNvPr id="25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252"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253" name="PlaceHolder 3"/>
          <p:cNvSpPr>
            <a:spLocks noGrp="1"/>
          </p:cNvSpPr>
          <p:nvPr>
            <p:ph type="dt" idx="16"/>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254" name="PlaceHolder 4"/>
          <p:cNvSpPr>
            <a:spLocks noGrp="1"/>
          </p:cNvSpPr>
          <p:nvPr>
            <p:ph type="ftr" idx="17"/>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255" name="PlaceHolder 5"/>
          <p:cNvSpPr>
            <a:spLocks noGrp="1"/>
          </p:cNvSpPr>
          <p:nvPr>
            <p:ph type="sldNum" idx="18"/>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87C9D4F9-CAE0-42BE-805B-F12872BDB0EC}"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
          <p:cNvSpPr/>
          <p:nvPr/>
        </p:nvSpPr>
        <p:spPr>
          <a:xfrm>
            <a:off x="0" y="365760"/>
            <a:ext cx="3240000" cy="579600"/>
          </a:xfrm>
          <a:prstGeom prst="rect">
            <a:avLst/>
          </a:prstGeom>
          <a:solidFill>
            <a:srgbClr val="2499be"/>
          </a:solidFill>
          <a:ln w="0">
            <a:noFill/>
          </a:ln>
        </p:spPr>
        <p:style>
          <a:lnRef idx="0"/>
          <a:fillRef idx="0"/>
          <a:effectRef idx="0"/>
          <a:fontRef idx="minor"/>
        </p:style>
      </p:sp>
      <p:sp>
        <p:nvSpPr>
          <p:cNvPr id="29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edit the </a:t>
            </a:r>
            <a:r>
              <a:rPr b="0" lang="en-IN" sz="4400" spc="-1" strike="noStrike">
                <a:latin typeface="Noto Sans"/>
              </a:rPr>
              <a:t>title text format</a:t>
            </a:r>
            <a:endParaRPr b="0" lang="en-IN" sz="4400" spc="-1" strike="noStrike">
              <a:latin typeface="Noto Sans"/>
            </a:endParaRPr>
          </a:p>
        </p:txBody>
      </p:sp>
      <p:sp>
        <p:nvSpPr>
          <p:cNvPr id="294"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295" name="PlaceHolder 3"/>
          <p:cNvSpPr>
            <a:spLocks noGrp="1"/>
          </p:cNvSpPr>
          <p:nvPr>
            <p:ph type="dt" idx="19"/>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296" name="PlaceHolder 4"/>
          <p:cNvSpPr>
            <a:spLocks noGrp="1"/>
          </p:cNvSpPr>
          <p:nvPr>
            <p:ph type="ftr" idx="20"/>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297" name="PlaceHolder 5"/>
          <p:cNvSpPr>
            <a:spLocks noGrp="1"/>
          </p:cNvSpPr>
          <p:nvPr>
            <p:ph type="sldNum" idx="21"/>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92D91CB2-4F8B-4D12-95A7-720767031F0B}"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8522280" y="0"/>
            <a:ext cx="1554480" cy="5669280"/>
          </a:xfrm>
          <a:prstGeom prst="rect">
            <a:avLst/>
          </a:prstGeom>
          <a:solidFill>
            <a:srgbClr val="2499be"/>
          </a:solidFill>
          <a:ln w="0">
            <a:noFill/>
          </a:ln>
        </p:spPr>
        <p:style>
          <a:lnRef idx="0"/>
          <a:fillRef idx="0"/>
          <a:effectRef idx="0"/>
          <a:fontRef idx="minor"/>
        </p:style>
      </p:sp>
      <p:sp>
        <p:nvSpPr>
          <p:cNvPr id="335"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algn="ctr">
              <a:buNone/>
            </a:pPr>
            <a:r>
              <a:rPr b="0" lang="en-IN" sz="4400" spc="-1" strike="noStrike">
                <a:latin typeface="Noto Sans"/>
              </a:rPr>
              <a:t>Click to </a:t>
            </a:r>
            <a:r>
              <a:rPr b="0" lang="en-IN" sz="4400" spc="-1" strike="noStrike">
                <a:latin typeface="Noto Sans"/>
              </a:rPr>
              <a:t>edit </a:t>
            </a:r>
            <a:r>
              <a:rPr b="0" lang="en-IN" sz="4400" spc="-1" strike="noStrike">
                <a:latin typeface="Noto Sans"/>
              </a:rPr>
              <a:t>the </a:t>
            </a:r>
            <a:r>
              <a:rPr b="0" lang="en-IN" sz="4400" spc="-1" strike="noStrike">
                <a:latin typeface="Noto Sans"/>
              </a:rPr>
              <a:t>title </a:t>
            </a:r>
            <a:r>
              <a:rPr b="0" lang="en-IN" sz="4400" spc="-1" strike="noStrike">
                <a:latin typeface="Noto Sans"/>
              </a:rPr>
              <a:t>text </a:t>
            </a:r>
            <a:r>
              <a:rPr b="0" lang="en-IN" sz="4400" spc="-1" strike="noStrike">
                <a:latin typeface="Noto Sans"/>
              </a:rPr>
              <a:t>format</a:t>
            </a:r>
            <a:endParaRPr b="0" lang="en-IN" sz="4400" spc="-1" strike="noStrike">
              <a:latin typeface="Noto Sans"/>
            </a:endParaRPr>
          </a:p>
        </p:txBody>
      </p:sp>
      <p:sp>
        <p:nvSpPr>
          <p:cNvPr id="336"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IN" sz="3200" spc="-1" strike="noStrike">
                <a:latin typeface="Noto Sans"/>
              </a:rPr>
              <a:t>Click to edit the outline text format</a:t>
            </a:r>
            <a:endParaRPr b="0" lang="en-IN" sz="3200" spc="-1" strike="noStrike">
              <a:latin typeface="Noto Sans"/>
            </a:endParaRPr>
          </a:p>
          <a:p>
            <a:pPr lvl="1" marL="864000" indent="-324000">
              <a:spcBef>
                <a:spcPts val="1134"/>
              </a:spcBef>
              <a:buClr>
                <a:srgbClr val="000000"/>
              </a:buClr>
              <a:buSzPct val="75000"/>
              <a:buFont typeface="Symbol" charset="2"/>
              <a:buChar char=""/>
            </a:pPr>
            <a:r>
              <a:rPr b="0" lang="en-IN" sz="2800" spc="-1" strike="noStrike">
                <a:latin typeface="Noto Sans"/>
              </a:rPr>
              <a:t>Second Outline Level</a:t>
            </a:r>
            <a:endParaRPr b="0" lang="en-IN" sz="2800" spc="-1" strike="noStrike">
              <a:latin typeface="Noto Sans"/>
            </a:endParaRPr>
          </a:p>
          <a:p>
            <a:pPr lvl="2" marL="1296000" indent="-288000">
              <a:spcBef>
                <a:spcPts val="850"/>
              </a:spcBef>
              <a:buClr>
                <a:srgbClr val="000000"/>
              </a:buClr>
              <a:buSzPct val="45000"/>
              <a:buFont typeface="Wingdings" charset="2"/>
              <a:buChar char=""/>
            </a:pPr>
            <a:r>
              <a:rPr b="0" lang="en-IN" sz="2400" spc="-1" strike="noStrike">
                <a:latin typeface="Noto Sans"/>
              </a:rPr>
              <a:t>Third Outline Level</a:t>
            </a:r>
            <a:endParaRPr b="0" lang="en-IN" sz="2400" spc="-1" strike="noStrike">
              <a:latin typeface="Noto Sans"/>
            </a:endParaRPr>
          </a:p>
          <a:p>
            <a:pPr lvl="3" marL="1728000" indent="-216000">
              <a:spcBef>
                <a:spcPts val="567"/>
              </a:spcBef>
              <a:buClr>
                <a:srgbClr val="000000"/>
              </a:buClr>
              <a:buSzPct val="75000"/>
              <a:buFont typeface="Symbol" charset="2"/>
              <a:buChar char=""/>
            </a:pPr>
            <a:r>
              <a:rPr b="0" lang="en-IN" sz="2000" spc="-1" strike="noStrike">
                <a:latin typeface="Noto Sans"/>
              </a:rPr>
              <a:t>Fourth Outline Level</a:t>
            </a:r>
            <a:endParaRPr b="0" lang="en-IN" sz="2000" spc="-1" strike="noStrike">
              <a:latin typeface="Noto Sans"/>
            </a:endParaRPr>
          </a:p>
          <a:p>
            <a:pPr lvl="4" marL="2160000" indent="-216000">
              <a:spcBef>
                <a:spcPts val="283"/>
              </a:spcBef>
              <a:buClr>
                <a:srgbClr val="000000"/>
              </a:buClr>
              <a:buSzPct val="45000"/>
              <a:buFont typeface="Wingdings" charset="2"/>
              <a:buChar char=""/>
            </a:pPr>
            <a:r>
              <a:rPr b="0" lang="en-IN" sz="2000" spc="-1" strike="noStrike">
                <a:latin typeface="Noto Sans"/>
              </a:rPr>
              <a:t>Fifth Outline Level</a:t>
            </a:r>
            <a:endParaRPr b="0" lang="en-IN" sz="2000" spc="-1" strike="noStrike">
              <a:latin typeface="Noto Sans"/>
            </a:endParaRPr>
          </a:p>
          <a:p>
            <a:pPr lvl="5" marL="2592000" indent="-216000">
              <a:spcBef>
                <a:spcPts val="283"/>
              </a:spcBef>
              <a:buClr>
                <a:srgbClr val="000000"/>
              </a:buClr>
              <a:buSzPct val="45000"/>
              <a:buFont typeface="Wingdings" charset="2"/>
              <a:buChar char=""/>
            </a:pPr>
            <a:r>
              <a:rPr b="0" lang="en-IN" sz="2000" spc="-1" strike="noStrike">
                <a:latin typeface="Noto Sans"/>
              </a:rPr>
              <a:t>Sixth Outline Level</a:t>
            </a:r>
            <a:endParaRPr b="0" lang="en-IN" sz="2000" spc="-1" strike="noStrike">
              <a:latin typeface="Noto Sans"/>
            </a:endParaRPr>
          </a:p>
          <a:p>
            <a:pPr lvl="6" marL="3024000" indent="-216000">
              <a:spcBef>
                <a:spcPts val="283"/>
              </a:spcBef>
              <a:buClr>
                <a:srgbClr val="000000"/>
              </a:buClr>
              <a:buSzPct val="45000"/>
              <a:buFont typeface="Wingdings" charset="2"/>
              <a:buChar char=""/>
            </a:pPr>
            <a:r>
              <a:rPr b="0" lang="en-IN" sz="2000" spc="-1" strike="noStrike">
                <a:latin typeface="Noto Sans"/>
              </a:rPr>
              <a:t>Seventh Outline Level</a:t>
            </a:r>
            <a:endParaRPr b="0" lang="en-IN" sz="2000" spc="-1" strike="noStrike">
              <a:latin typeface="Noto Sans"/>
            </a:endParaRPr>
          </a:p>
        </p:txBody>
      </p:sp>
      <p:sp>
        <p:nvSpPr>
          <p:cNvPr id="337" name="PlaceHolder 3"/>
          <p:cNvSpPr>
            <a:spLocks noGrp="1"/>
          </p:cNvSpPr>
          <p:nvPr>
            <p:ph type="dt" idx="22"/>
          </p:nvPr>
        </p:nvSpPr>
        <p:spPr>
          <a:xfrm>
            <a:off x="503640" y="5164560"/>
            <a:ext cx="2347200" cy="390600"/>
          </a:xfrm>
          <a:prstGeom prst="rect">
            <a:avLst/>
          </a:prstGeom>
          <a:noFill/>
          <a:ln w="0">
            <a:noFill/>
          </a:ln>
        </p:spPr>
        <p:txBody>
          <a:bodyPr lIns="0" rIns="0" tIns="0" bIns="0" anchor="t">
            <a:noAutofit/>
          </a:bodyPr>
          <a:lstStyle>
            <a:lvl1pPr>
              <a:defRPr b="0" lang="en-IN" sz="1400" spc="-1" strike="noStrike">
                <a:latin typeface="Noto Sans"/>
              </a:defRPr>
            </a:lvl1pPr>
          </a:lstStyle>
          <a:p>
            <a:r>
              <a:rPr b="0" lang="en-IN" sz="1400" spc="-1" strike="noStrike">
                <a:latin typeface="Noto Sans"/>
              </a:rPr>
              <a:t>&lt;date/time&gt;</a:t>
            </a:r>
            <a:endParaRPr b="0" lang="en-IN" sz="1400" spc="-1" strike="noStrike">
              <a:latin typeface="Noto Sans"/>
            </a:endParaRPr>
          </a:p>
        </p:txBody>
      </p:sp>
      <p:sp>
        <p:nvSpPr>
          <p:cNvPr id="338" name="PlaceHolder 4"/>
          <p:cNvSpPr>
            <a:spLocks noGrp="1"/>
          </p:cNvSpPr>
          <p:nvPr>
            <p:ph type="ftr" idx="23"/>
          </p:nvPr>
        </p:nvSpPr>
        <p:spPr>
          <a:xfrm>
            <a:off x="3445920" y="5164560"/>
            <a:ext cx="3193920" cy="390600"/>
          </a:xfrm>
          <a:prstGeom prst="rect">
            <a:avLst/>
          </a:prstGeom>
          <a:noFill/>
          <a:ln w="0">
            <a:noFill/>
          </a:ln>
        </p:spPr>
        <p:txBody>
          <a:bodyPr lIns="0" rIns="0" tIns="0" bIns="0" anchor="t">
            <a:noAutofit/>
          </a:bodyPr>
          <a:lstStyle>
            <a:lvl1pPr algn="ctr">
              <a:buNone/>
              <a:defRPr b="0" lang="en-IN" sz="1400" spc="-1" strike="noStrike">
                <a:latin typeface="Noto Sans"/>
              </a:defRPr>
            </a:lvl1pPr>
          </a:lstStyle>
          <a:p>
            <a:pPr algn="ctr">
              <a:buNone/>
            </a:pPr>
            <a:r>
              <a:rPr b="0" lang="en-IN" sz="1400" spc="-1" strike="noStrike">
                <a:latin typeface="Noto Sans"/>
              </a:rPr>
              <a:t>&lt;footer&gt;</a:t>
            </a:r>
            <a:endParaRPr b="0" lang="en-IN" sz="1400" spc="-1" strike="noStrike">
              <a:latin typeface="Noto Sans"/>
            </a:endParaRPr>
          </a:p>
        </p:txBody>
      </p:sp>
      <p:sp>
        <p:nvSpPr>
          <p:cNvPr id="339" name="PlaceHolder 5"/>
          <p:cNvSpPr>
            <a:spLocks noGrp="1"/>
          </p:cNvSpPr>
          <p:nvPr>
            <p:ph type="sldNum" idx="24"/>
          </p:nvPr>
        </p:nvSpPr>
        <p:spPr>
          <a:xfrm>
            <a:off x="7224840" y="5164560"/>
            <a:ext cx="2347200" cy="390600"/>
          </a:xfrm>
          <a:prstGeom prst="rect">
            <a:avLst/>
          </a:prstGeom>
          <a:noFill/>
          <a:ln w="0">
            <a:noFill/>
          </a:ln>
        </p:spPr>
        <p:txBody>
          <a:bodyPr lIns="0" rIns="0" tIns="0" bIns="0" anchor="t">
            <a:noAutofit/>
          </a:bodyPr>
          <a:lstStyle>
            <a:lvl1pPr algn="r">
              <a:buNone/>
              <a:defRPr b="0" lang="en-IN" sz="1400" spc="-1" strike="noStrike">
                <a:latin typeface="Noto Sans"/>
              </a:defRPr>
            </a:lvl1pPr>
          </a:lstStyle>
          <a:p>
            <a:pPr algn="r">
              <a:buNone/>
            </a:pPr>
            <a:fld id="{D1639CE5-5A04-4660-84F2-F73DF11960DF}" type="slidenum">
              <a:rPr b="0" lang="en-IN" sz="1400" spc="-1" strike="noStrike">
                <a:latin typeface="Noto Sans"/>
              </a:rPr>
              <a:t>&lt;number&gt;</a:t>
            </a:fld>
            <a:endParaRPr b="0" lang="en-IN" sz="1400" spc="-1" strike="noStrike">
              <a:latin typeface="Noto Sans"/>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89.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863640" y="578160"/>
            <a:ext cx="8939880" cy="2490840"/>
          </a:xfrm>
          <a:prstGeom prst="rect">
            <a:avLst/>
          </a:prstGeom>
          <a:noFill/>
          <a:ln w="0">
            <a:noFill/>
          </a:ln>
        </p:spPr>
        <p:txBody>
          <a:bodyPr lIns="0" rIns="0" tIns="0" bIns="0" anchor="ctr">
            <a:noAutofit/>
          </a:bodyPr>
          <a:p>
            <a:r>
              <a:rPr b="1" lang="en-IN" sz="7200" spc="-1" strike="noStrike">
                <a:solidFill>
                  <a:srgbClr val="ffffff"/>
                </a:solidFill>
                <a:latin typeface="Noto Sans"/>
              </a:rPr>
              <a:t>Credit Scorecard </a:t>
            </a:r>
            <a:endParaRPr b="0" lang="en-IN" sz="7200" spc="-1" strike="noStrike">
              <a:solidFill>
                <a:srgbClr val="3a8c93"/>
              </a:solidFill>
              <a:latin typeface="Noto Sans"/>
            </a:endParaRPr>
          </a:p>
        </p:txBody>
      </p:sp>
      <p:sp>
        <p:nvSpPr>
          <p:cNvPr id="462" name="PlaceHolder 2"/>
          <p:cNvSpPr>
            <a:spLocks noGrp="1"/>
          </p:cNvSpPr>
          <p:nvPr>
            <p:ph type="subTitle"/>
          </p:nvPr>
        </p:nvSpPr>
        <p:spPr>
          <a:xfrm>
            <a:off x="3240000" y="3600000"/>
            <a:ext cx="6947280" cy="1541160"/>
          </a:xfrm>
          <a:prstGeom prst="rect">
            <a:avLst/>
          </a:prstGeom>
          <a:noFill/>
          <a:ln w="0">
            <a:noFill/>
          </a:ln>
        </p:spPr>
        <p:txBody>
          <a:bodyPr lIns="0" rIns="0" tIns="0" bIns="0" anchor="t">
            <a:noAutofit/>
          </a:bodyPr>
          <a:p>
            <a:pPr>
              <a:lnSpc>
                <a:spcPct val="115000"/>
              </a:lnSpc>
              <a:buNone/>
            </a:pPr>
            <a:r>
              <a:rPr b="0" lang="en-IN" sz="2200" spc="-1" strike="noStrike">
                <a:solidFill>
                  <a:srgbClr val="ffffff"/>
                </a:solidFill>
                <a:latin typeface="Noto Sans"/>
              </a:rPr>
              <a:t>By : Amol Murme </a:t>
            </a:r>
            <a:endParaRPr b="0" lang="en-IN" sz="2200" spc="-1" strike="noStrike">
              <a:solidFill>
                <a:srgbClr val="ffffff"/>
              </a:solidFill>
              <a:latin typeface="Noto Sans"/>
            </a:endParaRPr>
          </a:p>
          <a:p>
            <a:pPr>
              <a:lnSpc>
                <a:spcPct val="115000"/>
              </a:lnSpc>
              <a:buNone/>
            </a:pPr>
            <a:r>
              <a:rPr b="0" lang="en-IN" sz="2200" spc="-1" strike="noStrike">
                <a:solidFill>
                  <a:srgbClr val="ffffff"/>
                </a:solidFill>
                <a:latin typeface="Noto Sans"/>
              </a:rPr>
              <a:t>Asso.Data Scientis, Cognext.ai</a:t>
            </a:r>
            <a:endParaRPr b="0" lang="en-IN" sz="2200" spc="-1" strike="noStrike">
              <a:solidFill>
                <a:srgbClr val="ffffff"/>
              </a:solidFill>
              <a:latin typeface="Noto Sans"/>
            </a:endParaRPr>
          </a:p>
        </p:txBody>
      </p:sp>
      <p:sp>
        <p:nvSpPr>
          <p:cNvPr id="463" name=""/>
          <p:cNvSpPr/>
          <p:nvPr/>
        </p:nvSpPr>
        <p:spPr>
          <a:xfrm>
            <a:off x="842400" y="3206160"/>
            <a:ext cx="6492240" cy="0"/>
          </a:xfrm>
          <a:prstGeom prst="line">
            <a:avLst/>
          </a:prstGeom>
          <a:ln w="38160">
            <a:solidFill>
              <a:srgbClr val="ffffff"/>
            </a:solidFill>
            <a:round/>
          </a:ln>
        </p:spPr>
        <p:style>
          <a:lnRef idx="0"/>
          <a:fillRef idx="0"/>
          <a:effectRef idx="0"/>
          <a:fontRef idx="minor"/>
        </p:style>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3096360" y="2526120"/>
            <a:ext cx="3884040" cy="692280"/>
          </a:xfrm>
          <a:prstGeom prst="rect">
            <a:avLst/>
          </a:prstGeom>
          <a:noFill/>
          <a:ln w="0">
            <a:noFill/>
          </a:ln>
        </p:spPr>
        <p:txBody>
          <a:bodyPr lIns="0" rIns="0" tIns="0" bIns="0" anchor="ctr">
            <a:noAutofit/>
          </a:bodyPr>
          <a:p>
            <a:pPr algn="ctr">
              <a:buNone/>
            </a:pPr>
            <a:r>
              <a:rPr b="1" lang="en-IN" sz="4000" spc="-1" strike="noStrike">
                <a:solidFill>
                  <a:srgbClr val="ffffff"/>
                </a:solidFill>
                <a:latin typeface="Noto Sans"/>
              </a:rPr>
              <a:t>Scorecard</a:t>
            </a:r>
            <a:endParaRPr b="0" lang="en-IN" sz="4000" spc="-1" strike="noStrike">
              <a:latin typeface="Noto Sans"/>
            </a:endParaRPr>
          </a:p>
        </p:txBody>
      </p:sp>
      <p:sp>
        <p:nvSpPr>
          <p:cNvPr id="465" name=""/>
          <p:cNvSpPr txBox="1"/>
          <p:nvPr/>
        </p:nvSpPr>
        <p:spPr>
          <a:xfrm>
            <a:off x="720000" y="3216240"/>
            <a:ext cx="8100000" cy="4943520"/>
          </a:xfrm>
          <a:prstGeom prst="rect">
            <a:avLst/>
          </a:prstGeom>
          <a:noFill/>
          <a:ln w="0">
            <a:noFill/>
          </a:ln>
        </p:spPr>
        <p:txBody>
          <a:bodyPr lIns="90000" rIns="90000" tIns="45000" bIns="45000" anchor="t">
            <a:noAutofit/>
          </a:bodyPr>
          <a:p>
            <a:pPr>
              <a:lnSpc>
                <a:spcPct val="115000"/>
              </a:lnSpc>
              <a:buNone/>
            </a:pPr>
            <a:r>
              <a:rPr b="0" lang="en-IN" sz="2200" spc="-1" strike="noStrike">
                <a:solidFill>
                  <a:srgbClr val="ffffff"/>
                </a:solidFill>
                <a:latin typeface="Noto Sans"/>
              </a:rPr>
              <a:t>A credit scorecard is essentially a tool used by lenders to evaluate the creditworthiness of an individual or entity. It's like a report card for your financial behavior, summarizing your credit history and providing a numerical score that indicates the likelihood of you repaying debts responsibly.</a:t>
            </a:r>
            <a:endParaRPr b="0" lang="en-IN" sz="2200" spc="-1" strike="noStrike">
              <a:latin typeface="Nimbus Sans"/>
            </a:endParaRPr>
          </a:p>
          <a:p>
            <a:pPr>
              <a:lnSpc>
                <a:spcPct val="115000"/>
              </a:lnSpc>
              <a:buNone/>
            </a:pPr>
            <a:endParaRPr b="0" lang="en-IN" sz="2200" spc="-1" strike="noStrike">
              <a:latin typeface="Nimbus Sans"/>
            </a:endParaRPr>
          </a:p>
          <a:p>
            <a:pPr>
              <a:lnSpc>
                <a:spcPct val="115000"/>
              </a:lnSpc>
              <a:buNone/>
            </a:pPr>
            <a:endParaRPr b="0" lang="en-IN" sz="2200" spc="-1" strike="noStrike">
              <a:latin typeface="Nimbus Sans"/>
            </a:endParaRPr>
          </a:p>
          <a:p>
            <a:pPr>
              <a:lnSpc>
                <a:spcPct val="115000"/>
              </a:lnSpc>
              <a:buNone/>
            </a:pPr>
            <a:r>
              <a:rPr b="0" lang="en-IN" sz="2200" spc="-1" strike="noStrike">
                <a:solidFill>
                  <a:srgbClr val="ffffff"/>
                </a:solidFill>
                <a:latin typeface="Noto Sans"/>
              </a:rPr>
              <a:t>You</a:t>
            </a:r>
            <a:endParaRPr b="0" lang="en-IN" sz="2200" spc="-1" strike="noStrike">
              <a:latin typeface="Nimbus Sans"/>
            </a:endParaRPr>
          </a:p>
          <a:p>
            <a:pPr>
              <a:lnSpc>
                <a:spcPct val="115000"/>
              </a:lnSpc>
              <a:buNone/>
            </a:pPr>
            <a:endParaRPr b="0" lang="en-IN" sz="2200" spc="-1" strike="noStrike">
              <a:latin typeface="Nimbus Sans"/>
            </a:endParaRPr>
          </a:p>
        </p:txBody>
      </p:sp>
      <p:pic>
        <p:nvPicPr>
          <p:cNvPr id="466" name="" descr=""/>
          <p:cNvPicPr/>
          <p:nvPr/>
        </p:nvPicPr>
        <p:blipFill>
          <a:blip r:embed="rId1"/>
          <a:stretch/>
        </p:blipFill>
        <p:spPr>
          <a:xfrm>
            <a:off x="2700000" y="538560"/>
            <a:ext cx="4680000" cy="1801440"/>
          </a:xfrm>
          <a:prstGeom prst="rect">
            <a:avLst/>
          </a:prstGeom>
          <a:ln w="0">
            <a:noFill/>
          </a:ln>
        </p:spPr>
      </p:pic>
      <p:sp>
        <p:nvSpPr>
          <p:cNvPr id="467" name=""/>
          <p:cNvSpPr txBox="1"/>
          <p:nvPr/>
        </p:nvSpPr>
        <p:spPr>
          <a:xfrm rot="3145200">
            <a:off x="4958280" y="2729160"/>
            <a:ext cx="180720" cy="217080"/>
          </a:xfrm>
          <a:prstGeom prst="rect">
            <a:avLst/>
          </a:prstGeom>
          <a:noFill/>
          <a:ln w="0">
            <a:noFill/>
          </a:ln>
        </p:spPr>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108000" y="185040"/>
            <a:ext cx="3852000" cy="1074960"/>
          </a:xfrm>
          <a:prstGeom prst="rect">
            <a:avLst/>
          </a:prstGeom>
          <a:noFill/>
          <a:ln w="0">
            <a:noFill/>
          </a:ln>
        </p:spPr>
        <p:txBody>
          <a:bodyPr lIns="0" rIns="0" tIns="0" bIns="0" anchor="ctr">
            <a:noAutofit/>
          </a:bodyPr>
          <a:p>
            <a:r>
              <a:rPr b="1" lang="en-IN" sz="3200" spc="-1" strike="noStrike">
                <a:solidFill>
                  <a:srgbClr val="ffffff"/>
                </a:solidFill>
                <a:latin typeface="Noto Sans"/>
              </a:rPr>
              <a:t>General Workflow</a:t>
            </a:r>
            <a:endParaRPr b="0" lang="en-IN" sz="3200" spc="-1" strike="noStrike">
              <a:latin typeface="Noto Sans"/>
            </a:endParaRPr>
          </a:p>
        </p:txBody>
      </p:sp>
      <p:pic>
        <p:nvPicPr>
          <p:cNvPr id="469" name="" descr=""/>
          <p:cNvPicPr/>
          <p:nvPr/>
        </p:nvPicPr>
        <p:blipFill>
          <a:blip r:embed="rId1"/>
          <a:stretch/>
        </p:blipFill>
        <p:spPr>
          <a:xfrm>
            <a:off x="29880" y="1440000"/>
            <a:ext cx="9690120" cy="3600000"/>
          </a:xfrm>
          <a:prstGeom prst="rect">
            <a:avLst/>
          </a:prstGeom>
          <a:ln w="0">
            <a:noFill/>
          </a:ln>
        </p:spPr>
      </p:pic>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
          <p:cNvSpPr txBox="1"/>
          <p:nvPr/>
        </p:nvSpPr>
        <p:spPr>
          <a:xfrm>
            <a:off x="5220000" y="1526400"/>
            <a:ext cx="2559600" cy="573480"/>
          </a:xfrm>
          <a:prstGeom prst="rect">
            <a:avLst/>
          </a:prstGeom>
          <a:noFill/>
          <a:ln w="0">
            <a:noFill/>
          </a:ln>
        </p:spPr>
        <p:txBody>
          <a:bodyPr lIns="90000" rIns="90000" tIns="45000" bIns="45000" anchor="t">
            <a:noAutofit/>
          </a:bodyPr>
          <a:p>
            <a:r>
              <a:rPr b="1" lang="en-IN" sz="2800" spc="-1" strike="noStrike">
                <a:solidFill>
                  <a:srgbClr val="666666"/>
                </a:solidFill>
                <a:latin typeface="Noto Sans"/>
              </a:rPr>
              <a:t>Binning</a:t>
            </a:r>
            <a:endParaRPr b="0" lang="en-IN" sz="2800" spc="-1" strike="noStrike">
              <a:latin typeface="Nimbus Sans"/>
            </a:endParaRPr>
          </a:p>
        </p:txBody>
      </p:sp>
      <p:sp>
        <p:nvSpPr>
          <p:cNvPr id="471" name=""/>
          <p:cNvSpPr txBox="1"/>
          <p:nvPr/>
        </p:nvSpPr>
        <p:spPr>
          <a:xfrm>
            <a:off x="5220000" y="2073600"/>
            <a:ext cx="4500000" cy="3595680"/>
          </a:xfrm>
          <a:prstGeom prst="rect">
            <a:avLst/>
          </a:prstGeom>
          <a:noFill/>
          <a:ln w="0">
            <a:noFill/>
          </a:ln>
        </p:spPr>
        <p:txBody>
          <a:bodyPr lIns="90000" rIns="90000" tIns="45000" bIns="45000" anchor="t">
            <a:noAutofit/>
          </a:bodyPr>
          <a:p>
            <a:pPr>
              <a:lnSpc>
                <a:spcPct val="115000"/>
              </a:lnSpc>
              <a:buNone/>
            </a:pPr>
            <a:r>
              <a:rPr b="0" lang="en-IN" sz="1600" spc="-1" strike="noStrike">
                <a:solidFill>
                  <a:srgbClr val="666666"/>
                </a:solidFill>
                <a:latin typeface="Noto Sans"/>
              </a:rPr>
              <a:t>The process of binning or grouping continuous variables into discrete categories. This helps simplify complex data and allows for easier analysis and interpretation in credit scoring models. For example, age could be binned into categories like "20-30," "30-40," "40-50," and so on, to capture different risk profiles associated with different age groups.</a:t>
            </a:r>
            <a:endParaRPr b="0" lang="en-IN" sz="1600" spc="-1" strike="noStrike">
              <a:latin typeface="Nimbus Sans"/>
            </a:endParaRPr>
          </a:p>
        </p:txBody>
      </p:sp>
      <p:sp>
        <p:nvSpPr>
          <p:cNvPr id="472" name="PlaceHolder 1"/>
          <p:cNvSpPr>
            <a:spLocks noGrp="1"/>
          </p:cNvSpPr>
          <p:nvPr>
            <p:ph type="title"/>
          </p:nvPr>
        </p:nvSpPr>
        <p:spPr>
          <a:xfrm>
            <a:off x="4808520" y="720000"/>
            <a:ext cx="5091480" cy="806400"/>
          </a:xfrm>
          <a:prstGeom prst="rect">
            <a:avLst/>
          </a:prstGeom>
          <a:noFill/>
          <a:ln w="0">
            <a:noFill/>
          </a:ln>
        </p:spPr>
        <p:txBody>
          <a:bodyPr lIns="0" rIns="0" tIns="0" bIns="0" anchor="ctr">
            <a:noAutofit/>
          </a:bodyPr>
          <a:p>
            <a:r>
              <a:rPr b="1" lang="en-IN" sz="4400" spc="-1" strike="noStrike">
                <a:solidFill>
                  <a:srgbClr val="0d84a1"/>
                </a:solidFill>
                <a:latin typeface="Noto Sans"/>
              </a:rPr>
              <a:t>Mock Scorecard</a:t>
            </a:r>
            <a:endParaRPr b="0" lang="en-IN" sz="4400" spc="-1" strike="noStrike">
              <a:latin typeface="Noto Sans"/>
            </a:endParaRPr>
          </a:p>
        </p:txBody>
      </p:sp>
      <p:pic>
        <p:nvPicPr>
          <p:cNvPr id="473" name="" descr=""/>
          <p:cNvPicPr/>
          <p:nvPr/>
        </p:nvPicPr>
        <p:blipFill>
          <a:blip r:embed="rId1"/>
          <a:stretch/>
        </p:blipFill>
        <p:spPr>
          <a:xfrm>
            <a:off x="180000" y="540000"/>
            <a:ext cx="4320000" cy="4140000"/>
          </a:xfrm>
          <a:prstGeom prst="rect">
            <a:avLst/>
          </a:prstGeom>
          <a:ln w="0">
            <a:noFill/>
          </a:ln>
        </p:spPr>
      </p:pic>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
          <p:cNvSpPr txBox="1"/>
          <p:nvPr/>
        </p:nvSpPr>
        <p:spPr>
          <a:xfrm>
            <a:off x="4140000" y="540000"/>
            <a:ext cx="4320000" cy="916200"/>
          </a:xfrm>
          <a:prstGeom prst="rect">
            <a:avLst/>
          </a:prstGeom>
          <a:noFill/>
          <a:ln w="0">
            <a:noFill/>
          </a:ln>
        </p:spPr>
        <p:txBody>
          <a:bodyPr lIns="90000" rIns="90000" tIns="45000" bIns="45000" anchor="t">
            <a:noAutofit/>
          </a:bodyPr>
          <a:p>
            <a:r>
              <a:rPr b="1" lang="en-IN" sz="2800" spc="-1" strike="noStrike">
                <a:solidFill>
                  <a:srgbClr val="666666"/>
                </a:solidFill>
                <a:latin typeface="Noto Sans"/>
              </a:rPr>
              <a:t>Weight of Evidence</a:t>
            </a:r>
            <a:endParaRPr b="0" lang="en-IN" sz="2800" spc="-1" strike="noStrike">
              <a:latin typeface="Nimbus Sans"/>
            </a:endParaRPr>
          </a:p>
          <a:p>
            <a:endParaRPr b="0" lang="en-IN" sz="2800" spc="-1" strike="noStrike">
              <a:latin typeface="Nimbus Sans"/>
            </a:endParaRPr>
          </a:p>
        </p:txBody>
      </p:sp>
      <p:pic>
        <p:nvPicPr>
          <p:cNvPr id="475" name="" descr=""/>
          <p:cNvPicPr/>
          <p:nvPr/>
        </p:nvPicPr>
        <p:blipFill>
          <a:blip r:embed="rId1"/>
          <a:stretch/>
        </p:blipFill>
        <p:spPr>
          <a:xfrm>
            <a:off x="1260000" y="1260000"/>
            <a:ext cx="2340000" cy="1800000"/>
          </a:xfrm>
          <a:prstGeom prst="rect">
            <a:avLst/>
          </a:prstGeom>
          <a:ln w="0">
            <a:noFill/>
          </a:ln>
        </p:spPr>
      </p:pic>
      <p:pic>
        <p:nvPicPr>
          <p:cNvPr id="476" name="" descr=""/>
          <p:cNvPicPr/>
          <p:nvPr/>
        </p:nvPicPr>
        <p:blipFill>
          <a:blip r:embed="rId2"/>
          <a:stretch/>
        </p:blipFill>
        <p:spPr>
          <a:xfrm>
            <a:off x="3780000" y="1504800"/>
            <a:ext cx="5580000" cy="2455200"/>
          </a:xfrm>
          <a:prstGeom prst="rect">
            <a:avLst/>
          </a:prstGeom>
          <a:ln w="0">
            <a:noFill/>
          </a:ln>
        </p:spPr>
      </p:pic>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txBox="1"/>
          <p:nvPr/>
        </p:nvSpPr>
        <p:spPr>
          <a:xfrm>
            <a:off x="4140000" y="313560"/>
            <a:ext cx="4860000" cy="503280"/>
          </a:xfrm>
          <a:prstGeom prst="rect">
            <a:avLst/>
          </a:prstGeom>
          <a:noFill/>
          <a:ln w="0">
            <a:noFill/>
          </a:ln>
        </p:spPr>
        <p:txBody>
          <a:bodyPr lIns="90000" rIns="90000" tIns="45000" bIns="45000" anchor="t">
            <a:noAutofit/>
          </a:bodyPr>
          <a:p>
            <a:r>
              <a:rPr b="1" lang="en-IN" sz="2800" spc="-1" strike="noStrike">
                <a:solidFill>
                  <a:srgbClr val="666666"/>
                </a:solidFill>
                <a:latin typeface="Noto Sans"/>
              </a:rPr>
              <a:t>Information Value</a:t>
            </a:r>
            <a:endParaRPr b="0" lang="en-IN" sz="2800" spc="-1" strike="noStrike">
              <a:latin typeface="Nimbus Sans"/>
            </a:endParaRPr>
          </a:p>
        </p:txBody>
      </p:sp>
      <p:pic>
        <p:nvPicPr>
          <p:cNvPr id="478" name="" descr=""/>
          <p:cNvPicPr/>
          <p:nvPr/>
        </p:nvPicPr>
        <p:blipFill>
          <a:blip r:embed="rId1"/>
          <a:stretch/>
        </p:blipFill>
        <p:spPr>
          <a:xfrm>
            <a:off x="1620000" y="1080000"/>
            <a:ext cx="1620000" cy="2549880"/>
          </a:xfrm>
          <a:prstGeom prst="rect">
            <a:avLst/>
          </a:prstGeom>
          <a:ln w="0">
            <a:noFill/>
          </a:ln>
        </p:spPr>
      </p:pic>
      <p:pic>
        <p:nvPicPr>
          <p:cNvPr id="479" name="" descr=""/>
          <p:cNvPicPr/>
          <p:nvPr/>
        </p:nvPicPr>
        <p:blipFill>
          <a:blip r:embed="rId2"/>
          <a:stretch/>
        </p:blipFill>
        <p:spPr>
          <a:xfrm>
            <a:off x="3413520" y="998280"/>
            <a:ext cx="6486480" cy="1161720"/>
          </a:xfrm>
          <a:prstGeom prst="rect">
            <a:avLst/>
          </a:prstGeom>
          <a:ln w="0">
            <a:noFill/>
          </a:ln>
        </p:spPr>
      </p:pic>
      <p:pic>
        <p:nvPicPr>
          <p:cNvPr id="480" name="" descr=""/>
          <p:cNvPicPr/>
          <p:nvPr/>
        </p:nvPicPr>
        <p:blipFill>
          <a:blip r:embed="rId3"/>
          <a:stretch/>
        </p:blipFill>
        <p:spPr>
          <a:xfrm>
            <a:off x="4215240" y="2160000"/>
            <a:ext cx="3884760" cy="1817280"/>
          </a:xfrm>
          <a:prstGeom prst="rect">
            <a:avLst/>
          </a:prstGeom>
          <a:ln w="0">
            <a:noFill/>
          </a:ln>
        </p:spPr>
      </p:pic>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
          <p:cNvSpPr txBox="1"/>
          <p:nvPr/>
        </p:nvSpPr>
        <p:spPr>
          <a:xfrm>
            <a:off x="180000" y="1476720"/>
            <a:ext cx="1980000" cy="1583280"/>
          </a:xfrm>
          <a:prstGeom prst="rect">
            <a:avLst/>
          </a:prstGeom>
          <a:noFill/>
          <a:ln w="0">
            <a:noFill/>
          </a:ln>
        </p:spPr>
        <p:txBody>
          <a:bodyPr lIns="90000" rIns="90000" tIns="45000" bIns="45000" anchor="t">
            <a:noAutofit/>
          </a:bodyPr>
          <a:p>
            <a:r>
              <a:rPr b="1" lang="en-IN" sz="2800" spc="-1" strike="noStrike">
                <a:solidFill>
                  <a:srgbClr val="666666"/>
                </a:solidFill>
                <a:latin typeface="Noto Sans"/>
              </a:rPr>
              <a:t>Fine Classing</a:t>
            </a:r>
            <a:endParaRPr b="0" lang="en-IN" sz="2800" spc="-1" strike="noStrike">
              <a:latin typeface="Nimbus Sans"/>
            </a:endParaRPr>
          </a:p>
        </p:txBody>
      </p:sp>
      <p:pic>
        <p:nvPicPr>
          <p:cNvPr id="482" name="" descr=""/>
          <p:cNvPicPr/>
          <p:nvPr/>
        </p:nvPicPr>
        <p:blipFill>
          <a:blip r:embed="rId1"/>
          <a:stretch/>
        </p:blipFill>
        <p:spPr>
          <a:xfrm>
            <a:off x="2520000" y="720000"/>
            <a:ext cx="7380000" cy="2700000"/>
          </a:xfrm>
          <a:prstGeom prst="rect">
            <a:avLst/>
          </a:prstGeom>
          <a:ln w="0">
            <a:noFill/>
          </a:ln>
        </p:spPr>
      </p:pic>
      <p:sp>
        <p:nvSpPr>
          <p:cNvPr id="483" name=""/>
          <p:cNvSpPr txBox="1"/>
          <p:nvPr/>
        </p:nvSpPr>
        <p:spPr>
          <a:xfrm>
            <a:off x="3060000" y="3922920"/>
            <a:ext cx="6480000" cy="397080"/>
          </a:xfrm>
          <a:prstGeom prst="rect">
            <a:avLst/>
          </a:prstGeom>
          <a:noFill/>
          <a:ln w="0">
            <a:noFill/>
          </a:ln>
        </p:spPr>
        <p:txBody>
          <a:bodyPr lIns="90000" rIns="90000" tIns="45000" bIns="45000" anchor="t">
            <a:noAutofit/>
          </a:bodyPr>
          <a:p>
            <a:r>
              <a:rPr b="0" lang="en-IN" sz="1000" spc="-1" strike="noStrike">
                <a:latin typeface="Nimbus Sans"/>
              </a:rPr>
              <a:t>Create 10/20 bins/groups for a continuous independent variable and then calculates WOE and IV of the variable</a:t>
            </a:r>
            <a:endParaRPr b="0" lang="en-IN" sz="1000" spc="-1" strike="noStrike">
              <a:latin typeface="Nimbus Sans"/>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
          <p:cNvSpPr txBox="1"/>
          <p:nvPr/>
        </p:nvSpPr>
        <p:spPr>
          <a:xfrm>
            <a:off x="180000" y="1080000"/>
            <a:ext cx="1980000" cy="1800000"/>
          </a:xfrm>
          <a:prstGeom prst="rect">
            <a:avLst/>
          </a:prstGeom>
          <a:noFill/>
          <a:ln w="0">
            <a:noFill/>
          </a:ln>
        </p:spPr>
        <p:txBody>
          <a:bodyPr lIns="90000" rIns="90000" tIns="45000" bIns="45000" anchor="t">
            <a:noAutofit/>
          </a:bodyPr>
          <a:p>
            <a:r>
              <a:rPr b="1" lang="en-IN" sz="2800" spc="-1" strike="noStrike">
                <a:solidFill>
                  <a:srgbClr val="666666"/>
                </a:solidFill>
                <a:latin typeface="Noto Sans"/>
              </a:rPr>
              <a:t>Coarse Classing</a:t>
            </a:r>
            <a:endParaRPr b="0" lang="en-IN" sz="2800" spc="-1" strike="noStrike">
              <a:latin typeface="Nimbus Sans"/>
            </a:endParaRPr>
          </a:p>
        </p:txBody>
      </p:sp>
      <p:pic>
        <p:nvPicPr>
          <p:cNvPr id="485" name="" descr=""/>
          <p:cNvPicPr/>
          <p:nvPr/>
        </p:nvPicPr>
        <p:blipFill>
          <a:blip r:embed="rId1"/>
          <a:stretch/>
        </p:blipFill>
        <p:spPr>
          <a:xfrm>
            <a:off x="2513160" y="360000"/>
            <a:ext cx="7566840" cy="3153960"/>
          </a:xfrm>
          <a:prstGeom prst="rect">
            <a:avLst/>
          </a:prstGeom>
          <a:ln w="0">
            <a:noFill/>
          </a:ln>
        </p:spPr>
      </p:pic>
      <p:sp>
        <p:nvSpPr>
          <p:cNvPr id="486" name=""/>
          <p:cNvSpPr txBox="1"/>
          <p:nvPr/>
        </p:nvSpPr>
        <p:spPr>
          <a:xfrm>
            <a:off x="3444840" y="3780000"/>
            <a:ext cx="3935160" cy="360000"/>
          </a:xfrm>
          <a:prstGeom prst="rect">
            <a:avLst/>
          </a:prstGeom>
          <a:noFill/>
          <a:ln w="0">
            <a:noFill/>
          </a:ln>
        </p:spPr>
        <p:txBody>
          <a:bodyPr lIns="90000" rIns="90000" tIns="45000" bIns="45000" anchor="t">
            <a:noAutofit/>
          </a:bodyPr>
          <a:p>
            <a:r>
              <a:rPr b="0" lang="en-IN" sz="1000" spc="-1" strike="noStrike">
                <a:latin typeface="Nimbus Sans"/>
              </a:rPr>
              <a:t>Combine adjacent categories with similar WOE scores</a:t>
            </a:r>
            <a:endParaRPr b="0" lang="en-IN" sz="1000" spc="-1" strike="noStrike">
              <a:latin typeface="Nimbus Sans"/>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2004840"/>
            <a:ext cx="9068400" cy="1660320"/>
          </a:xfrm>
          <a:prstGeom prst="rect">
            <a:avLst/>
          </a:prstGeom>
          <a:noFill/>
          <a:ln w="0">
            <a:noFill/>
          </a:ln>
        </p:spPr>
        <p:txBody>
          <a:bodyPr lIns="0" rIns="0" tIns="0" bIns="0" anchor="ctr">
            <a:noAutofit/>
          </a:bodyPr>
          <a:p>
            <a:pPr algn="ctr">
              <a:buNone/>
            </a:pPr>
            <a:r>
              <a:rPr b="1" lang="en-IN" sz="9600" spc="999" strike="noStrike">
                <a:solidFill>
                  <a:srgbClr val="ffffff"/>
                </a:solidFill>
                <a:latin typeface="Noto Sans"/>
              </a:rPr>
              <a:t>Thank you</a:t>
            </a:r>
            <a:endParaRPr b="0" lang="en-IN" sz="9600" spc="-1" strike="noStrike">
              <a:solidFill>
                <a:srgbClr val="3a8c93"/>
              </a:solidFill>
              <a:latin typeface="Noto Sans"/>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2024-06-14T10:17:24Z</dcterms:created>
  <dc:creator/>
  <dc:description/>
  <dc:language>en-IN</dc:language>
  <cp:lastModifiedBy/>
  <dcterms:modified xsi:type="dcterms:W3CDTF">2024-06-14T11:07:45Z</dcterms:modified>
  <cp:revision>2</cp:revision>
  <dc:subject/>
  <dc:title>Freshes</dc:title>
</cp:coreProperties>
</file>