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3E21B-8B53-44A5-B0B9-9001968FC315}" v="9" dt="2024-01-03T04:41:2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B348-BCE8-C97B-E652-659CAA244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8356B-C1F9-87FC-9CD8-08BCDF67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30692-E121-3BAF-6E19-7E654928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F982-35CE-CE79-D65B-AE12A91E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0324-240C-A37A-046E-5F59E30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98D2-6930-51DE-A2CA-36749D0F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525DA-ADA9-E94F-C43D-5BBE6806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29E4-F99E-DF0B-C980-77F7640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5271-E7B2-7C6B-45FF-364D0DB1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8435-14BF-D284-B8E6-1181105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0A691-A02C-9D69-CACD-96A559EE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20AA-FE9F-CBD5-A91F-D2C5B9D8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4BAF-DB80-1D40-C0AD-34FE06A8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2FD2-2E18-84E5-B115-6CD90FE5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B28B2-12C9-8CE7-0DE1-9EE3EF86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D7AE-B4E3-0C25-8EE3-A09D2598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93DF-EC7E-92C1-6C6D-AEC63333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9A2F-6EDC-FAC4-6EEF-5B577787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4D9D-D008-C19F-771D-5EACB893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C491-9AEF-B86F-B6AF-6BA4D219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1250-28F4-FA84-DB32-FB278BB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3724-6D1E-2410-E930-59DB83DA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E02E-F7BF-23E7-F303-FF891019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B017-EF24-A335-30B5-21DA4C7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23EC-5AC4-199D-7A34-0D331A95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CA9E-D283-8A78-6567-E304760A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9E4F-2924-1CC0-BD17-0E02F05DF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0AB7-1C85-9AAD-C528-AE6375BD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3B2AB-AF93-69B4-2FAD-D1500C70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BDA2-4DE5-3ECB-C2B7-3FE0BCD8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1598-3367-0A88-9074-1DEDA4F9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8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13E-D423-D1AB-686A-FA189179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2894-1079-188B-3AA2-77CFB474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2CB9-EEB7-59AC-F8EB-AF6142AD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C9D8-05AD-5EBB-F014-9E854466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8AC63-9848-0A7E-7C1D-F84562D1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5998A-25D7-76BF-1AE3-7A83370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694E5-4091-626C-64E4-1800F119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358AB-2697-7C6F-F3C5-9B3CFA8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33D6-1DE6-661B-A5B2-12ACE280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BB7A-5E0E-7E02-DF3D-63D58B6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99EFC-2172-0DEB-36FA-595477F1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09F60-401D-AF15-2E7C-471AE349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907A9-F488-925E-80A2-3809FD82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E18BE-02D5-5CAE-6D60-14574214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B5C8-B901-AA53-BC29-6CE9F086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68DC-B7F9-7CDA-A83A-8AF65E7A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96ED-736C-760C-FB04-73D54181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02DF-F0E4-FF3B-887F-6AA93668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6D31-45E3-F8EF-92EF-D7F0336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61A2-6750-CCFE-B9B4-F0B57F9C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6DC5-9220-FF23-3526-B861B927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DBB8-8DC7-D50B-3B48-E97EB31D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09C7F-4333-83FD-7A48-A3B048628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55FBB-D87F-D755-54FA-3B6E3C49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2671-E32B-26A5-3708-628CDA8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704C4-2C20-9D88-EC60-2F49FD9C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5083-DF86-3E90-996F-6B3E95A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7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15242-196A-353D-39D5-5E6A092F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40E5-658A-E3B5-F5CC-AF810FAA0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CEA2-CE5C-7C3C-082F-B0894D940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4CB5-56A1-4AF8-AA31-E34FC9AFBA55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6C52-B2C8-6E10-B8F7-BB07E39F3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EB4C-862F-59FF-DF49-D7BEB1072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9FCE-8C52-4B4B-9391-AE85CB190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5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6A9-71E4-C221-8702-826E9F978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Advanced Course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C85DD-EC57-9059-F1C8-5C882D633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– Sagar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7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98E-A3E0-7897-559D-CB1B621B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7612-2F98-A279-9878-C4EFCCF4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was found by James Gosling </a:t>
            </a:r>
          </a:p>
          <a:p>
            <a:r>
              <a:rPr lang="en-IN" dirty="0"/>
              <a:t>Java is a class-based, object-oriented programming language that is designed to have as few implementation dependencies as possible.</a:t>
            </a:r>
          </a:p>
          <a:p>
            <a:r>
              <a:rPr lang="en-IN" dirty="0"/>
              <a:t>It works as WORA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C714-50B0-DDDF-89C1-0998D9FD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CB15-B814-7301-29AE-7739D358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container which holds a value while java program is compiled. It is not the value itself or does not point to it but, Is just a container.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25</a:t>
            </a:r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1E56C5A-C96F-7600-4396-45DDDA8AC517}"/>
              </a:ext>
            </a:extLst>
          </p:cNvPr>
          <p:cNvSpPr/>
          <p:nvPr/>
        </p:nvSpPr>
        <p:spPr>
          <a:xfrm>
            <a:off x="3339966" y="4158114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DD2425F-8012-68F8-D102-A8095AE344C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100061" y="3429000"/>
            <a:ext cx="1184208" cy="729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B70-103E-CBCA-DE23-78B9A6D9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E47A-B0AF-0BF4-5E17-2ADDE60C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</a:t>
            </a:r>
          </a:p>
          <a:p>
            <a:pPr marL="0" indent="0">
              <a:buNone/>
            </a:pPr>
            <a:r>
              <a:rPr lang="en-US" dirty="0"/>
              <a:t>   Declared inside the body of a method </a:t>
            </a:r>
          </a:p>
          <a:p>
            <a:r>
              <a:rPr lang="en-US" dirty="0"/>
              <a:t>Static variable </a:t>
            </a:r>
          </a:p>
          <a:p>
            <a:pPr marL="0" indent="0">
              <a:buNone/>
            </a:pPr>
            <a:r>
              <a:rPr lang="en-US" dirty="0"/>
              <a:t>   A variable declared as static </a:t>
            </a:r>
          </a:p>
          <a:p>
            <a:r>
              <a:rPr lang="en-US" dirty="0"/>
              <a:t>Instance variable</a:t>
            </a:r>
          </a:p>
          <a:p>
            <a:pPr marL="0" indent="0">
              <a:buNone/>
            </a:pPr>
            <a:r>
              <a:rPr lang="en-US" dirty="0"/>
              <a:t>   Declared inside class but outside method</a:t>
            </a:r>
          </a:p>
        </p:txBody>
      </p:sp>
    </p:spTree>
    <p:extLst>
      <p:ext uri="{BB962C8B-B14F-4D97-AF65-F5344CB8AC3E}">
        <p14:creationId xmlns:p14="http://schemas.microsoft.com/office/powerpoint/2010/main" val="312088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CDDB-2668-13EB-0730-4B6888EA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0A79-5C9F-7059-4844-153324CF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in java specify size and value of variables that can be stored.</a:t>
            </a:r>
          </a:p>
          <a:p>
            <a:r>
              <a:rPr lang="en-US" dirty="0"/>
              <a:t>There are two Data types</a:t>
            </a:r>
          </a:p>
          <a:p>
            <a:pPr marL="0" indent="0">
              <a:buNone/>
            </a:pPr>
            <a:r>
              <a:rPr lang="en-US" dirty="0"/>
              <a:t>   Primitive Data type </a:t>
            </a:r>
          </a:p>
          <a:p>
            <a:pPr marL="0" indent="0">
              <a:buNone/>
            </a:pPr>
            <a:r>
              <a:rPr lang="en-US"/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Non-Primitive Data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Advanced Course</vt:lpstr>
      <vt:lpstr>Introduction</vt:lpstr>
      <vt:lpstr>Variables </vt:lpstr>
      <vt:lpstr>Types of variables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Course</dc:title>
  <dc:creator>Mishra, Amiya (Contractor)</dc:creator>
  <cp:lastModifiedBy>Mishra, Amiya (Contractor)</cp:lastModifiedBy>
  <cp:revision>4</cp:revision>
  <dcterms:created xsi:type="dcterms:W3CDTF">2024-01-03T04:14:46Z</dcterms:created>
  <dcterms:modified xsi:type="dcterms:W3CDTF">2024-01-03T04:41:22Z</dcterms:modified>
</cp:coreProperties>
</file>