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c14e252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c14e252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60ed1250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660ed1250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Free open-source  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- Developed by the Mozilla Foundation and its subsidiary, the Mozilla Corporation. 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- Uses the Gecko layout engine to render web pages, which implements current and anticipated web standards.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660ed1250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660ed1250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660ed1250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660ed1250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6c14e252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6c14e252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660ed1250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660ed1250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660ed1250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660ed1250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6c14e25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6c14e25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60ed1250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660ed1250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60ed1250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660ed1250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660ed1250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660ed1250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c14e252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c14e252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3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Browsers.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0" y="465225"/>
            <a:ext cx="8316955" cy="46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4294967295" type="title"/>
          </p:nvPr>
        </p:nvSpPr>
        <p:spPr>
          <a:xfrm>
            <a:off x="181100" y="-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Mozilla Firefox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88" y="389900"/>
            <a:ext cx="8450827" cy="475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4294967295" type="title"/>
          </p:nvPr>
        </p:nvSpPr>
        <p:spPr>
          <a:xfrm>
            <a:off x="181100" y="-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Mozilla Firefox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88" y="445025"/>
            <a:ext cx="8450827" cy="475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type="title"/>
          </p:nvPr>
        </p:nvSpPr>
        <p:spPr>
          <a:xfrm>
            <a:off x="181100" y="-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Mozilla Firefox 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Mozilla Firefox 4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Gecko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SpiderMonkey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00" y="391311"/>
            <a:ext cx="8448326" cy="475218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154000" y="4612850"/>
            <a:ext cx="483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endParaRPr/>
          </a:p>
        </p:txBody>
      </p:sp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181100" y="-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88" y="389900"/>
            <a:ext cx="8450827" cy="47536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181100" y="-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81100" y="-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3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5225"/>
            <a:ext cx="8192227" cy="46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4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Blink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V8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6850"/>
            <a:ext cx="8420702" cy="47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4294967295" type="title"/>
          </p:nvPr>
        </p:nvSpPr>
        <p:spPr>
          <a:xfrm>
            <a:off x="181100" y="-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13" y="445025"/>
            <a:ext cx="8440776" cy="4747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181100" y="-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465225"/>
            <a:ext cx="8352845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181100" y="-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</a:t>
            </a:r>
            <a:r>
              <a:rPr lang="en"/>
              <a:t>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 4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Blink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V8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