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66a7954c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66a7954c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66a7954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66a7954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66a7954c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66a7954c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6a7954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6a7954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66a7954c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66a7954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3499bb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3499bb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6a7954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6a7954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66a7954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66a7954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66a7954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66a7954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66a7954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66a7954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6a7954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66a7954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66a7954c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66a7954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6a7954c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6a7954c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66a7954c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66a7954c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425" y="847275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4"/>
            <a:ext cx="9144000" cy="512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