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D1174-7139-4AB4-9EC3-CB634783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810B7E-C570-45CB-BAB5-B351D9B8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F0AEB-22F2-495E-A01B-3A5F83B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82A93-F648-415F-8640-6FBF7BD6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A5AB9-F76A-4361-89A5-BB71615A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34CE7-36A6-4D0E-9381-EF4D158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D32923-0DA6-42BF-A476-D001556D9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7D278-13EF-46E4-97BE-443001D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DC67A-E68F-4420-B42E-06B2FE19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5B84E-C465-4B0B-8BE7-1546FFFA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49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753155-19AC-4AFB-B05F-5F332A5A3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21D60F-00E3-4B3A-BDF9-EAAC890F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483F4-FD2C-4915-9250-E245ABC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383BF-D413-46D3-BE93-C43063DD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8D6AB-A3E2-46CB-AE86-1869371B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8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C6A74-ECBD-4D14-98F8-DFD5204E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8F1D6-3F8C-4B66-A935-9C486E68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7C4F1D-1082-4F27-9E17-264B88B4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B85E1-7483-436A-99CE-03E39A82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07C84-05CD-48CD-9133-E9EA7B74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80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7AED5-F72C-47B1-8C2D-FB7C3C22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5B291-FF54-4C24-9DF4-896C3B3A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09F0D-1E38-427E-9755-E203D1E7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2D2EE-9239-48AF-90F5-27DBA695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FDB81-5F18-4D15-AC6A-A74CCFD2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6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E95CE-4B25-4E5F-880B-E2E885F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3A852-0D35-4756-8FF6-C0508496D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D13BB-382E-447F-874F-99E165DD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3136AF-890E-4242-80DF-26BD8F7C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AB0F4-38AB-44CC-8989-CA27E45A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1C4F70-45DC-4A97-A83B-8F7237A9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1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E55A5-AA1E-43E4-A81C-B276313C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87B18-F57A-448C-A8B7-B76B0746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37B2A6-555E-4F47-B238-BCCF103D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4020CF-FFB7-4E8A-BDEE-853F0E10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22CB16-41F1-4FD7-ADA7-21E0CE80C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933C20-E96F-4E0D-B374-13D46DD0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2AFEF6-1F6D-4476-890E-ECAA038A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403EA9-6D06-48F0-A854-278AC9C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3C6F6-DCC7-4095-B03B-2938853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C99CEE-A763-4851-95E3-B280225F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7F1DB4-E366-4760-8CD7-96819A72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2AEFB4-0AA3-45E5-AF20-ED06D1D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48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9A757-D7F0-41D4-AAB9-EEBDA62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827F5F-B3BA-4BFA-84F9-91518F5B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C4AA24-278E-4141-BEC1-D1E9273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45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DC7B4-7D6F-48B0-8880-3C854711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C7F40-0DBD-4F63-8250-6E431BA2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397BC3-17A1-4898-88BB-552AB22E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3F7991-B985-4B53-9D71-7AE2EF0A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19689C-8E0F-4339-9AC5-C1870DFA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7B712-BDC9-468A-A188-BCEAC3FB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A56F8-C904-4780-965B-31D64C64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C55F18-EABB-4EAA-B207-383DA41D0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D899F0-78A6-465B-8D92-A304A410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6A3AD-8A7D-4D47-B922-560F9B94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A9AE2-4A0F-43CA-9F1C-3FCBBB9D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EAFE46-B148-4E9F-9AD3-41A1866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4FAB9E-7AD9-4516-9671-8402AD8E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1BD75-4F11-46DB-886D-95E8E19F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04C54-E1E3-4F50-A5E4-897947B63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744B-D0F1-4EED-817E-143E9F43EDAA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9E944-84E8-4B9D-B4F5-8ED446263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D7B8FC-2D89-42CE-816E-8AE023910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CF4D-6884-4CD5-80C6-C24F3F779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9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FFA040-EC6E-43E8-BDF0-C80B676C0219}"/>
              </a:ext>
            </a:extLst>
          </p:cNvPr>
          <p:cNvSpPr/>
          <p:nvPr/>
        </p:nvSpPr>
        <p:spPr>
          <a:xfrm>
            <a:off x="2642531" y="4505663"/>
            <a:ext cx="9395671" cy="2193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Host IT System -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96046-6041-4440-930F-B5E0323E89C0}"/>
              </a:ext>
            </a:extLst>
          </p:cNvPr>
          <p:cNvSpPr/>
          <p:nvPr/>
        </p:nvSpPr>
        <p:spPr>
          <a:xfrm>
            <a:off x="207008" y="157987"/>
            <a:ext cx="2292947" cy="422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Host IT System - Apps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A6CAC-C673-4088-B7CB-389B5737204C}"/>
              </a:ext>
            </a:extLst>
          </p:cNvPr>
          <p:cNvSpPr/>
          <p:nvPr/>
        </p:nvSpPr>
        <p:spPr>
          <a:xfrm>
            <a:off x="226364" y="4505663"/>
            <a:ext cx="2292947" cy="2193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Host IT System -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CF867-2D27-4AA9-92EA-6073475B75B0}"/>
              </a:ext>
            </a:extLst>
          </p:cNvPr>
          <p:cNvSpPr/>
          <p:nvPr/>
        </p:nvSpPr>
        <p:spPr>
          <a:xfrm>
            <a:off x="4116982" y="5496118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Kubernetes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E98B6-6362-4075-9E39-D0820135BC5E}"/>
              </a:ext>
            </a:extLst>
          </p:cNvPr>
          <p:cNvSpPr/>
          <p:nvPr/>
        </p:nvSpPr>
        <p:spPr>
          <a:xfrm>
            <a:off x="5309578" y="5496118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Kubernetes Volumes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D077A-932D-472E-A181-92836E980C60}"/>
              </a:ext>
            </a:extLst>
          </p:cNvPr>
          <p:cNvSpPr/>
          <p:nvPr/>
        </p:nvSpPr>
        <p:spPr>
          <a:xfrm>
            <a:off x="2896217" y="5496119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Authent</a:t>
            </a:r>
            <a:r>
              <a:rPr lang="fr-FR" sz="1200" dirty="0"/>
              <a:t>.</a:t>
            </a:r>
            <a:br>
              <a:rPr lang="fr-FR" sz="1200" dirty="0"/>
            </a:br>
            <a:r>
              <a:rPr lang="fr-FR" sz="1200" dirty="0"/>
              <a:t>Identification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0BC5A0-BDAF-4887-9F6C-A427C51DA56A}"/>
              </a:ext>
            </a:extLst>
          </p:cNvPr>
          <p:cNvSpPr/>
          <p:nvPr/>
        </p:nvSpPr>
        <p:spPr>
          <a:xfrm>
            <a:off x="4097195" y="4946258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Artifacts</a:t>
            </a:r>
            <a:br>
              <a:rPr lang="fr-FR" sz="1400" dirty="0"/>
            </a:br>
            <a:r>
              <a:rPr lang="fr-FR" sz="1400" dirty="0"/>
              <a:t>Repos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90EB70-2A95-41A8-830A-DF173D2D9BEF}"/>
              </a:ext>
            </a:extLst>
          </p:cNvPr>
          <p:cNvSpPr/>
          <p:nvPr/>
        </p:nvSpPr>
        <p:spPr>
          <a:xfrm>
            <a:off x="2893421" y="4946261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Github</a:t>
            </a:r>
            <a:r>
              <a:rPr lang="fr-FR" sz="1400" dirty="0"/>
              <a:t> /</a:t>
            </a:r>
          </a:p>
          <a:p>
            <a:pPr algn="ctr"/>
            <a:r>
              <a:rPr lang="fr-FR" sz="1400" dirty="0" err="1"/>
              <a:t>Gitlab</a:t>
            </a:r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F0876B-0F55-45F2-A12C-068794C0F570}"/>
              </a:ext>
            </a:extLst>
          </p:cNvPr>
          <p:cNvSpPr/>
          <p:nvPr/>
        </p:nvSpPr>
        <p:spPr>
          <a:xfrm>
            <a:off x="6521961" y="5489058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Backup 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F454A6-F02F-435B-A1DA-4ED481865C5E}"/>
              </a:ext>
            </a:extLst>
          </p:cNvPr>
          <p:cNvSpPr/>
          <p:nvPr/>
        </p:nvSpPr>
        <p:spPr>
          <a:xfrm>
            <a:off x="319306" y="614861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Dictation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components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140D42-F577-49C1-820D-12F57F539A5F}"/>
              </a:ext>
            </a:extLst>
          </p:cNvPr>
          <p:cNvSpPr/>
          <p:nvPr/>
        </p:nvSpPr>
        <p:spPr>
          <a:xfrm>
            <a:off x="1411625" y="613301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OCR </a:t>
            </a:r>
            <a:r>
              <a:rPr lang="fr-FR" sz="1200" dirty="0">
                <a:solidFill>
                  <a:schemeClr val="tx1"/>
                </a:solidFill>
              </a:rPr>
              <a:t>components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A6841C-076D-40C8-8F88-1E8C8C8FD9BF}"/>
              </a:ext>
            </a:extLst>
          </p:cNvPr>
          <p:cNvSpPr/>
          <p:nvPr/>
        </p:nvSpPr>
        <p:spPr>
          <a:xfrm>
            <a:off x="319306" y="1388412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Search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components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F5DF3E-33DF-4B62-BFF5-2809BDA085A9}"/>
              </a:ext>
            </a:extLst>
          </p:cNvPr>
          <p:cNvSpPr/>
          <p:nvPr/>
        </p:nvSpPr>
        <p:spPr>
          <a:xfrm>
            <a:off x="1426481" y="1388412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Text </a:t>
            </a:r>
            <a:r>
              <a:rPr lang="fr-FR" sz="1200" dirty="0">
                <a:solidFill>
                  <a:schemeClr val="tx1"/>
                </a:solidFill>
              </a:rPr>
              <a:t>components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9157B5-3522-4F7E-9E7A-3AA319F8911D}"/>
              </a:ext>
            </a:extLst>
          </p:cNvPr>
          <p:cNvSpPr/>
          <p:nvPr/>
        </p:nvSpPr>
        <p:spPr>
          <a:xfrm>
            <a:off x="337469" y="2152327"/>
            <a:ext cx="962649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Dialog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components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5A4777-CB8B-4365-B5D8-E61DDA3F0B39}"/>
              </a:ext>
            </a:extLst>
          </p:cNvPr>
          <p:cNvSpPr/>
          <p:nvPr/>
        </p:nvSpPr>
        <p:spPr>
          <a:xfrm>
            <a:off x="1442616" y="2163523"/>
            <a:ext cx="962649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Email </a:t>
            </a:r>
            <a:r>
              <a:rPr lang="fr-FR" sz="1200" dirty="0">
                <a:solidFill>
                  <a:schemeClr val="tx1"/>
                </a:solidFill>
              </a:rPr>
              <a:t>components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6EECC5-7E50-4176-8A84-78A439155AC9}"/>
              </a:ext>
            </a:extLst>
          </p:cNvPr>
          <p:cNvSpPr/>
          <p:nvPr/>
        </p:nvSpPr>
        <p:spPr>
          <a:xfrm>
            <a:off x="311045" y="2916646"/>
            <a:ext cx="962649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Chat </a:t>
            </a:r>
            <a:r>
              <a:rPr lang="fr-FR" sz="1200" dirty="0">
                <a:solidFill>
                  <a:schemeClr val="tx1"/>
                </a:solidFill>
              </a:rPr>
              <a:t>plugins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913927-84A0-4756-932B-1D3718365F5E}"/>
              </a:ext>
            </a:extLst>
          </p:cNvPr>
          <p:cNvSpPr/>
          <p:nvPr/>
        </p:nvSpPr>
        <p:spPr>
          <a:xfrm>
            <a:off x="1416192" y="2916646"/>
            <a:ext cx="962649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Email </a:t>
            </a:r>
            <a:r>
              <a:rPr lang="fr-FR" sz="1200" dirty="0">
                <a:solidFill>
                  <a:schemeClr val="tx1"/>
                </a:solidFill>
              </a:rPr>
              <a:t>plugins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0E2749-8E78-481A-A1F5-53FDED77F8B6}"/>
              </a:ext>
            </a:extLst>
          </p:cNvPr>
          <p:cNvSpPr/>
          <p:nvPr/>
        </p:nvSpPr>
        <p:spPr>
          <a:xfrm>
            <a:off x="301964" y="3659678"/>
            <a:ext cx="962649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Phone </a:t>
            </a:r>
            <a:r>
              <a:rPr lang="fr-FR" sz="1200" dirty="0">
                <a:solidFill>
                  <a:schemeClr val="tx1"/>
                </a:solidFill>
              </a:rPr>
              <a:t>plugins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91EE52-192B-42F7-B028-50DACEE552A3}"/>
              </a:ext>
            </a:extLst>
          </p:cNvPr>
          <p:cNvSpPr/>
          <p:nvPr/>
        </p:nvSpPr>
        <p:spPr>
          <a:xfrm>
            <a:off x="1416192" y="3659677"/>
            <a:ext cx="962649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Data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transfer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agents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9C091-6AD7-4B43-B966-93B53C625B00}"/>
              </a:ext>
            </a:extLst>
          </p:cNvPr>
          <p:cNvSpPr/>
          <p:nvPr/>
        </p:nvSpPr>
        <p:spPr>
          <a:xfrm>
            <a:off x="5309578" y="4942246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Monitoring</a:t>
            </a:r>
          </a:p>
          <a:p>
            <a:pPr algn="ctr"/>
            <a:r>
              <a:rPr lang="fr-FR" sz="1400" dirty="0" err="1"/>
              <a:t>Alerting</a:t>
            </a:r>
            <a:endParaRPr lang="fr-FR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806950-0681-421E-9BD3-DF7B4B7C91AF}"/>
              </a:ext>
            </a:extLst>
          </p:cNvPr>
          <p:cNvSpPr/>
          <p:nvPr/>
        </p:nvSpPr>
        <p:spPr>
          <a:xfrm>
            <a:off x="6521961" y="4939465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Jobs </a:t>
            </a:r>
            <a:r>
              <a:rPr lang="fr-FR" sz="1400" dirty="0" err="1"/>
              <a:t>Scheduling</a:t>
            </a:r>
            <a:endParaRPr lang="fr-FR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608273-D581-40C5-B8E3-9D474E5CD9AD}"/>
              </a:ext>
            </a:extLst>
          </p:cNvPr>
          <p:cNvSpPr/>
          <p:nvPr/>
        </p:nvSpPr>
        <p:spPr>
          <a:xfrm>
            <a:off x="7719779" y="5496118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Secrets</a:t>
            </a:r>
          </a:p>
          <a:p>
            <a:pPr algn="ctr"/>
            <a:r>
              <a:rPr lang="fr-FR" sz="1400" dirty="0"/>
              <a:t>Certificates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05D3ACC-01E7-4FB4-92EC-2D5B268EFF54}"/>
              </a:ext>
            </a:extLst>
          </p:cNvPr>
          <p:cNvSpPr/>
          <p:nvPr/>
        </p:nvSpPr>
        <p:spPr>
          <a:xfrm>
            <a:off x="7725735" y="4957337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Librairies Security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D06E87-6229-4B44-B788-11074950F51A}"/>
              </a:ext>
            </a:extLst>
          </p:cNvPr>
          <p:cNvSpPr/>
          <p:nvPr/>
        </p:nvSpPr>
        <p:spPr>
          <a:xfrm>
            <a:off x="8938118" y="4950968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Tasks</a:t>
            </a:r>
            <a:endParaRPr lang="fr-FR" sz="1400" dirty="0"/>
          </a:p>
          <a:p>
            <a:pPr algn="ctr"/>
            <a:r>
              <a:rPr lang="fr-FR" sz="1400" dirty="0"/>
              <a:t>Tickets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8DF41D-16B0-442D-BA5F-AD47FF204BEF}"/>
              </a:ext>
            </a:extLst>
          </p:cNvPr>
          <p:cNvSpPr/>
          <p:nvPr/>
        </p:nvSpPr>
        <p:spPr>
          <a:xfrm>
            <a:off x="8938118" y="5487660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Business</a:t>
            </a:r>
          </a:p>
          <a:p>
            <a:pPr algn="ctr"/>
            <a:r>
              <a:rPr lang="fr-FR" sz="1400" dirty="0"/>
              <a:t>Events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2C3455-87B0-458C-8B4F-C65160B78C62}"/>
              </a:ext>
            </a:extLst>
          </p:cNvPr>
          <p:cNvSpPr/>
          <p:nvPr/>
        </p:nvSpPr>
        <p:spPr>
          <a:xfrm>
            <a:off x="409779" y="4933542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Websites</a:t>
            </a:r>
            <a:endParaRPr lang="fr-FR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DBDC95-6C5B-4420-B6B6-051BB88E4399}"/>
              </a:ext>
            </a:extLst>
          </p:cNvPr>
          <p:cNvSpPr/>
          <p:nvPr/>
        </p:nvSpPr>
        <p:spPr>
          <a:xfrm>
            <a:off x="1452089" y="5715878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Document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7E114F1-C637-406A-A729-0B68F57A57EC}"/>
              </a:ext>
            </a:extLst>
          </p:cNvPr>
          <p:cNvSpPr/>
          <p:nvPr/>
        </p:nvSpPr>
        <p:spPr>
          <a:xfrm>
            <a:off x="1452089" y="6091608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Audio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6B5EC-3A5C-46C4-886C-0AE13232A80F}"/>
              </a:ext>
            </a:extLst>
          </p:cNvPr>
          <p:cNvSpPr/>
          <p:nvPr/>
        </p:nvSpPr>
        <p:spPr>
          <a:xfrm>
            <a:off x="395459" y="6458700"/>
            <a:ext cx="2009806" cy="1843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Vidéo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4E1C8C-D67A-4F28-8784-ED1E7DEBEAE3}"/>
              </a:ext>
            </a:extLst>
          </p:cNvPr>
          <p:cNvSpPr/>
          <p:nvPr/>
        </p:nvSpPr>
        <p:spPr>
          <a:xfrm>
            <a:off x="411792" y="5724516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Text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139477-BEBA-4FB5-9F4D-2A9BB1084547}"/>
              </a:ext>
            </a:extLst>
          </p:cNvPr>
          <p:cNvSpPr/>
          <p:nvPr/>
        </p:nvSpPr>
        <p:spPr>
          <a:xfrm>
            <a:off x="409779" y="6091608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Images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35D832-B886-4FC2-A988-BBAD3F008063}"/>
              </a:ext>
            </a:extLst>
          </p:cNvPr>
          <p:cNvSpPr/>
          <p:nvPr/>
        </p:nvSpPr>
        <p:spPr>
          <a:xfrm>
            <a:off x="1452089" y="4930925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Directories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A67DC6-DA8A-4299-B017-E7602CDD87AA}"/>
              </a:ext>
            </a:extLst>
          </p:cNvPr>
          <p:cNvSpPr/>
          <p:nvPr/>
        </p:nvSpPr>
        <p:spPr>
          <a:xfrm>
            <a:off x="409779" y="5329029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Databases</a:t>
            </a:r>
            <a:endParaRPr lang="fr-FR" sz="1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7D2ED2B-2266-472E-8B54-907D45017E60}"/>
              </a:ext>
            </a:extLst>
          </p:cNvPr>
          <p:cNvSpPr/>
          <p:nvPr/>
        </p:nvSpPr>
        <p:spPr>
          <a:xfrm>
            <a:off x="1452089" y="5320054"/>
            <a:ext cx="943702" cy="2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APIs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28D7B-96A9-4493-AF8F-A97BCFEE0B22}"/>
              </a:ext>
            </a:extLst>
          </p:cNvPr>
          <p:cNvSpPr/>
          <p:nvPr/>
        </p:nvSpPr>
        <p:spPr>
          <a:xfrm>
            <a:off x="10147705" y="5496117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Proxy / 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0EE158-8E2C-48D4-8D2C-30E90EFEB62A}"/>
              </a:ext>
            </a:extLst>
          </p:cNvPr>
          <p:cNvSpPr/>
          <p:nvPr/>
        </p:nvSpPr>
        <p:spPr>
          <a:xfrm>
            <a:off x="10155649" y="4943867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API Manager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5A6EE7-C749-4714-BA51-838E305649DE}"/>
              </a:ext>
            </a:extLst>
          </p:cNvPr>
          <p:cNvSpPr/>
          <p:nvPr/>
        </p:nvSpPr>
        <p:spPr>
          <a:xfrm>
            <a:off x="2893421" y="6049879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Metrics</a:t>
            </a:r>
            <a:r>
              <a:rPr lang="fr-FR" sz="1400" dirty="0"/>
              <a:t> </a:t>
            </a:r>
            <a:r>
              <a:rPr lang="fr-FR" sz="1400" dirty="0" err="1"/>
              <a:t>Billing</a:t>
            </a:r>
            <a:endParaRPr lang="fr-FR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2A871D-A797-4650-A4AA-E4561A74C0FB}"/>
              </a:ext>
            </a:extLst>
          </p:cNvPr>
          <p:cNvSpPr/>
          <p:nvPr/>
        </p:nvSpPr>
        <p:spPr>
          <a:xfrm>
            <a:off x="4116982" y="6091315"/>
            <a:ext cx="1037094" cy="41008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Projects</a:t>
            </a:r>
            <a:endParaRPr lang="fr-FR" sz="1400" dirty="0"/>
          </a:p>
          <a:p>
            <a:pPr algn="ctr"/>
            <a:r>
              <a:rPr lang="fr-FR" sz="1400" dirty="0"/>
              <a:t>Issues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415938-A87F-4196-B934-18E6B15C2BAB}"/>
              </a:ext>
            </a:extLst>
          </p:cNvPr>
          <p:cNvSpPr/>
          <p:nvPr/>
        </p:nvSpPr>
        <p:spPr>
          <a:xfrm>
            <a:off x="2642530" y="107653"/>
            <a:ext cx="9342461" cy="422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Self-</a:t>
            </a:r>
            <a:r>
              <a:rPr lang="fr-FR" dirty="0" err="1"/>
              <a:t>contained</a:t>
            </a:r>
            <a:r>
              <a:rPr lang="fr-FR" dirty="0"/>
              <a:t> Cognitive Platform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0CBC2D-EB3F-41D4-8893-E08B6110B3E2}"/>
              </a:ext>
            </a:extLst>
          </p:cNvPr>
          <p:cNvSpPr/>
          <p:nvPr/>
        </p:nvSpPr>
        <p:spPr>
          <a:xfrm>
            <a:off x="5810941" y="3414093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Users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31DF15-DE32-43A3-9FFF-1581D632B2D0}"/>
              </a:ext>
            </a:extLst>
          </p:cNvPr>
          <p:cNvSpPr/>
          <p:nvPr/>
        </p:nvSpPr>
        <p:spPr>
          <a:xfrm>
            <a:off x="9893218" y="3399169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Billing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A941D5-7952-4B03-92E3-755E8775C8BB}"/>
              </a:ext>
            </a:extLst>
          </p:cNvPr>
          <p:cNvSpPr/>
          <p:nvPr/>
        </p:nvSpPr>
        <p:spPr>
          <a:xfrm>
            <a:off x="4749420" y="3414094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Roles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DA2F0D-4BB7-4266-BFCD-EC438FF58B1B}"/>
              </a:ext>
            </a:extLst>
          </p:cNvPr>
          <p:cNvSpPr/>
          <p:nvPr/>
        </p:nvSpPr>
        <p:spPr>
          <a:xfrm>
            <a:off x="3729456" y="3414094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Teams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CF8BD9A-30FE-4238-9E51-568FEC47B0DA}"/>
              </a:ext>
            </a:extLst>
          </p:cNvPr>
          <p:cNvSpPr/>
          <p:nvPr/>
        </p:nvSpPr>
        <p:spPr>
          <a:xfrm>
            <a:off x="6830905" y="3404527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Subscriptions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E0A4EED-3000-4B7B-B9FE-73944892B27C}"/>
              </a:ext>
            </a:extLst>
          </p:cNvPr>
          <p:cNvSpPr/>
          <p:nvPr/>
        </p:nvSpPr>
        <p:spPr>
          <a:xfrm>
            <a:off x="2717881" y="3414094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Tenants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62F7FA-5AAF-4987-B634-5DFFADDF0D12}"/>
              </a:ext>
            </a:extLst>
          </p:cNvPr>
          <p:cNvSpPr/>
          <p:nvPr/>
        </p:nvSpPr>
        <p:spPr>
          <a:xfrm>
            <a:off x="7850481" y="340452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Provision.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8EFE687-2E51-4A6B-ADC1-CEE1EBE10E06}"/>
              </a:ext>
            </a:extLst>
          </p:cNvPr>
          <p:cNvSpPr/>
          <p:nvPr/>
        </p:nvSpPr>
        <p:spPr>
          <a:xfrm>
            <a:off x="2717881" y="387049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1D42929-C35A-42B7-9187-BDFEB87B1E3B}"/>
              </a:ext>
            </a:extLst>
          </p:cNvPr>
          <p:cNvSpPr/>
          <p:nvPr/>
        </p:nvSpPr>
        <p:spPr>
          <a:xfrm>
            <a:off x="9866278" y="2895275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Deploy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D145D96-B2A6-4AC2-BB5A-B3FBA8AB632E}"/>
              </a:ext>
            </a:extLst>
          </p:cNvPr>
          <p:cNvSpPr/>
          <p:nvPr/>
        </p:nvSpPr>
        <p:spPr>
          <a:xfrm>
            <a:off x="5787198" y="3864093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3F7230-0F52-4EAA-99D3-DDBC530CD067}"/>
              </a:ext>
            </a:extLst>
          </p:cNvPr>
          <p:cNvSpPr/>
          <p:nvPr/>
        </p:nvSpPr>
        <p:spPr>
          <a:xfrm>
            <a:off x="6807162" y="3864092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Notif/</a:t>
            </a:r>
            <a:r>
              <a:rPr lang="fr-FR" sz="1400" dirty="0" err="1">
                <a:solidFill>
                  <a:schemeClr val="tx1"/>
                </a:solidFill>
              </a:rPr>
              <a:t>Alert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56FFE5D-1167-46E1-949E-D59ACA50B087}"/>
              </a:ext>
            </a:extLst>
          </p:cNvPr>
          <p:cNvSpPr/>
          <p:nvPr/>
        </p:nvSpPr>
        <p:spPr>
          <a:xfrm>
            <a:off x="3729456" y="387049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Upgrade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0872F29-6576-4959-BA69-01F8E233737F}"/>
              </a:ext>
            </a:extLst>
          </p:cNvPr>
          <p:cNvSpPr/>
          <p:nvPr/>
        </p:nvSpPr>
        <p:spPr>
          <a:xfrm>
            <a:off x="4749420" y="3873987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Backup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694784-3B3B-4251-A101-7421B64D5B1A}"/>
              </a:ext>
            </a:extLst>
          </p:cNvPr>
          <p:cNvSpPr/>
          <p:nvPr/>
        </p:nvSpPr>
        <p:spPr>
          <a:xfrm>
            <a:off x="10912794" y="3399169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C0B0C9-EAFF-46AE-9942-3343EE1D90B3}"/>
              </a:ext>
            </a:extLst>
          </p:cNvPr>
          <p:cNvSpPr/>
          <p:nvPr/>
        </p:nvSpPr>
        <p:spPr>
          <a:xfrm>
            <a:off x="7850481" y="387049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D0B606-E3A8-47A4-B3B8-EAB43781FB6A}"/>
              </a:ext>
            </a:extLst>
          </p:cNvPr>
          <p:cNvSpPr/>
          <p:nvPr/>
        </p:nvSpPr>
        <p:spPr>
          <a:xfrm>
            <a:off x="7814801" y="2874917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12948E-4E0D-4261-97AC-304F21F76776}"/>
              </a:ext>
            </a:extLst>
          </p:cNvPr>
          <p:cNvSpPr/>
          <p:nvPr/>
        </p:nvSpPr>
        <p:spPr>
          <a:xfrm>
            <a:off x="9911121" y="2417522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FD39FC5-A424-4665-816B-79F6CD8CFFD1}"/>
              </a:ext>
            </a:extLst>
          </p:cNvPr>
          <p:cNvSpPr/>
          <p:nvPr/>
        </p:nvSpPr>
        <p:spPr>
          <a:xfrm>
            <a:off x="6807162" y="2895275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F8E5A2-40BC-4C4A-88C2-4B5372E7368F}"/>
              </a:ext>
            </a:extLst>
          </p:cNvPr>
          <p:cNvSpPr/>
          <p:nvPr/>
        </p:nvSpPr>
        <p:spPr>
          <a:xfrm>
            <a:off x="8842636" y="287491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Package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83E2189-AA19-49EA-A699-CB4D7534365B}"/>
              </a:ext>
            </a:extLst>
          </p:cNvPr>
          <p:cNvSpPr/>
          <p:nvPr/>
        </p:nvSpPr>
        <p:spPr>
          <a:xfrm>
            <a:off x="8856515" y="3864091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Quotas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63FDB46-4865-430D-8AC2-736F9DA1483C}"/>
              </a:ext>
            </a:extLst>
          </p:cNvPr>
          <p:cNvSpPr/>
          <p:nvPr/>
        </p:nvSpPr>
        <p:spPr>
          <a:xfrm>
            <a:off x="9913764" y="387049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Connect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471C0C5-523E-4F5C-9E9B-DBE5BB007853}"/>
              </a:ext>
            </a:extLst>
          </p:cNvPr>
          <p:cNvSpPr/>
          <p:nvPr/>
        </p:nvSpPr>
        <p:spPr>
          <a:xfrm>
            <a:off x="2711416" y="1929148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Datasets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26EA01-FD9B-469A-B3A7-66E10E0EB15E}"/>
              </a:ext>
            </a:extLst>
          </p:cNvPr>
          <p:cNvSpPr/>
          <p:nvPr/>
        </p:nvSpPr>
        <p:spPr>
          <a:xfrm>
            <a:off x="3735002" y="1929147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61E9AB-CFD4-42E9-910F-BD90C189C1C8}"/>
              </a:ext>
            </a:extLst>
          </p:cNvPr>
          <p:cNvSpPr/>
          <p:nvPr/>
        </p:nvSpPr>
        <p:spPr>
          <a:xfrm>
            <a:off x="4744134" y="191142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Ingest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91B7267-6E62-49C6-86E6-D74974A9E66D}"/>
              </a:ext>
            </a:extLst>
          </p:cNvPr>
          <p:cNvSpPr/>
          <p:nvPr/>
        </p:nvSpPr>
        <p:spPr>
          <a:xfrm>
            <a:off x="7852183" y="191142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C62946-C6B2-44A3-943A-64EF895162B2}"/>
              </a:ext>
            </a:extLst>
          </p:cNvPr>
          <p:cNvSpPr/>
          <p:nvPr/>
        </p:nvSpPr>
        <p:spPr>
          <a:xfrm>
            <a:off x="5793718" y="191142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5AC04A-6409-414A-9461-6835E5E5F1B6}"/>
              </a:ext>
            </a:extLst>
          </p:cNvPr>
          <p:cNvSpPr/>
          <p:nvPr/>
        </p:nvSpPr>
        <p:spPr>
          <a:xfrm>
            <a:off x="9908478" y="1911425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CAF61B-4D26-454B-A342-F15B29B39EB0}"/>
              </a:ext>
            </a:extLst>
          </p:cNvPr>
          <p:cNvSpPr/>
          <p:nvPr/>
        </p:nvSpPr>
        <p:spPr>
          <a:xfrm>
            <a:off x="8896903" y="191142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Explore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4672D1-AF3D-4D31-9673-2118A26981E8}"/>
              </a:ext>
            </a:extLst>
          </p:cNvPr>
          <p:cNvSpPr/>
          <p:nvPr/>
        </p:nvSpPr>
        <p:spPr>
          <a:xfrm>
            <a:off x="6825619" y="191142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Convert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14671EB-D186-47A5-8582-8E9060AACB66}"/>
              </a:ext>
            </a:extLst>
          </p:cNvPr>
          <p:cNvSpPr/>
          <p:nvPr/>
        </p:nvSpPr>
        <p:spPr>
          <a:xfrm>
            <a:off x="2716702" y="2927390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Projects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1F44DFA-2D2C-412F-8159-D192E76EE9FF}"/>
              </a:ext>
            </a:extLst>
          </p:cNvPr>
          <p:cNvSpPr/>
          <p:nvPr/>
        </p:nvSpPr>
        <p:spPr>
          <a:xfrm>
            <a:off x="3729456" y="2927390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Issues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C8BF0E9-DEBA-43DB-BE41-26F9E958CB15}"/>
              </a:ext>
            </a:extLst>
          </p:cNvPr>
          <p:cNvSpPr/>
          <p:nvPr/>
        </p:nvSpPr>
        <p:spPr>
          <a:xfrm>
            <a:off x="3737645" y="1433880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A4BAFD-4B91-47F2-968A-12228CE39409}"/>
              </a:ext>
            </a:extLst>
          </p:cNvPr>
          <p:cNvSpPr/>
          <p:nvPr/>
        </p:nvSpPr>
        <p:spPr>
          <a:xfrm>
            <a:off x="7854826" y="1429678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A33F881-FE9D-434F-8E10-11A65CAC521D}"/>
              </a:ext>
            </a:extLst>
          </p:cNvPr>
          <p:cNvSpPr/>
          <p:nvPr/>
        </p:nvSpPr>
        <p:spPr>
          <a:xfrm>
            <a:off x="6824196" y="1429678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Annote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155E022-5E1E-4777-AB83-7E7E26AF27CD}"/>
              </a:ext>
            </a:extLst>
          </p:cNvPr>
          <p:cNvSpPr/>
          <p:nvPr/>
        </p:nvSpPr>
        <p:spPr>
          <a:xfrm>
            <a:off x="5784555" y="1429679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Catalog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BBF82C1-D705-4654-97A8-5F3CC685A00E}"/>
              </a:ext>
            </a:extLst>
          </p:cNvPr>
          <p:cNvSpPr/>
          <p:nvPr/>
        </p:nvSpPr>
        <p:spPr>
          <a:xfrm>
            <a:off x="4756430" y="1429678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D0EA6B-5224-450B-B4EB-4BE353531BF6}"/>
              </a:ext>
            </a:extLst>
          </p:cNvPr>
          <p:cNvSpPr/>
          <p:nvPr/>
        </p:nvSpPr>
        <p:spPr>
          <a:xfrm>
            <a:off x="2714059" y="1439850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Orgs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526A3B1-725B-42F1-A032-7252651B926A}"/>
              </a:ext>
            </a:extLst>
          </p:cNvPr>
          <p:cNvSpPr/>
          <p:nvPr/>
        </p:nvSpPr>
        <p:spPr>
          <a:xfrm>
            <a:off x="8899546" y="1429678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Customers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2F85BE-3700-44F3-AE6E-1C2B555A7D81}"/>
              </a:ext>
            </a:extLst>
          </p:cNvPr>
          <p:cNvSpPr/>
          <p:nvPr/>
        </p:nvSpPr>
        <p:spPr>
          <a:xfrm>
            <a:off x="9911121" y="1429678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Dashboards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2FECE1-E17F-4978-BAC2-B96E272B4603}"/>
              </a:ext>
            </a:extLst>
          </p:cNvPr>
          <p:cNvSpPr/>
          <p:nvPr/>
        </p:nvSpPr>
        <p:spPr>
          <a:xfrm>
            <a:off x="4762524" y="2913914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Tasks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D3EE9D-CA02-44B9-A7D7-8E931FF8E8A2}"/>
              </a:ext>
            </a:extLst>
          </p:cNvPr>
          <p:cNvSpPr/>
          <p:nvPr/>
        </p:nvSpPr>
        <p:spPr>
          <a:xfrm>
            <a:off x="2714059" y="242306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45CB71-0196-498F-A2BE-DF5AACD568B2}"/>
              </a:ext>
            </a:extLst>
          </p:cNvPr>
          <p:cNvSpPr/>
          <p:nvPr/>
        </p:nvSpPr>
        <p:spPr>
          <a:xfrm>
            <a:off x="5784555" y="2450576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Models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78473DF-C7A7-4EC5-9E6F-3731CA102EC9}"/>
              </a:ext>
            </a:extLst>
          </p:cNvPr>
          <p:cNvSpPr/>
          <p:nvPr/>
        </p:nvSpPr>
        <p:spPr>
          <a:xfrm>
            <a:off x="4756430" y="2443633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Pipelines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EBE28EC-C716-4984-99B3-289E76B0E5DB}"/>
              </a:ext>
            </a:extLst>
          </p:cNvPr>
          <p:cNvSpPr/>
          <p:nvPr/>
        </p:nvSpPr>
        <p:spPr>
          <a:xfrm>
            <a:off x="5799004" y="2891505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Datalab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BFF6FEA-14A8-4026-9218-7D5838880B34}"/>
              </a:ext>
            </a:extLst>
          </p:cNvPr>
          <p:cNvSpPr/>
          <p:nvPr/>
        </p:nvSpPr>
        <p:spPr>
          <a:xfrm>
            <a:off x="7854826" y="2443631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Orchestrate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EC0B4A1-3DAC-4677-9A56-794CD1169A22}"/>
              </a:ext>
            </a:extLst>
          </p:cNvPr>
          <p:cNvSpPr/>
          <p:nvPr/>
        </p:nvSpPr>
        <p:spPr>
          <a:xfrm>
            <a:off x="6824196" y="2443632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Integrations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72143C4-39FD-41A8-9A68-4EEC6C0C38C8}"/>
              </a:ext>
            </a:extLst>
          </p:cNvPr>
          <p:cNvSpPr/>
          <p:nvPr/>
        </p:nvSpPr>
        <p:spPr>
          <a:xfrm>
            <a:off x="8899546" y="2417522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Conversation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9067B5D-D286-48CA-B70B-F814F609F8CC}"/>
              </a:ext>
            </a:extLst>
          </p:cNvPr>
          <p:cNvSpPr/>
          <p:nvPr/>
        </p:nvSpPr>
        <p:spPr>
          <a:xfrm>
            <a:off x="3737645" y="2443633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96CC0D-5C50-429D-A581-A2C50C70E13F}"/>
              </a:ext>
            </a:extLst>
          </p:cNvPr>
          <p:cNvSpPr/>
          <p:nvPr/>
        </p:nvSpPr>
        <p:spPr>
          <a:xfrm>
            <a:off x="10910151" y="1903035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Anonym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E0AAFEE-84A7-4FCD-92F6-EC715E8DE922}"/>
              </a:ext>
            </a:extLst>
          </p:cNvPr>
          <p:cNvSpPr/>
          <p:nvPr/>
        </p:nvSpPr>
        <p:spPr>
          <a:xfrm>
            <a:off x="10921417" y="1431461"/>
            <a:ext cx="980812" cy="437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Knowledge</a:t>
            </a:r>
            <a:r>
              <a:rPr lang="fr-FR" sz="1200" dirty="0">
                <a:solidFill>
                  <a:schemeClr val="tx1"/>
                </a:solidFill>
              </a:rPr>
              <a:t> graph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1814D7C-4399-49FD-AF7D-49D377D4AF1E}"/>
              </a:ext>
            </a:extLst>
          </p:cNvPr>
          <p:cNvSpPr/>
          <p:nvPr/>
        </p:nvSpPr>
        <p:spPr>
          <a:xfrm>
            <a:off x="10942117" y="3855701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Doc sources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CDF131-D125-4444-978F-61BDE275FBDC}"/>
              </a:ext>
            </a:extLst>
          </p:cNvPr>
          <p:cNvSpPr/>
          <p:nvPr/>
        </p:nvSpPr>
        <p:spPr>
          <a:xfrm>
            <a:off x="10930381" y="2893343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</a:rPr>
              <a:t>Dependencies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84397A-4020-4AC2-9928-B09D1F2D28D7}"/>
              </a:ext>
            </a:extLst>
          </p:cNvPr>
          <p:cNvSpPr/>
          <p:nvPr/>
        </p:nvSpPr>
        <p:spPr>
          <a:xfrm>
            <a:off x="10910151" y="2442187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Components Plugins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3D86377-E5E0-498A-BAC7-26F07E29BAE7}"/>
              </a:ext>
            </a:extLst>
          </p:cNvPr>
          <p:cNvSpPr/>
          <p:nvPr/>
        </p:nvSpPr>
        <p:spPr>
          <a:xfrm>
            <a:off x="8873642" y="3399169"/>
            <a:ext cx="980812" cy="349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Usage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496924F-7366-420D-9AA2-B47A639AD472}"/>
              </a:ext>
            </a:extLst>
          </p:cNvPr>
          <p:cNvSpPr/>
          <p:nvPr/>
        </p:nvSpPr>
        <p:spPr>
          <a:xfrm>
            <a:off x="4010961" y="615347"/>
            <a:ext cx="83750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Ops UI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&amp; API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26C6108-5DE7-4D14-B2F3-DCEECA846D51}"/>
              </a:ext>
            </a:extLst>
          </p:cNvPr>
          <p:cNvSpPr/>
          <p:nvPr/>
        </p:nvSpPr>
        <p:spPr>
          <a:xfrm>
            <a:off x="4971151" y="615347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Admin UI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&amp; API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0C642F4-5432-4498-8951-A77100F6A0EF}"/>
              </a:ext>
            </a:extLst>
          </p:cNvPr>
          <p:cNvSpPr/>
          <p:nvPr/>
        </p:nvSpPr>
        <p:spPr>
          <a:xfrm>
            <a:off x="6074651" y="615347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Build</a:t>
            </a:r>
            <a:r>
              <a:rPr lang="fr-FR" sz="1600" dirty="0">
                <a:solidFill>
                  <a:schemeClr val="tx1"/>
                </a:solidFill>
              </a:rPr>
              <a:t> UI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&amp; API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B0CBAD7-871C-4547-ADFF-89C0D9BDB491}"/>
              </a:ext>
            </a:extLst>
          </p:cNvPr>
          <p:cNvSpPr/>
          <p:nvPr/>
        </p:nvSpPr>
        <p:spPr>
          <a:xfrm>
            <a:off x="7692113" y="613907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Run UI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&amp; API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815097-EB30-4E6E-B208-BA36D9750E3F}"/>
              </a:ext>
            </a:extLst>
          </p:cNvPr>
          <p:cNvSpPr/>
          <p:nvPr/>
        </p:nvSpPr>
        <p:spPr>
          <a:xfrm>
            <a:off x="8795613" y="626318"/>
            <a:ext cx="980812" cy="595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Audit UI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&amp; API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8BC874E-5C21-4FB4-9F38-6EEEF12F3F12}"/>
              </a:ext>
            </a:extLst>
          </p:cNvPr>
          <p:cNvSpPr/>
          <p:nvPr/>
        </p:nvSpPr>
        <p:spPr>
          <a:xfrm>
            <a:off x="12014475" y="1540733"/>
            <a:ext cx="745180" cy="219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FF0000"/>
                </a:solidFill>
              </a:rPr>
              <a:t>biz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10595CF-F7B1-41A4-84DF-9053F228C481}"/>
              </a:ext>
            </a:extLst>
          </p:cNvPr>
          <p:cNvSpPr/>
          <p:nvPr/>
        </p:nvSpPr>
        <p:spPr>
          <a:xfrm>
            <a:off x="12022864" y="1968240"/>
            <a:ext cx="745180" cy="219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45CF867-FD38-4BE9-9C4C-462614413E91}"/>
              </a:ext>
            </a:extLst>
          </p:cNvPr>
          <p:cNvSpPr/>
          <p:nvPr/>
        </p:nvSpPr>
        <p:spPr>
          <a:xfrm>
            <a:off x="12023915" y="2482727"/>
            <a:ext cx="745180" cy="219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200FC39-D492-4D3D-9966-EB679BD49ABF}"/>
              </a:ext>
            </a:extLst>
          </p:cNvPr>
          <p:cNvSpPr/>
          <p:nvPr/>
        </p:nvSpPr>
        <p:spPr>
          <a:xfrm>
            <a:off x="12023625" y="2956710"/>
            <a:ext cx="745180" cy="219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dev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D907DAA-0733-4D42-9ACA-65A3B037D8C9}"/>
              </a:ext>
            </a:extLst>
          </p:cNvPr>
          <p:cNvSpPr/>
          <p:nvPr/>
        </p:nvSpPr>
        <p:spPr>
          <a:xfrm>
            <a:off x="12022864" y="3929296"/>
            <a:ext cx="745180" cy="219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FF0000"/>
                </a:solidFill>
              </a:rPr>
              <a:t>env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DC6BECC-CBF4-47EF-B7F8-16A40E250A50}"/>
              </a:ext>
            </a:extLst>
          </p:cNvPr>
          <p:cNvSpPr/>
          <p:nvPr/>
        </p:nvSpPr>
        <p:spPr>
          <a:xfrm>
            <a:off x="12022864" y="3454144"/>
            <a:ext cx="745180" cy="219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9966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171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54</cp:revision>
  <dcterms:created xsi:type="dcterms:W3CDTF">2021-06-12T12:10:29Z</dcterms:created>
  <dcterms:modified xsi:type="dcterms:W3CDTF">2021-06-12T14:51:18Z</dcterms:modified>
</cp:coreProperties>
</file>