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11"/>
  </p:notesMasterIdLst>
  <p:sldIdLst>
    <p:sldId id="294" r:id="rId6"/>
    <p:sldId id="394" r:id="rId7"/>
    <p:sldId id="395" r:id="rId8"/>
    <p:sldId id="393" r:id="rId9"/>
    <p:sldId id="389" r:id="rId10"/>
  </p:sldIdLst>
  <p:sldSz cx="12192000" cy="6858000"/>
  <p:notesSz cx="6858000" cy="9144000"/>
  <p:defaultTextStyle>
    <a:defPPr>
      <a:defRPr lang="fr-FR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s" id="{EEF0C72B-D51A-4B1A-B370-2DE8B930F612}">
          <p14:sldIdLst>
            <p14:sldId id="294"/>
            <p14:sldId id="394"/>
          </p14:sldIdLst>
        </p14:section>
        <p14:section name="Exemple" id="{8DCE0577-B811-41EE-8DC3-474954752475}">
          <p14:sldIdLst>
            <p14:sldId id="395"/>
          </p14:sldIdLst>
        </p14:section>
        <p14:section name="Hypothèses" id="{2BB399C9-A8AC-49F9-B4BD-56ADD7D74548}">
          <p14:sldIdLst>
            <p14:sldId id="393"/>
          </p14:sldIdLst>
        </p14:section>
        <p14:section name="Annexe application" id="{633645C0-F634-4A7F-8CDB-678006C82EFA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7C3"/>
    <a:srgbClr val="A9D18E"/>
    <a:srgbClr val="F4B183"/>
    <a:srgbClr val="F9D3B9"/>
    <a:srgbClr val="FFFFFF"/>
    <a:srgbClr val="8FAADC"/>
    <a:srgbClr val="FFD966"/>
    <a:srgbClr val="FFEBAB"/>
    <a:srgbClr val="B6C8E8"/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0698" autoAdjust="0"/>
  </p:normalViewPr>
  <p:slideViewPr>
    <p:cSldViewPr snapToGrid="0">
      <p:cViewPr varScale="1">
        <p:scale>
          <a:sx n="71" d="100"/>
          <a:sy n="71" d="100"/>
        </p:scale>
        <p:origin x="66" y="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EC70E-A742-4512-AC95-59E5C88F4252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6C6B-EBDB-4210-869B-35A2EFB0A1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à coins arrondis 7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008" y="1652564"/>
            <a:ext cx="5787992" cy="214545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008" y="3969724"/>
            <a:ext cx="5787992" cy="128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4" name="Rectangle à coins arrondis 13"/>
          <p:cNvSpPr/>
          <p:nvPr/>
        </p:nvSpPr>
        <p:spPr>
          <a:xfrm>
            <a:off x="2413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36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54" name="Espace réservé pour une image  53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264401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4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21000" cy="225426"/>
          </a:xfrm>
          <a:prstGeom prst="rect">
            <a:avLst/>
          </a:prstGeom>
        </p:spPr>
        <p:txBody>
          <a:bodyPr anchor="ctr"/>
          <a:lstStyle>
            <a:lvl1pPr>
              <a:defRPr lang="fr-FR" sz="900" kern="1200" spc="150" dirty="0" smtClean="0">
                <a:solidFill>
                  <a:srgbClr val="003A8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2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95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eu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rgbClr val="0C4392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3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anc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anchor="ctr"/>
          <a:lstStyle>
            <a:lvl1pPr algn="ctr">
              <a:defRPr sz="6000">
                <a:solidFill>
                  <a:srgbClr val="003A8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8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 imag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6244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3067" y="1384301"/>
            <a:ext cx="4485216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8846" y="3848100"/>
            <a:ext cx="2891704" cy="4689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75063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9" name="Rectangle à coins arrondis 8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00600" y="1471085"/>
            <a:ext cx="64008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Diapositive de conclusion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0" y="6152708"/>
            <a:ext cx="1969397" cy="247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1" y="6126106"/>
            <a:ext cx="693258" cy="3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re 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320526" y="1164053"/>
            <a:ext cx="8300274" cy="2270527"/>
          </a:xfrm>
          <a:prstGeom prst="rect">
            <a:avLst/>
          </a:prstGeom>
        </p:spPr>
        <p:txBody>
          <a:bodyPr/>
          <a:lstStyle>
            <a:lvl1pPr>
              <a:defRPr sz="3225" b="0">
                <a:solidFill>
                  <a:srgbClr val="00398C"/>
                </a:solidFill>
              </a:defRPr>
            </a:lvl1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sz="half" idx="1"/>
          </p:nvPr>
        </p:nvSpPr>
        <p:spPr>
          <a:xfrm>
            <a:off x="3320526" y="4105470"/>
            <a:ext cx="7443290" cy="212577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rgbClr val="00398C"/>
                </a:solidFill>
                <a:latin typeface="+mn-lt"/>
              </a:defRPr>
            </a:lvl1pPr>
            <a:lvl2pPr marL="0" indent="85723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2pPr>
            <a:lvl3pPr marL="0" indent="171446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3pPr>
            <a:lvl4pPr marL="0" indent="257169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4pPr>
            <a:lvl5pPr marL="0" indent="342892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22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712800" y="6408000"/>
            <a:ext cx="10908000" cy="284400"/>
          </a:xfrm>
        </p:spPr>
        <p:txBody>
          <a:bodyPr/>
          <a:lstStyle/>
          <a:p>
            <a:pPr algn="r"/>
            <a:endParaRPr lang="fr-FR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7"/>
          </p:nvPr>
        </p:nvSpPr>
        <p:spPr>
          <a:xfrm>
            <a:off x="180000" y="6408816"/>
            <a:ext cx="471600" cy="2827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3536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8"/>
          </p:nvPr>
        </p:nvSpPr>
        <p:spPr>
          <a:xfrm>
            <a:off x="712800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Titre 4"/>
          <p:cNvSpPr>
            <a:spLocks noGrp="1"/>
          </p:cNvSpPr>
          <p:nvPr>
            <p:ph type="title"/>
          </p:nvPr>
        </p:nvSpPr>
        <p:spPr>
          <a:xfrm>
            <a:off x="712800" y="36000"/>
            <a:ext cx="10908000" cy="1080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sz="quarter" idx="19"/>
          </p:nvPr>
        </p:nvSpPr>
        <p:spPr>
          <a:xfrm>
            <a:off x="6237588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2366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9533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0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601293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054894" y="3531394"/>
            <a:ext cx="4846638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96000" y="3531394"/>
            <a:ext cx="5207000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234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456">
          <p15:clr>
            <a:srgbClr val="FBAE40"/>
          </p15:clr>
        </p15:guide>
        <p15:guide id="1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7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20" name="Espace réservé pour une image  19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196667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83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1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68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49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1"/>
            <a:ext cx="5400000" cy="4811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2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07133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>
          <a:xfrm>
            <a:off x="911225" y="3464719"/>
            <a:ext cx="7530307" cy="2688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2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07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365">
          <p15:clr>
            <a:srgbClr val="FBAE40"/>
          </p15:clr>
        </p15:guide>
        <p15:guide id="1" pos="11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1813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A8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2000" kern="1200" dirty="0" smtClean="0">
          <a:solidFill>
            <a:srgbClr val="003A8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"/>
        <a:defRPr lang="fr-FR" sz="1600" kern="1200" dirty="0" smtClean="0">
          <a:solidFill>
            <a:srgbClr val="285C9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48469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003A8D"/>
        </a:buClr>
        <a:buFont typeface="Wingdings 3" panose="05040102010807070707" pitchFamily="18" charset="2"/>
        <a:buChar char="}"/>
        <a:defRPr lang="fr-FR" sz="12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62000" indent="-270669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}"/>
        <a:defRPr lang="fr-FR" sz="10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/>
              <a:t>Interactive Clustering</a:t>
            </a:r>
            <a:br>
              <a:rPr lang="fr-FR" sz="4400" dirty="0" smtClean="0"/>
            </a:br>
            <a:r>
              <a:rPr lang="fr-FR" sz="4400" dirty="0" smtClean="0"/>
              <a:t>Comparative </a:t>
            </a:r>
            <a:r>
              <a:rPr lang="fr-FR" sz="4400" dirty="0" err="1" smtClean="0"/>
              <a:t>Study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&gt; Figures</a:t>
            </a:r>
            <a:endParaRPr lang="fr-FR" sz="44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Erwan SCHILD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8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Interactive-clustering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1901819"/>
            <a:ext cx="11400508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</a:t>
            </a:r>
            <a:r>
              <a:rPr lang="fr-FR" dirty="0" err="1" smtClean="0"/>
              <a:t>example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-2" y="1375120"/>
            <a:ext cx="36415635" cy="8770682"/>
            <a:chOff x="-2" y="1375120"/>
            <a:chExt cx="36415635" cy="8770682"/>
          </a:xfrm>
        </p:grpSpPr>
        <p:grpSp>
          <p:nvGrpSpPr>
            <p:cNvPr id="2789" name="Groupe 2788"/>
            <p:cNvGrpSpPr/>
            <p:nvPr/>
          </p:nvGrpSpPr>
          <p:grpSpPr>
            <a:xfrm>
              <a:off x="-2" y="1375120"/>
              <a:ext cx="36415635" cy="8770682"/>
              <a:chOff x="-2" y="1375120"/>
              <a:chExt cx="36415635" cy="877068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0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8" name="Groupe 7"/>
                <p:cNvGrpSpPr/>
                <p:nvPr/>
              </p:nvGrpSpPr>
              <p:grpSpPr>
                <a:xfrm>
                  <a:off x="574532" y="1696928"/>
                  <a:ext cx="5687669" cy="4873319"/>
                  <a:chOff x="574532" y="1696928"/>
                  <a:chExt cx="5687669" cy="4873319"/>
                </a:xfrm>
              </p:grpSpPr>
              <p:grpSp>
                <p:nvGrpSpPr>
                  <p:cNvPr id="9" name="Groupe 8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9" name="Connecteur droit 13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7" name="Connecteur droit 13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8" name="Connecteur droit 13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" name="Groupe 10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5" name="Connecteur droit 13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6" name="Connecteur droit 13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3" name="Connecteur droit 13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4" name="Connecteur droit 13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1" name="Connecteur droit 13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2" name="Connecteur droit 13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0" name="Connecteur droit 12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5" name="Groupe 14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" name="Connecteur droit 12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" name="Connecteur droit 12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6" name="Groupe 15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5" name="Connecteur droit 12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" name="Connecteur droit 12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" name="Groupe 16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" name="Connecteur droit 12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4" name="Connecteur droit 12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" name="Groupe 17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" name="Connecteur droit 12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" name="Connecteur droit 12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9" name="Groupe 18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" name="Connecteur droit 11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0" name="Connecteur droit 11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0" name="Groupe 19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7" name="Connecteur droit 11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1" name="Groupe 20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5" name="Connecteur droit 11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6" name="Connecteur droit 11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4" name="Connecteur droit 11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3" name="Groupe 22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1" name="Connecteur droit 11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2" name="Connecteur droit 11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4" name="Groupe 23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9" name="Connecteur droit 10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0" name="Connecteur droit 10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8" name="Connecteur droit 10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6" name="Groupe 25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5" name="Connecteur droit 10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6" name="Connecteur droit 10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7" name="Groupe 26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3" name="Connecteur droit 10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4" name="Connecteur droit 10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1" name="Connecteur droit 10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2" name="Connecteur droit 10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9" name="Connecteur droit 9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0" name="Connecteur droit 9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0" name="Groupe 29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7" name="Connecteur droit 9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8" name="Connecteur droit 9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6" name="Connecteur droit 9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3" name="Connecteur droit 9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3" name="Groupe 32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1" name="Connecteur droit 9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2" name="Connecteur droit 9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0" name="Connecteur droit 8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7" name="Connecteur droit 8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5" name="Connecteur droit 8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7" name="Groupe 36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3" name="Connecteur droit 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4" name="Connecteur droit 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8" name="Groupe 37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1" name="Connecteur droit 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2" name="Connecteur droit 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9" name="Groupe 38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9" name="Connecteur droit 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0" name="Connecteur droit 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0" name="Groupe 39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7" name="Connecteur droit 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8" name="Connecteur droit 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1" name="Groupe 40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5" name="Connecteur droit 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6" name="Connecteur droit 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2" name="Groupe 41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3" name="Connecteur droit 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4" name="Connecteur droit 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3" name="Groupe 42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1" name="Connecteur droit 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2" name="Connecteur droit 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4" name="Groupe 43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9" name="Connecteur droit 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5" name="Groupe 44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7" name="Connecteur droit 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8" name="Connecteur droit 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5" name="Connecteur droit 6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6" name="Connecteur droit 6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3" name="Connecteur droit 6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8" name="Groupe 47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1" name="Connecteur droit 6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2" name="Connecteur droit 6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9" name="Connecteur droit 5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0" name="Connecteur droit 5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0" name="Groupe 49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1" name="Groupe 50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5" name="Connecteur droit 5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6" name="Connecteur droit 5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2" name="Groupe 51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3682777" y="688500"/>
                    <a:chExt cx="218397" cy="216001"/>
                  </a:xfrm>
                </p:grpSpPr>
                <p:cxnSp>
                  <p:nvCxnSpPr>
                    <p:cNvPr id="53" name="Connecteur droit 52"/>
                    <p:cNvCxnSpPr/>
                    <p:nvPr/>
                  </p:nvCxnSpPr>
                  <p:spPr>
                    <a:xfrm rot="16200000">
                      <a:off x="3685174" y="68850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4" name="Connecteur droit 53"/>
                    <p:cNvCxnSpPr/>
                    <p:nvPr/>
                  </p:nvCxnSpPr>
                  <p:spPr>
                    <a:xfrm>
                      <a:off x="3682777" y="688500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1162" name="Groupe 1161"/>
              <p:cNvGrpSpPr/>
              <p:nvPr/>
            </p:nvGrpSpPr>
            <p:grpSpPr>
              <a:xfrm>
                <a:off x="7427914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1163" name="Rectangle 1162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1164" name="Groupe 1163"/>
                <p:cNvGrpSpPr/>
                <p:nvPr/>
              </p:nvGrpSpPr>
              <p:grpSpPr>
                <a:xfrm>
                  <a:off x="334925" y="3292690"/>
                  <a:ext cx="5135525" cy="3391786"/>
                  <a:chOff x="334925" y="3292690"/>
                  <a:chExt cx="5135525" cy="3391786"/>
                </a:xfrm>
              </p:grpSpPr>
              <p:sp>
                <p:nvSpPr>
                  <p:cNvPr id="1235" name="Forme libre 1234"/>
                  <p:cNvSpPr/>
                  <p:nvPr/>
                </p:nvSpPr>
                <p:spPr>
                  <a:xfrm>
                    <a:off x="334925" y="3292690"/>
                    <a:ext cx="5135525" cy="3391786"/>
                  </a:xfrm>
                  <a:custGeom>
                    <a:avLst/>
                    <a:gdLst>
                      <a:gd name="connsiteX0" fmla="*/ 584790 w 5135525"/>
                      <a:gd name="connsiteY0" fmla="*/ 127591 h 3391786"/>
                      <a:gd name="connsiteX1" fmla="*/ 1212111 w 5135525"/>
                      <a:gd name="connsiteY1" fmla="*/ 0 h 3391786"/>
                      <a:gd name="connsiteX2" fmla="*/ 1818167 w 5135525"/>
                      <a:gd name="connsiteY2" fmla="*/ 233917 h 3391786"/>
                      <a:gd name="connsiteX3" fmla="*/ 2009553 w 5135525"/>
                      <a:gd name="connsiteY3" fmla="*/ 659219 h 3391786"/>
                      <a:gd name="connsiteX4" fmla="*/ 2498651 w 5135525"/>
                      <a:gd name="connsiteY4" fmla="*/ 648586 h 3391786"/>
                      <a:gd name="connsiteX5" fmla="*/ 3402418 w 5135525"/>
                      <a:gd name="connsiteY5" fmla="*/ 935666 h 3391786"/>
                      <a:gd name="connsiteX6" fmla="*/ 3604437 w 5135525"/>
                      <a:gd name="connsiteY6" fmla="*/ 1531089 h 3391786"/>
                      <a:gd name="connsiteX7" fmla="*/ 4051004 w 5135525"/>
                      <a:gd name="connsiteY7" fmla="*/ 1796903 h 3391786"/>
                      <a:gd name="connsiteX8" fmla="*/ 4550734 w 5135525"/>
                      <a:gd name="connsiteY8" fmla="*/ 1967024 h 3391786"/>
                      <a:gd name="connsiteX9" fmla="*/ 4933507 w 5135525"/>
                      <a:gd name="connsiteY9" fmla="*/ 2179675 h 3391786"/>
                      <a:gd name="connsiteX10" fmla="*/ 5135525 w 5135525"/>
                      <a:gd name="connsiteY10" fmla="*/ 2519917 h 3391786"/>
                      <a:gd name="connsiteX11" fmla="*/ 5135525 w 5135525"/>
                      <a:gd name="connsiteY11" fmla="*/ 3115340 h 3391786"/>
                      <a:gd name="connsiteX12" fmla="*/ 5039832 w 5135525"/>
                      <a:gd name="connsiteY12" fmla="*/ 3338624 h 3391786"/>
                      <a:gd name="connsiteX13" fmla="*/ 4486939 w 5135525"/>
                      <a:gd name="connsiteY13" fmla="*/ 3391786 h 3391786"/>
                      <a:gd name="connsiteX14" fmla="*/ 3742660 w 5135525"/>
                      <a:gd name="connsiteY14" fmla="*/ 3115340 h 3391786"/>
                      <a:gd name="connsiteX15" fmla="*/ 3211032 w 5135525"/>
                      <a:gd name="connsiteY15" fmla="*/ 3221666 h 3391786"/>
                      <a:gd name="connsiteX16" fmla="*/ 2636874 w 5135525"/>
                      <a:gd name="connsiteY16" fmla="*/ 3189768 h 3391786"/>
                      <a:gd name="connsiteX17" fmla="*/ 1881962 w 5135525"/>
                      <a:gd name="connsiteY17" fmla="*/ 2796363 h 3391786"/>
                      <a:gd name="connsiteX18" fmla="*/ 893134 w 5135525"/>
                      <a:gd name="connsiteY18" fmla="*/ 2806996 h 3391786"/>
                      <a:gd name="connsiteX19" fmla="*/ 159488 w 5135525"/>
                      <a:gd name="connsiteY19" fmla="*/ 2413591 h 3391786"/>
                      <a:gd name="connsiteX20" fmla="*/ 0 w 5135525"/>
                      <a:gd name="connsiteY20" fmla="*/ 1733107 h 3391786"/>
                      <a:gd name="connsiteX21" fmla="*/ 148855 w 5135525"/>
                      <a:gd name="connsiteY21" fmla="*/ 489098 h 3391786"/>
                      <a:gd name="connsiteX22" fmla="*/ 584790 w 5135525"/>
                      <a:gd name="connsiteY22" fmla="*/ 127591 h 3391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135525" h="3391786">
                        <a:moveTo>
                          <a:pt x="584790" y="127591"/>
                        </a:moveTo>
                        <a:lnTo>
                          <a:pt x="1212111" y="0"/>
                        </a:lnTo>
                        <a:lnTo>
                          <a:pt x="1818167" y="233917"/>
                        </a:lnTo>
                        <a:lnTo>
                          <a:pt x="2009553" y="659219"/>
                        </a:lnTo>
                        <a:lnTo>
                          <a:pt x="2498651" y="648586"/>
                        </a:lnTo>
                        <a:lnTo>
                          <a:pt x="3402418" y="935666"/>
                        </a:lnTo>
                        <a:lnTo>
                          <a:pt x="3604437" y="1531089"/>
                        </a:lnTo>
                        <a:lnTo>
                          <a:pt x="4051004" y="1796903"/>
                        </a:lnTo>
                        <a:lnTo>
                          <a:pt x="4550734" y="1967024"/>
                        </a:lnTo>
                        <a:lnTo>
                          <a:pt x="4933507" y="2179675"/>
                        </a:lnTo>
                        <a:lnTo>
                          <a:pt x="5135525" y="2519917"/>
                        </a:lnTo>
                        <a:lnTo>
                          <a:pt x="5135525" y="3115340"/>
                        </a:lnTo>
                        <a:lnTo>
                          <a:pt x="5039832" y="3338624"/>
                        </a:lnTo>
                        <a:lnTo>
                          <a:pt x="4486939" y="3391786"/>
                        </a:lnTo>
                        <a:lnTo>
                          <a:pt x="3742660" y="3115340"/>
                        </a:lnTo>
                        <a:lnTo>
                          <a:pt x="3211032" y="3221666"/>
                        </a:lnTo>
                        <a:lnTo>
                          <a:pt x="2636874" y="3189768"/>
                        </a:lnTo>
                        <a:lnTo>
                          <a:pt x="1881962" y="2796363"/>
                        </a:lnTo>
                        <a:lnTo>
                          <a:pt x="893134" y="2806996"/>
                        </a:lnTo>
                        <a:lnTo>
                          <a:pt x="159488" y="2413591"/>
                        </a:lnTo>
                        <a:lnTo>
                          <a:pt x="0" y="1733107"/>
                        </a:lnTo>
                        <a:lnTo>
                          <a:pt x="148855" y="489098"/>
                        </a:lnTo>
                        <a:lnTo>
                          <a:pt x="584790" y="127591"/>
                        </a:lnTo>
                        <a:close/>
                      </a:path>
                    </a:pathLst>
                  </a:custGeom>
                  <a:solidFill>
                    <a:srgbClr val="FBE5D6"/>
                  </a:solidFill>
                  <a:ln w="127000" cap="flat">
                    <a:solidFill>
                      <a:srgbClr val="EC792A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236" name="Groupe 1235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00" name="Connecteur droit 129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01" name="Connecteur droit 130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7" name="Groupe 1236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8" name="Connecteur droit 12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9" name="Connecteur droit 12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8" name="Groupe 1237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6" name="Connecteur droit 129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7" name="Connecteur droit 129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9" name="Groupe 1238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4" name="Connecteur droit 129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5" name="Connecteur droit 129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0" name="Groupe 1239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2" name="Connecteur droit 12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3" name="Connecteur droit 12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1" name="Groupe 1240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0" name="Connecteur droit 128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1" name="Connecteur droit 129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2" name="Groupe 1241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8" name="Connecteur droit 128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9" name="Connecteur droit 128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3" name="Groupe 1242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6" name="Connecteur droit 12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7" name="Connecteur droit 12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4" name="Groupe 1243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4" name="Connecteur droit 128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5" name="Connecteur droit 128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5" name="Groupe 1244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2" name="Connecteur droit 128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3" name="Connecteur droit 128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6" name="Groupe 1245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0" name="Connecteur droit 12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1" name="Connecteur droit 12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7" name="Groupe 1246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8" name="Connecteur droit 127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9" name="Connecteur droit 127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8" name="Groupe 1247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6" name="Connecteur droit 127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7" name="Connecteur droit 127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9" name="Groupe 1248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4" name="Connecteur droit 127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5" name="Connecteur droit 127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0" name="Groupe 1249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2" name="Connecteur droit 127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3" name="Connecteur droit 127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1" name="Groupe 1250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0" name="Connecteur droit 126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1" name="Connecteur droit 127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2" name="Groupe 1251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8" name="Connecteur droit 126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9" name="Connecteur droit 126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3" name="Groupe 1252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6" name="Connecteur droit 126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7" name="Connecteur droit 126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4" name="Groupe 1253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4" name="Connecteur droit 126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5" name="Connecteur droit 126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5" name="Groupe 1254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2" name="Connecteur droit 126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3" name="Connecteur droit 126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6" name="Groupe 1255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0" name="Connecteur droit 125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1" name="Connecteur droit 126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7" name="Groupe 1256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58" name="Connecteur droit 125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59" name="Connecteur droit 125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165" name="Groupe 1164"/>
                <p:cNvGrpSpPr/>
                <p:nvPr/>
              </p:nvGrpSpPr>
              <p:grpSpPr>
                <a:xfrm>
                  <a:off x="1547036" y="1538318"/>
                  <a:ext cx="3179135" cy="2658139"/>
                  <a:chOff x="1547036" y="1538318"/>
                  <a:chExt cx="3179135" cy="2658139"/>
                </a:xfrm>
              </p:grpSpPr>
              <p:sp>
                <p:nvSpPr>
                  <p:cNvPr id="1198" name="Forme libre 1197"/>
                  <p:cNvSpPr/>
                  <p:nvPr/>
                </p:nvSpPr>
                <p:spPr>
                  <a:xfrm>
                    <a:off x="1547036" y="1538318"/>
                    <a:ext cx="3179135" cy="2658139"/>
                  </a:xfrm>
                  <a:custGeom>
                    <a:avLst/>
                    <a:gdLst>
                      <a:gd name="connsiteX0" fmla="*/ 0 w 3179135"/>
                      <a:gd name="connsiteY0" fmla="*/ 680484 h 2658139"/>
                      <a:gd name="connsiteX1" fmla="*/ 361507 w 3179135"/>
                      <a:gd name="connsiteY1" fmla="*/ 265814 h 2658139"/>
                      <a:gd name="connsiteX2" fmla="*/ 882503 w 3179135"/>
                      <a:gd name="connsiteY2" fmla="*/ 308344 h 2658139"/>
                      <a:gd name="connsiteX3" fmla="*/ 1924493 w 3179135"/>
                      <a:gd name="connsiteY3" fmla="*/ 0 h 2658139"/>
                      <a:gd name="connsiteX4" fmla="*/ 2732568 w 3179135"/>
                      <a:gd name="connsiteY4" fmla="*/ 340242 h 2658139"/>
                      <a:gd name="connsiteX5" fmla="*/ 3179135 w 3179135"/>
                      <a:gd name="connsiteY5" fmla="*/ 988828 h 2658139"/>
                      <a:gd name="connsiteX6" fmla="*/ 2892056 w 3179135"/>
                      <a:gd name="connsiteY6" fmla="*/ 1424763 h 2658139"/>
                      <a:gd name="connsiteX7" fmla="*/ 3125972 w 3179135"/>
                      <a:gd name="connsiteY7" fmla="*/ 1892595 h 2658139"/>
                      <a:gd name="connsiteX8" fmla="*/ 3179135 w 3179135"/>
                      <a:gd name="connsiteY8" fmla="*/ 2296632 h 2658139"/>
                      <a:gd name="connsiteX9" fmla="*/ 2753833 w 3179135"/>
                      <a:gd name="connsiteY9" fmla="*/ 2658139 h 2658139"/>
                      <a:gd name="connsiteX10" fmla="*/ 1998921 w 3179135"/>
                      <a:gd name="connsiteY10" fmla="*/ 2211572 h 2658139"/>
                      <a:gd name="connsiteX11" fmla="*/ 1796903 w 3179135"/>
                      <a:gd name="connsiteY11" fmla="*/ 1584251 h 2658139"/>
                      <a:gd name="connsiteX12" fmla="*/ 1084521 w 3179135"/>
                      <a:gd name="connsiteY12" fmla="*/ 1924493 h 2658139"/>
                      <a:gd name="connsiteX13" fmla="*/ 425303 w 3179135"/>
                      <a:gd name="connsiteY13" fmla="*/ 1594884 h 2658139"/>
                      <a:gd name="connsiteX14" fmla="*/ 425303 w 3179135"/>
                      <a:gd name="connsiteY14" fmla="*/ 1063256 h 2658139"/>
                      <a:gd name="connsiteX15" fmla="*/ 0 w 3179135"/>
                      <a:gd name="connsiteY15" fmla="*/ 680484 h 265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179135" h="2658139">
                        <a:moveTo>
                          <a:pt x="0" y="680484"/>
                        </a:moveTo>
                        <a:lnTo>
                          <a:pt x="361507" y="265814"/>
                        </a:lnTo>
                        <a:lnTo>
                          <a:pt x="882503" y="308344"/>
                        </a:lnTo>
                        <a:lnTo>
                          <a:pt x="1924493" y="0"/>
                        </a:lnTo>
                        <a:lnTo>
                          <a:pt x="2732568" y="340242"/>
                        </a:lnTo>
                        <a:lnTo>
                          <a:pt x="3179135" y="988828"/>
                        </a:lnTo>
                        <a:lnTo>
                          <a:pt x="2892056" y="1424763"/>
                        </a:lnTo>
                        <a:lnTo>
                          <a:pt x="3125972" y="1892595"/>
                        </a:lnTo>
                        <a:lnTo>
                          <a:pt x="3179135" y="2296632"/>
                        </a:lnTo>
                        <a:lnTo>
                          <a:pt x="2753833" y="2658139"/>
                        </a:lnTo>
                        <a:lnTo>
                          <a:pt x="1998921" y="2211572"/>
                        </a:lnTo>
                        <a:lnTo>
                          <a:pt x="1796903" y="1584251"/>
                        </a:lnTo>
                        <a:lnTo>
                          <a:pt x="1084521" y="1924493"/>
                        </a:lnTo>
                        <a:lnTo>
                          <a:pt x="425303" y="1594884"/>
                        </a:lnTo>
                        <a:lnTo>
                          <a:pt x="425303" y="1063256"/>
                        </a:lnTo>
                        <a:lnTo>
                          <a:pt x="0" y="680484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127000" cap="flat">
                    <a:solidFill>
                      <a:srgbClr val="FFBF00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199" name="Groupe 1198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3" name="Connecteur droit 123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4" name="Connecteur droit 123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0" name="Groupe 1199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1" name="Connecteur droit 123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2" name="Connecteur droit 123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1" name="Groupe 1200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9" name="Connecteur droit 122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0" name="Connecteur droit 122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2" name="Groupe 1201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7" name="Connecteur droit 122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8" name="Connecteur droit 122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3" name="Groupe 1202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5" name="Connecteur droit 122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6" name="Connecteur droit 122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4" name="Groupe 1203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3" name="Connecteur droit 122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4" name="Connecteur droit 122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5" name="Groupe 1204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1" name="Connecteur droit 122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2" name="Connecteur droit 122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6" name="Groupe 1205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9" name="Connecteur droit 121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0" name="Connecteur droit 121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7" name="Groupe 1206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7" name="Connecteur droit 121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8" name="Connecteur droit 121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8" name="Groupe 1207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5" name="Connecteur droit 121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6" name="Connecteur droit 121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9" name="Groupe 1208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3" name="Connecteur droit 121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4" name="Connecteur droit 121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10" name="Groupe 1209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1" name="Connecteur droit 121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2" name="Connecteur droit 121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166" name="Groupe 1165"/>
                <p:cNvGrpSpPr/>
                <p:nvPr/>
              </p:nvGrpSpPr>
              <p:grpSpPr>
                <a:xfrm>
                  <a:off x="4896292" y="1761603"/>
                  <a:ext cx="1605516" cy="3476847"/>
                  <a:chOff x="4896292" y="1761603"/>
                  <a:chExt cx="1605516" cy="3476847"/>
                </a:xfrm>
              </p:grpSpPr>
              <p:sp>
                <p:nvSpPr>
                  <p:cNvPr id="1167" name="Forme libre 1166"/>
                  <p:cNvSpPr/>
                  <p:nvPr/>
                </p:nvSpPr>
                <p:spPr>
                  <a:xfrm>
                    <a:off x="4896292" y="1761603"/>
                    <a:ext cx="1605516" cy="3476847"/>
                  </a:xfrm>
                  <a:custGeom>
                    <a:avLst/>
                    <a:gdLst>
                      <a:gd name="connsiteX0" fmla="*/ 63795 w 1605516"/>
                      <a:gd name="connsiteY0" fmla="*/ 0 h 3476847"/>
                      <a:gd name="connsiteX1" fmla="*/ 0 w 1605516"/>
                      <a:gd name="connsiteY1" fmla="*/ 350875 h 3476847"/>
                      <a:gd name="connsiteX2" fmla="*/ 265814 w 1605516"/>
                      <a:gd name="connsiteY2" fmla="*/ 988828 h 3476847"/>
                      <a:gd name="connsiteX3" fmla="*/ 180753 w 1605516"/>
                      <a:gd name="connsiteY3" fmla="*/ 1307805 h 3476847"/>
                      <a:gd name="connsiteX4" fmla="*/ 138223 w 1605516"/>
                      <a:gd name="connsiteY4" fmla="*/ 1754372 h 3476847"/>
                      <a:gd name="connsiteX5" fmla="*/ 265814 w 1605516"/>
                      <a:gd name="connsiteY5" fmla="*/ 2158410 h 3476847"/>
                      <a:gd name="connsiteX6" fmla="*/ 212651 w 1605516"/>
                      <a:gd name="connsiteY6" fmla="*/ 2466754 h 3476847"/>
                      <a:gd name="connsiteX7" fmla="*/ 170121 w 1605516"/>
                      <a:gd name="connsiteY7" fmla="*/ 2870791 h 3476847"/>
                      <a:gd name="connsiteX8" fmla="*/ 425302 w 1605516"/>
                      <a:gd name="connsiteY8" fmla="*/ 3179135 h 3476847"/>
                      <a:gd name="connsiteX9" fmla="*/ 1020726 w 1605516"/>
                      <a:gd name="connsiteY9" fmla="*/ 3476847 h 3476847"/>
                      <a:gd name="connsiteX10" fmla="*/ 1467293 w 1605516"/>
                      <a:gd name="connsiteY10" fmla="*/ 2923954 h 3476847"/>
                      <a:gd name="connsiteX11" fmla="*/ 1573619 w 1605516"/>
                      <a:gd name="connsiteY11" fmla="*/ 2402958 h 3476847"/>
                      <a:gd name="connsiteX12" fmla="*/ 1605516 w 1605516"/>
                      <a:gd name="connsiteY12" fmla="*/ 1945758 h 3476847"/>
                      <a:gd name="connsiteX13" fmla="*/ 1371600 w 1605516"/>
                      <a:gd name="connsiteY13" fmla="*/ 1520456 h 3476847"/>
                      <a:gd name="connsiteX14" fmla="*/ 1360967 w 1605516"/>
                      <a:gd name="connsiteY14" fmla="*/ 1105786 h 3476847"/>
                      <a:gd name="connsiteX15" fmla="*/ 1552353 w 1605516"/>
                      <a:gd name="connsiteY15" fmla="*/ 733647 h 3476847"/>
                      <a:gd name="connsiteX16" fmla="*/ 1467293 w 1605516"/>
                      <a:gd name="connsiteY16" fmla="*/ 446568 h 3476847"/>
                      <a:gd name="connsiteX17" fmla="*/ 999460 w 1605516"/>
                      <a:gd name="connsiteY17" fmla="*/ 95693 h 3476847"/>
                      <a:gd name="connsiteX18" fmla="*/ 63795 w 1605516"/>
                      <a:gd name="connsiteY18" fmla="*/ 0 h 3476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605516" h="3476847">
                        <a:moveTo>
                          <a:pt x="63795" y="0"/>
                        </a:moveTo>
                        <a:lnTo>
                          <a:pt x="0" y="350875"/>
                        </a:lnTo>
                        <a:lnTo>
                          <a:pt x="265814" y="988828"/>
                        </a:lnTo>
                        <a:lnTo>
                          <a:pt x="180753" y="1307805"/>
                        </a:lnTo>
                        <a:lnTo>
                          <a:pt x="138223" y="1754372"/>
                        </a:lnTo>
                        <a:lnTo>
                          <a:pt x="265814" y="2158410"/>
                        </a:lnTo>
                        <a:lnTo>
                          <a:pt x="212651" y="2466754"/>
                        </a:lnTo>
                        <a:lnTo>
                          <a:pt x="170121" y="2870791"/>
                        </a:lnTo>
                        <a:lnTo>
                          <a:pt x="425302" y="3179135"/>
                        </a:lnTo>
                        <a:lnTo>
                          <a:pt x="1020726" y="3476847"/>
                        </a:lnTo>
                        <a:lnTo>
                          <a:pt x="1467293" y="2923954"/>
                        </a:lnTo>
                        <a:lnTo>
                          <a:pt x="1573619" y="2402958"/>
                        </a:lnTo>
                        <a:lnTo>
                          <a:pt x="1605516" y="1945758"/>
                        </a:lnTo>
                        <a:lnTo>
                          <a:pt x="1371600" y="1520456"/>
                        </a:lnTo>
                        <a:lnTo>
                          <a:pt x="1360967" y="1105786"/>
                        </a:lnTo>
                        <a:lnTo>
                          <a:pt x="1552353" y="733647"/>
                        </a:lnTo>
                        <a:lnTo>
                          <a:pt x="1467293" y="446568"/>
                        </a:lnTo>
                        <a:lnTo>
                          <a:pt x="999460" y="95693"/>
                        </a:lnTo>
                        <a:lnTo>
                          <a:pt x="63795" y="0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27000" cap="flat">
                    <a:solidFill>
                      <a:srgbClr val="5A9AD4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168" name="Groupe 1167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6" name="Connecteur droit 119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7" name="Connecteur droit 119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69" name="Groupe 1168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4" name="Connecteur droit 119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5" name="Connecteur droit 119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0" name="Groupe 1169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2" name="Connecteur droit 11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3" name="Connecteur droit 11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1" name="Groupe 1170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0" name="Connecteur droit 118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1" name="Connecteur droit 119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2" name="Groupe 1171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8" name="Connecteur droit 118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9" name="Connecteur droit 118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3" name="Groupe 1172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6" name="Connecteur droit 11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7" name="Connecteur droit 11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4" name="Groupe 1173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4" name="Connecteur droit 118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5" name="Connecteur droit 118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5" name="Groupe 1174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2" name="Connecteur droit 118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3" name="Connecteur droit 118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6" name="Groupe 1175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0" name="Connecteur droit 11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1" name="Connecteur droit 11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7" name="Groupe 1176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5158228" y="3226577"/>
                    <a:chExt cx="218397" cy="216001"/>
                  </a:xfrm>
                </p:grpSpPr>
                <p:cxnSp>
                  <p:nvCxnSpPr>
                    <p:cNvPr id="1178" name="Connecteur droit 1177"/>
                    <p:cNvCxnSpPr/>
                    <p:nvPr/>
                  </p:nvCxnSpPr>
                  <p:spPr>
                    <a:xfrm>
                      <a:off x="5158228" y="3226577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79" name="Connecteur droit 1178"/>
                    <p:cNvCxnSpPr/>
                    <p:nvPr/>
                  </p:nvCxnSpPr>
                  <p:spPr>
                    <a:xfrm rot="16200000">
                      <a:off x="5160625" y="3226578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1742" name="Groupe 1741"/>
              <p:cNvGrpSpPr/>
              <p:nvPr/>
            </p:nvGrpSpPr>
            <p:grpSpPr>
              <a:xfrm>
                <a:off x="14806211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1743" name="Rectangle 1742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1744" name="Groupe 1743"/>
                <p:cNvGrpSpPr/>
                <p:nvPr/>
              </p:nvGrpSpPr>
              <p:grpSpPr>
                <a:xfrm>
                  <a:off x="334925" y="3292690"/>
                  <a:ext cx="5135525" cy="3391786"/>
                  <a:chOff x="334925" y="3292690"/>
                  <a:chExt cx="5135525" cy="3391786"/>
                </a:xfrm>
              </p:grpSpPr>
              <p:sp>
                <p:nvSpPr>
                  <p:cNvPr id="1822" name="Forme libre 1821"/>
                  <p:cNvSpPr/>
                  <p:nvPr/>
                </p:nvSpPr>
                <p:spPr>
                  <a:xfrm>
                    <a:off x="334925" y="3292690"/>
                    <a:ext cx="5135525" cy="3391786"/>
                  </a:xfrm>
                  <a:custGeom>
                    <a:avLst/>
                    <a:gdLst>
                      <a:gd name="connsiteX0" fmla="*/ 584790 w 5135525"/>
                      <a:gd name="connsiteY0" fmla="*/ 127591 h 3391786"/>
                      <a:gd name="connsiteX1" fmla="*/ 1212111 w 5135525"/>
                      <a:gd name="connsiteY1" fmla="*/ 0 h 3391786"/>
                      <a:gd name="connsiteX2" fmla="*/ 1818167 w 5135525"/>
                      <a:gd name="connsiteY2" fmla="*/ 233917 h 3391786"/>
                      <a:gd name="connsiteX3" fmla="*/ 2009553 w 5135525"/>
                      <a:gd name="connsiteY3" fmla="*/ 659219 h 3391786"/>
                      <a:gd name="connsiteX4" fmla="*/ 2498651 w 5135525"/>
                      <a:gd name="connsiteY4" fmla="*/ 648586 h 3391786"/>
                      <a:gd name="connsiteX5" fmla="*/ 3402418 w 5135525"/>
                      <a:gd name="connsiteY5" fmla="*/ 935666 h 3391786"/>
                      <a:gd name="connsiteX6" fmla="*/ 3604437 w 5135525"/>
                      <a:gd name="connsiteY6" fmla="*/ 1531089 h 3391786"/>
                      <a:gd name="connsiteX7" fmla="*/ 4051004 w 5135525"/>
                      <a:gd name="connsiteY7" fmla="*/ 1796903 h 3391786"/>
                      <a:gd name="connsiteX8" fmla="*/ 4550734 w 5135525"/>
                      <a:gd name="connsiteY8" fmla="*/ 1967024 h 3391786"/>
                      <a:gd name="connsiteX9" fmla="*/ 4933507 w 5135525"/>
                      <a:gd name="connsiteY9" fmla="*/ 2179675 h 3391786"/>
                      <a:gd name="connsiteX10" fmla="*/ 5135525 w 5135525"/>
                      <a:gd name="connsiteY10" fmla="*/ 2519917 h 3391786"/>
                      <a:gd name="connsiteX11" fmla="*/ 5135525 w 5135525"/>
                      <a:gd name="connsiteY11" fmla="*/ 3115340 h 3391786"/>
                      <a:gd name="connsiteX12" fmla="*/ 5039832 w 5135525"/>
                      <a:gd name="connsiteY12" fmla="*/ 3338624 h 3391786"/>
                      <a:gd name="connsiteX13" fmla="*/ 4486939 w 5135525"/>
                      <a:gd name="connsiteY13" fmla="*/ 3391786 h 3391786"/>
                      <a:gd name="connsiteX14" fmla="*/ 3742660 w 5135525"/>
                      <a:gd name="connsiteY14" fmla="*/ 3115340 h 3391786"/>
                      <a:gd name="connsiteX15" fmla="*/ 3211032 w 5135525"/>
                      <a:gd name="connsiteY15" fmla="*/ 3221666 h 3391786"/>
                      <a:gd name="connsiteX16" fmla="*/ 2636874 w 5135525"/>
                      <a:gd name="connsiteY16" fmla="*/ 3189768 h 3391786"/>
                      <a:gd name="connsiteX17" fmla="*/ 1881962 w 5135525"/>
                      <a:gd name="connsiteY17" fmla="*/ 2796363 h 3391786"/>
                      <a:gd name="connsiteX18" fmla="*/ 893134 w 5135525"/>
                      <a:gd name="connsiteY18" fmla="*/ 2806996 h 3391786"/>
                      <a:gd name="connsiteX19" fmla="*/ 159488 w 5135525"/>
                      <a:gd name="connsiteY19" fmla="*/ 2413591 h 3391786"/>
                      <a:gd name="connsiteX20" fmla="*/ 0 w 5135525"/>
                      <a:gd name="connsiteY20" fmla="*/ 1733107 h 3391786"/>
                      <a:gd name="connsiteX21" fmla="*/ 148855 w 5135525"/>
                      <a:gd name="connsiteY21" fmla="*/ 489098 h 3391786"/>
                      <a:gd name="connsiteX22" fmla="*/ 584790 w 5135525"/>
                      <a:gd name="connsiteY22" fmla="*/ 127591 h 3391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135525" h="3391786">
                        <a:moveTo>
                          <a:pt x="584790" y="127591"/>
                        </a:moveTo>
                        <a:lnTo>
                          <a:pt x="1212111" y="0"/>
                        </a:lnTo>
                        <a:lnTo>
                          <a:pt x="1818167" y="233917"/>
                        </a:lnTo>
                        <a:lnTo>
                          <a:pt x="2009553" y="659219"/>
                        </a:lnTo>
                        <a:lnTo>
                          <a:pt x="2498651" y="648586"/>
                        </a:lnTo>
                        <a:lnTo>
                          <a:pt x="3402418" y="935666"/>
                        </a:lnTo>
                        <a:lnTo>
                          <a:pt x="3604437" y="1531089"/>
                        </a:lnTo>
                        <a:lnTo>
                          <a:pt x="4051004" y="1796903"/>
                        </a:lnTo>
                        <a:lnTo>
                          <a:pt x="4550734" y="1967024"/>
                        </a:lnTo>
                        <a:lnTo>
                          <a:pt x="4933507" y="2179675"/>
                        </a:lnTo>
                        <a:lnTo>
                          <a:pt x="5135525" y="2519917"/>
                        </a:lnTo>
                        <a:lnTo>
                          <a:pt x="5135525" y="3115340"/>
                        </a:lnTo>
                        <a:lnTo>
                          <a:pt x="5039832" y="3338624"/>
                        </a:lnTo>
                        <a:lnTo>
                          <a:pt x="4486939" y="3391786"/>
                        </a:lnTo>
                        <a:lnTo>
                          <a:pt x="3742660" y="3115340"/>
                        </a:lnTo>
                        <a:lnTo>
                          <a:pt x="3211032" y="3221666"/>
                        </a:lnTo>
                        <a:lnTo>
                          <a:pt x="2636874" y="3189768"/>
                        </a:lnTo>
                        <a:lnTo>
                          <a:pt x="1881962" y="2796363"/>
                        </a:lnTo>
                        <a:lnTo>
                          <a:pt x="893134" y="2806996"/>
                        </a:lnTo>
                        <a:lnTo>
                          <a:pt x="159488" y="2413591"/>
                        </a:lnTo>
                        <a:lnTo>
                          <a:pt x="0" y="1733107"/>
                        </a:lnTo>
                        <a:lnTo>
                          <a:pt x="148855" y="489098"/>
                        </a:lnTo>
                        <a:lnTo>
                          <a:pt x="584790" y="127591"/>
                        </a:lnTo>
                        <a:close/>
                      </a:path>
                    </a:pathLst>
                  </a:custGeom>
                  <a:solidFill>
                    <a:srgbClr val="FBE5D6"/>
                  </a:solidFill>
                  <a:ln w="127000" cap="flat">
                    <a:solidFill>
                      <a:srgbClr val="EC792A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823" name="Groupe 1822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7" name="Connecteur droit 188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8" name="Connecteur droit 188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4" name="Groupe 1823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5" name="Connecteur droit 188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6" name="Connecteur droit 188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5" name="Groupe 1824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3" name="Connecteur droit 18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4" name="Connecteur droit 18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6" name="Groupe 1825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1" name="Connecteur droit 18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2" name="Connecteur droit 18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7" name="Groupe 1826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9" name="Connecteur droit 18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0" name="Connecteur droit 18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8" name="Groupe 1827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7" name="Connecteur droit 18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8" name="Connecteur droit 18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9" name="Groupe 1828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5" name="Connecteur droit 18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6" name="Connecteur droit 18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0" name="Groupe 1829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3" name="Connecteur droit 18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4" name="Connecteur droit 18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1" name="Groupe 1830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1" name="Connecteur droit 18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2" name="Connecteur droit 18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2" name="Groupe 1831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9" name="Connecteur droit 18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0" name="Connecteur droit 18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3" name="Groupe 1832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7" name="Connecteur droit 18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8" name="Connecteur droit 18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4" name="Groupe 1833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5" name="Connecteur droit 186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6" name="Connecteur droit 186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5" name="Groupe 1834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3" name="Connecteur droit 186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4" name="Connecteur droit 186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6" name="Groupe 1835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1" name="Connecteur droit 186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2" name="Connecteur droit 186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7" name="Groupe 1836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9" name="Connecteur droit 185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0" name="Connecteur droit 185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8" name="Groupe 1837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7" name="Connecteur droit 185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8" name="Connecteur droit 185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9" name="Groupe 1838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5" name="Connecteur droit 185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6" name="Connecteur droit 185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0" name="Groupe 1839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3" name="Connecteur droit 185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4" name="Connecteur droit 185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1" name="Groupe 1840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1" name="Connecteur droit 185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2" name="Connecteur droit 185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2" name="Groupe 1841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9" name="Connecteur droit 184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0" name="Connecteur droit 184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3" name="Groupe 1842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7" name="Connecteur droit 184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48" name="Connecteur droit 184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4" name="Groupe 1843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5" name="Connecteur droit 184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46" name="Connecteur droit 184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5" name="Groupe 1744"/>
                <p:cNvGrpSpPr/>
                <p:nvPr/>
              </p:nvGrpSpPr>
              <p:grpSpPr>
                <a:xfrm>
                  <a:off x="1547036" y="1538318"/>
                  <a:ext cx="3179135" cy="2658139"/>
                  <a:chOff x="1547036" y="1538318"/>
                  <a:chExt cx="3179135" cy="2658139"/>
                </a:xfrm>
              </p:grpSpPr>
              <p:sp>
                <p:nvSpPr>
                  <p:cNvPr id="1785" name="Forme libre 1784"/>
                  <p:cNvSpPr/>
                  <p:nvPr/>
                </p:nvSpPr>
                <p:spPr>
                  <a:xfrm>
                    <a:off x="1547036" y="1538318"/>
                    <a:ext cx="3179135" cy="2658139"/>
                  </a:xfrm>
                  <a:custGeom>
                    <a:avLst/>
                    <a:gdLst>
                      <a:gd name="connsiteX0" fmla="*/ 0 w 3179135"/>
                      <a:gd name="connsiteY0" fmla="*/ 680484 h 2658139"/>
                      <a:gd name="connsiteX1" fmla="*/ 361507 w 3179135"/>
                      <a:gd name="connsiteY1" fmla="*/ 265814 h 2658139"/>
                      <a:gd name="connsiteX2" fmla="*/ 882503 w 3179135"/>
                      <a:gd name="connsiteY2" fmla="*/ 308344 h 2658139"/>
                      <a:gd name="connsiteX3" fmla="*/ 1924493 w 3179135"/>
                      <a:gd name="connsiteY3" fmla="*/ 0 h 2658139"/>
                      <a:gd name="connsiteX4" fmla="*/ 2732568 w 3179135"/>
                      <a:gd name="connsiteY4" fmla="*/ 340242 h 2658139"/>
                      <a:gd name="connsiteX5" fmla="*/ 3179135 w 3179135"/>
                      <a:gd name="connsiteY5" fmla="*/ 988828 h 2658139"/>
                      <a:gd name="connsiteX6" fmla="*/ 2892056 w 3179135"/>
                      <a:gd name="connsiteY6" fmla="*/ 1424763 h 2658139"/>
                      <a:gd name="connsiteX7" fmla="*/ 3125972 w 3179135"/>
                      <a:gd name="connsiteY7" fmla="*/ 1892595 h 2658139"/>
                      <a:gd name="connsiteX8" fmla="*/ 3179135 w 3179135"/>
                      <a:gd name="connsiteY8" fmla="*/ 2296632 h 2658139"/>
                      <a:gd name="connsiteX9" fmla="*/ 2753833 w 3179135"/>
                      <a:gd name="connsiteY9" fmla="*/ 2658139 h 2658139"/>
                      <a:gd name="connsiteX10" fmla="*/ 1998921 w 3179135"/>
                      <a:gd name="connsiteY10" fmla="*/ 2211572 h 2658139"/>
                      <a:gd name="connsiteX11" fmla="*/ 1796903 w 3179135"/>
                      <a:gd name="connsiteY11" fmla="*/ 1584251 h 2658139"/>
                      <a:gd name="connsiteX12" fmla="*/ 1084521 w 3179135"/>
                      <a:gd name="connsiteY12" fmla="*/ 1924493 h 2658139"/>
                      <a:gd name="connsiteX13" fmla="*/ 425303 w 3179135"/>
                      <a:gd name="connsiteY13" fmla="*/ 1594884 h 2658139"/>
                      <a:gd name="connsiteX14" fmla="*/ 425303 w 3179135"/>
                      <a:gd name="connsiteY14" fmla="*/ 1063256 h 2658139"/>
                      <a:gd name="connsiteX15" fmla="*/ 0 w 3179135"/>
                      <a:gd name="connsiteY15" fmla="*/ 680484 h 265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179135" h="2658139">
                        <a:moveTo>
                          <a:pt x="0" y="680484"/>
                        </a:moveTo>
                        <a:lnTo>
                          <a:pt x="361507" y="265814"/>
                        </a:lnTo>
                        <a:lnTo>
                          <a:pt x="882503" y="308344"/>
                        </a:lnTo>
                        <a:lnTo>
                          <a:pt x="1924493" y="0"/>
                        </a:lnTo>
                        <a:lnTo>
                          <a:pt x="2732568" y="340242"/>
                        </a:lnTo>
                        <a:lnTo>
                          <a:pt x="3179135" y="988828"/>
                        </a:lnTo>
                        <a:lnTo>
                          <a:pt x="2892056" y="1424763"/>
                        </a:lnTo>
                        <a:lnTo>
                          <a:pt x="3125972" y="1892595"/>
                        </a:lnTo>
                        <a:lnTo>
                          <a:pt x="3179135" y="2296632"/>
                        </a:lnTo>
                        <a:lnTo>
                          <a:pt x="2753833" y="2658139"/>
                        </a:lnTo>
                        <a:lnTo>
                          <a:pt x="1998921" y="2211572"/>
                        </a:lnTo>
                        <a:lnTo>
                          <a:pt x="1796903" y="1584251"/>
                        </a:lnTo>
                        <a:lnTo>
                          <a:pt x="1084521" y="1924493"/>
                        </a:lnTo>
                        <a:lnTo>
                          <a:pt x="425303" y="1594884"/>
                        </a:lnTo>
                        <a:lnTo>
                          <a:pt x="425303" y="1063256"/>
                        </a:lnTo>
                        <a:lnTo>
                          <a:pt x="0" y="680484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127000" cap="flat">
                    <a:solidFill>
                      <a:srgbClr val="FFBF00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786" name="Groupe 1785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20" name="Connecteur droit 181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21" name="Connecteur droit 182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7" name="Groupe 1786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8" name="Connecteur droit 181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9" name="Connecteur droit 181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8" name="Groupe 1787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6" name="Connecteur droit 181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7" name="Connecteur droit 181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9" name="Groupe 1788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4" name="Connecteur droit 181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5" name="Connecteur droit 181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0" name="Groupe 1789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2" name="Connecteur droit 181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3" name="Connecteur droit 181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1" name="Groupe 1790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0" name="Connecteur droit 180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1" name="Connecteur droit 181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2" name="Groupe 1791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8" name="Connecteur droit 180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9" name="Connecteur droit 180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3" name="Groupe 1792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6" name="Connecteur droit 180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7" name="Connecteur droit 180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4" name="Groupe 1793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4" name="Connecteur droit 180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5" name="Connecteur droit 180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5" name="Groupe 1794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2" name="Connecteur droit 180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3" name="Connecteur droit 180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6" name="Groupe 1795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0" name="Connecteur droit 179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1" name="Connecteur droit 180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7" name="Groupe 1796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98" name="Connecteur droit 17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99" name="Connecteur droit 17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6" name="Groupe 1745"/>
                <p:cNvGrpSpPr/>
                <p:nvPr/>
              </p:nvGrpSpPr>
              <p:grpSpPr>
                <a:xfrm>
                  <a:off x="4892817" y="1761603"/>
                  <a:ext cx="1605516" cy="3476847"/>
                  <a:chOff x="4896292" y="1761603"/>
                  <a:chExt cx="1605516" cy="3476847"/>
                </a:xfrm>
              </p:grpSpPr>
              <p:sp>
                <p:nvSpPr>
                  <p:cNvPr id="1754" name="Forme libre 1753"/>
                  <p:cNvSpPr/>
                  <p:nvPr/>
                </p:nvSpPr>
                <p:spPr>
                  <a:xfrm>
                    <a:off x="4896292" y="1761603"/>
                    <a:ext cx="1605516" cy="3476847"/>
                  </a:xfrm>
                  <a:custGeom>
                    <a:avLst/>
                    <a:gdLst>
                      <a:gd name="connsiteX0" fmla="*/ 63795 w 1605516"/>
                      <a:gd name="connsiteY0" fmla="*/ 0 h 3476847"/>
                      <a:gd name="connsiteX1" fmla="*/ 0 w 1605516"/>
                      <a:gd name="connsiteY1" fmla="*/ 350875 h 3476847"/>
                      <a:gd name="connsiteX2" fmla="*/ 265814 w 1605516"/>
                      <a:gd name="connsiteY2" fmla="*/ 988828 h 3476847"/>
                      <a:gd name="connsiteX3" fmla="*/ 180753 w 1605516"/>
                      <a:gd name="connsiteY3" fmla="*/ 1307805 h 3476847"/>
                      <a:gd name="connsiteX4" fmla="*/ 138223 w 1605516"/>
                      <a:gd name="connsiteY4" fmla="*/ 1754372 h 3476847"/>
                      <a:gd name="connsiteX5" fmla="*/ 265814 w 1605516"/>
                      <a:gd name="connsiteY5" fmla="*/ 2158410 h 3476847"/>
                      <a:gd name="connsiteX6" fmla="*/ 212651 w 1605516"/>
                      <a:gd name="connsiteY6" fmla="*/ 2466754 h 3476847"/>
                      <a:gd name="connsiteX7" fmla="*/ 170121 w 1605516"/>
                      <a:gd name="connsiteY7" fmla="*/ 2870791 h 3476847"/>
                      <a:gd name="connsiteX8" fmla="*/ 425302 w 1605516"/>
                      <a:gd name="connsiteY8" fmla="*/ 3179135 h 3476847"/>
                      <a:gd name="connsiteX9" fmla="*/ 1020726 w 1605516"/>
                      <a:gd name="connsiteY9" fmla="*/ 3476847 h 3476847"/>
                      <a:gd name="connsiteX10" fmla="*/ 1467293 w 1605516"/>
                      <a:gd name="connsiteY10" fmla="*/ 2923954 h 3476847"/>
                      <a:gd name="connsiteX11" fmla="*/ 1573619 w 1605516"/>
                      <a:gd name="connsiteY11" fmla="*/ 2402958 h 3476847"/>
                      <a:gd name="connsiteX12" fmla="*/ 1605516 w 1605516"/>
                      <a:gd name="connsiteY12" fmla="*/ 1945758 h 3476847"/>
                      <a:gd name="connsiteX13" fmla="*/ 1371600 w 1605516"/>
                      <a:gd name="connsiteY13" fmla="*/ 1520456 h 3476847"/>
                      <a:gd name="connsiteX14" fmla="*/ 1360967 w 1605516"/>
                      <a:gd name="connsiteY14" fmla="*/ 1105786 h 3476847"/>
                      <a:gd name="connsiteX15" fmla="*/ 1552353 w 1605516"/>
                      <a:gd name="connsiteY15" fmla="*/ 733647 h 3476847"/>
                      <a:gd name="connsiteX16" fmla="*/ 1467293 w 1605516"/>
                      <a:gd name="connsiteY16" fmla="*/ 446568 h 3476847"/>
                      <a:gd name="connsiteX17" fmla="*/ 999460 w 1605516"/>
                      <a:gd name="connsiteY17" fmla="*/ 95693 h 3476847"/>
                      <a:gd name="connsiteX18" fmla="*/ 63795 w 1605516"/>
                      <a:gd name="connsiteY18" fmla="*/ 0 h 3476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605516" h="3476847">
                        <a:moveTo>
                          <a:pt x="63795" y="0"/>
                        </a:moveTo>
                        <a:lnTo>
                          <a:pt x="0" y="350875"/>
                        </a:lnTo>
                        <a:lnTo>
                          <a:pt x="265814" y="988828"/>
                        </a:lnTo>
                        <a:lnTo>
                          <a:pt x="180753" y="1307805"/>
                        </a:lnTo>
                        <a:lnTo>
                          <a:pt x="138223" y="1754372"/>
                        </a:lnTo>
                        <a:lnTo>
                          <a:pt x="265814" y="2158410"/>
                        </a:lnTo>
                        <a:lnTo>
                          <a:pt x="212651" y="2466754"/>
                        </a:lnTo>
                        <a:lnTo>
                          <a:pt x="170121" y="2870791"/>
                        </a:lnTo>
                        <a:lnTo>
                          <a:pt x="425302" y="3179135"/>
                        </a:lnTo>
                        <a:lnTo>
                          <a:pt x="1020726" y="3476847"/>
                        </a:lnTo>
                        <a:lnTo>
                          <a:pt x="1467293" y="2923954"/>
                        </a:lnTo>
                        <a:lnTo>
                          <a:pt x="1573619" y="2402958"/>
                        </a:lnTo>
                        <a:lnTo>
                          <a:pt x="1605516" y="1945758"/>
                        </a:lnTo>
                        <a:lnTo>
                          <a:pt x="1371600" y="1520456"/>
                        </a:lnTo>
                        <a:lnTo>
                          <a:pt x="1360967" y="1105786"/>
                        </a:lnTo>
                        <a:lnTo>
                          <a:pt x="1552353" y="733647"/>
                        </a:lnTo>
                        <a:lnTo>
                          <a:pt x="1467293" y="446568"/>
                        </a:lnTo>
                        <a:lnTo>
                          <a:pt x="999460" y="95693"/>
                        </a:lnTo>
                        <a:lnTo>
                          <a:pt x="63795" y="0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27000" cap="flat">
                    <a:solidFill>
                      <a:srgbClr val="5A9AD4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755" name="Groupe 1754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83" name="Connecteur droit 17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4" name="Connecteur droit 17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6" name="Groupe 1755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81" name="Connecteur droit 17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2" name="Connecteur droit 17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7" name="Groupe 1756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9" name="Connecteur droit 17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0" name="Connecteur droit 17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8" name="Groupe 1757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7" name="Connecteur droit 17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8" name="Connecteur droit 17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9" name="Groupe 1758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5" name="Connecteur droit 17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6" name="Connecteur droit 17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0" name="Groupe 1759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3" name="Connecteur droit 17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4" name="Connecteur droit 17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1" name="Groupe 1760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1" name="Connecteur droit 17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2" name="Connecteur droit 17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2" name="Groupe 1761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69" name="Connecteur droit 17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0" name="Connecteur droit 17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3" name="Groupe 1762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67" name="Connecteur droit 17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68" name="Connecteur droit 17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4" name="Groupe 1763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5158228" y="3226577"/>
                    <a:chExt cx="218397" cy="216001"/>
                  </a:xfrm>
                </p:grpSpPr>
                <p:cxnSp>
                  <p:nvCxnSpPr>
                    <p:cNvPr id="1765" name="Connecteur droit 1764"/>
                    <p:cNvCxnSpPr/>
                    <p:nvPr/>
                  </p:nvCxnSpPr>
                  <p:spPr>
                    <a:xfrm>
                      <a:off x="5158228" y="3226577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66" name="Connecteur droit 1765"/>
                    <p:cNvCxnSpPr/>
                    <p:nvPr/>
                  </p:nvCxnSpPr>
                  <p:spPr>
                    <a:xfrm rot="16200000">
                      <a:off x="5160625" y="3226578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7" name="Groupe 1746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1748" name="Connecteur droit avec flèche 1747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49" name="Connecteur droit avec flèche 1748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0" name="Connecteur droit avec flèche 1749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1" name="Connecteur droit avec flèche 1750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2" name="Connecteur droit avec flèche 1751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3" name="Connecteur droit avec flèche 1752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grpSp>
            <p:nvGrpSpPr>
              <p:cNvPr id="2182" name="Groupe 2181"/>
              <p:cNvGrpSpPr/>
              <p:nvPr/>
            </p:nvGrpSpPr>
            <p:grpSpPr>
              <a:xfrm>
                <a:off x="22194416" y="1394588"/>
                <a:ext cx="6836735" cy="5448824"/>
                <a:chOff x="0" y="1409176"/>
                <a:chExt cx="6836735" cy="5448824"/>
              </a:xfrm>
            </p:grpSpPr>
            <p:grpSp>
              <p:nvGrpSpPr>
                <p:cNvPr id="2183" name="Groupe 2182"/>
                <p:cNvGrpSpPr/>
                <p:nvPr/>
              </p:nvGrpSpPr>
              <p:grpSpPr>
                <a:xfrm>
                  <a:off x="0" y="1409176"/>
                  <a:ext cx="6836735" cy="5448824"/>
                  <a:chOff x="0" y="1409176"/>
                  <a:chExt cx="6836735" cy="5448824"/>
                </a:xfrm>
              </p:grpSpPr>
              <p:sp>
                <p:nvSpPr>
                  <p:cNvPr id="2191" name="Rectangle 2190"/>
                  <p:cNvSpPr/>
                  <p:nvPr/>
                </p:nvSpPr>
                <p:spPr>
                  <a:xfrm>
                    <a:off x="0" y="1409176"/>
                    <a:ext cx="6836735" cy="5448824"/>
                  </a:xfrm>
                  <a:prstGeom prst="rect">
                    <a:avLst/>
                  </a:prstGeom>
                  <a:solidFill>
                    <a:srgbClr val="EDEDED"/>
                  </a:solidFill>
                  <a:ln w="57150" cap="flat">
                    <a:solidFill>
                      <a:srgbClr val="A0A0A0"/>
                    </a:solidFill>
                    <a:prstDash val="lgDashDotDot"/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2192" name="Groupe 2191"/>
                  <p:cNvGrpSpPr/>
                  <p:nvPr/>
                </p:nvGrpSpPr>
                <p:grpSpPr>
                  <a:xfrm>
                    <a:off x="574532" y="1696928"/>
                    <a:ext cx="5687669" cy="4873319"/>
                    <a:chOff x="574532" y="1696928"/>
                    <a:chExt cx="5687669" cy="4873319"/>
                  </a:xfrm>
                </p:grpSpPr>
                <p:grpSp>
                  <p:nvGrpSpPr>
                    <p:cNvPr id="2193" name="Groupe 2192"/>
                    <p:cNvGrpSpPr/>
                    <p:nvPr/>
                  </p:nvGrpSpPr>
                  <p:grpSpPr>
                    <a:xfrm>
                      <a:off x="1899446" y="2062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23" name="Connecteur droit 232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4" name="Connecteur droit 232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4" name="Groupe 2193"/>
                    <p:cNvGrpSpPr/>
                    <p:nvPr/>
                  </p:nvGrpSpPr>
                  <p:grpSpPr>
                    <a:xfrm>
                      <a:off x="2732566" y="2062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21" name="Connecteur droit 232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2" name="Connecteur droit 232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5" name="Groupe 2194"/>
                    <p:cNvGrpSpPr/>
                    <p:nvPr/>
                  </p:nvGrpSpPr>
                  <p:grpSpPr>
                    <a:xfrm>
                      <a:off x="3312771" y="16969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9" name="Connecteur droit 231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0" name="Connecteur droit 231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6" name="Groupe 2195"/>
                    <p:cNvGrpSpPr/>
                    <p:nvPr/>
                  </p:nvGrpSpPr>
                  <p:grpSpPr>
                    <a:xfrm>
                      <a:off x="3574777" y="2170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7" name="Connecteur droit 231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8" name="Connecteur droit 231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7" name="Groupe 2196"/>
                    <p:cNvGrpSpPr/>
                    <p:nvPr/>
                  </p:nvGrpSpPr>
                  <p:grpSpPr>
                    <a:xfrm>
                      <a:off x="4200988" y="2386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5" name="Connecteur droit 231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6" name="Connecteur droit 231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8" name="Groupe 2197"/>
                    <p:cNvGrpSpPr/>
                    <p:nvPr/>
                  </p:nvGrpSpPr>
                  <p:grpSpPr>
                    <a:xfrm>
                      <a:off x="2397286" y="2562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3" name="Connecteur droit 231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4" name="Connecteur droit 231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9" name="Groupe 2198"/>
                    <p:cNvGrpSpPr/>
                    <p:nvPr/>
                  </p:nvGrpSpPr>
                  <p:grpSpPr>
                    <a:xfrm>
                      <a:off x="2987836" y="2670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1" name="Connecteur droit 231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2" name="Connecteur droit 231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0" name="Groupe 2199"/>
                    <p:cNvGrpSpPr/>
                    <p:nvPr/>
                  </p:nvGrpSpPr>
                  <p:grpSpPr>
                    <a:xfrm>
                      <a:off x="3645061" y="2670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9" name="Connecteur droit 230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0" name="Connecteur droit 230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1" name="Groupe 2200"/>
                    <p:cNvGrpSpPr/>
                    <p:nvPr/>
                  </p:nvGrpSpPr>
                  <p:grpSpPr>
                    <a:xfrm>
                      <a:off x="3753061" y="349922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7" name="Connecteur droit 230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8" name="Connecteur droit 230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2" name="Groupe 2201"/>
                    <p:cNvGrpSpPr/>
                    <p:nvPr/>
                  </p:nvGrpSpPr>
                  <p:grpSpPr>
                    <a:xfrm>
                      <a:off x="4162636" y="3709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5" name="Connecteur droit 230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6" name="Connecteur droit 230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3" name="Groupe 2202"/>
                    <p:cNvGrpSpPr/>
                    <p:nvPr/>
                  </p:nvGrpSpPr>
                  <p:grpSpPr>
                    <a:xfrm>
                      <a:off x="2368361" y="3019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3" name="Connecteur droit 230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4" name="Connecteur droit 230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4" name="Groupe 2203"/>
                    <p:cNvGrpSpPr/>
                    <p:nvPr/>
                  </p:nvGrpSpPr>
                  <p:grpSpPr>
                    <a:xfrm>
                      <a:off x="5597671" y="211894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1" name="Connecteur droit 230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2" name="Connecteur droit 230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5" name="Groupe 2204"/>
                    <p:cNvGrpSpPr/>
                    <p:nvPr/>
                  </p:nvGrpSpPr>
                  <p:grpSpPr>
                    <a:xfrm>
                      <a:off x="5381671" y="2454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9" name="Connecteur droit 229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0" name="Connecteur droit 229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6" name="Groupe 2205"/>
                    <p:cNvGrpSpPr/>
                    <p:nvPr/>
                  </p:nvGrpSpPr>
                  <p:grpSpPr>
                    <a:xfrm>
                      <a:off x="5967694" y="2346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7" name="Connecteur droit 229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8" name="Connecteur droit 229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7" name="Groupe 2206"/>
                    <p:cNvGrpSpPr/>
                    <p:nvPr/>
                  </p:nvGrpSpPr>
                  <p:grpSpPr>
                    <a:xfrm>
                      <a:off x="6046201" y="3817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5" name="Connecteur droit 229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6" name="Connecteur droit 229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8" name="Groupe 2207"/>
                    <p:cNvGrpSpPr/>
                    <p:nvPr/>
                  </p:nvGrpSpPr>
                  <p:grpSpPr>
                    <a:xfrm>
                      <a:off x="5938201" y="427372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3" name="Connecteur droit 229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4" name="Connecteur droit 229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9" name="Groupe 2208"/>
                    <p:cNvGrpSpPr/>
                    <p:nvPr/>
                  </p:nvGrpSpPr>
                  <p:grpSpPr>
                    <a:xfrm>
                      <a:off x="5586697" y="395940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1" name="Connecteur droit 229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2" name="Connecteur droit 229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0" name="Groupe 2209"/>
                    <p:cNvGrpSpPr/>
                    <p:nvPr/>
                  </p:nvGrpSpPr>
                  <p:grpSpPr>
                    <a:xfrm>
                      <a:off x="5329522" y="43817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9" name="Connecteur droit 228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0" name="Connecteur droit 228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1" name="Groupe 2210"/>
                    <p:cNvGrpSpPr/>
                    <p:nvPr/>
                  </p:nvGrpSpPr>
                  <p:grpSpPr>
                    <a:xfrm>
                      <a:off x="4728526" y="552626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7" name="Connecteur droit 228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8" name="Connecteur droit 228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2" name="Groupe 2211"/>
                    <p:cNvGrpSpPr/>
                    <p:nvPr/>
                  </p:nvGrpSpPr>
                  <p:grpSpPr>
                    <a:xfrm>
                      <a:off x="4949671" y="5897741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5" name="Connecteur droit 228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6" name="Connecteur droit 228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3" name="Groupe 2212"/>
                    <p:cNvGrpSpPr/>
                    <p:nvPr/>
                  </p:nvGrpSpPr>
                  <p:grpSpPr>
                    <a:xfrm>
                      <a:off x="4728526" y="635424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3" name="Connecteur droit 228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4" name="Connecteur droit 228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4" name="Groupe 2213"/>
                    <p:cNvGrpSpPr/>
                    <p:nvPr/>
                  </p:nvGrpSpPr>
                  <p:grpSpPr>
                    <a:xfrm>
                      <a:off x="4026682" y="568174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1" name="Connecteur droit 228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2" name="Connecteur droit 228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5" name="Groupe 2214"/>
                    <p:cNvGrpSpPr/>
                    <p:nvPr/>
                  </p:nvGrpSpPr>
                  <p:grpSpPr>
                    <a:xfrm>
                      <a:off x="3319693" y="576598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9" name="Connecteur droit 227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0" name="Connecteur droit 227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6" name="Groupe 2215"/>
                    <p:cNvGrpSpPr/>
                    <p:nvPr/>
                  </p:nvGrpSpPr>
                  <p:grpSpPr>
                    <a:xfrm>
                      <a:off x="2880238" y="612728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7" name="Connecteur droit 227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8" name="Connecteur droit 227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7" name="Groupe 2216"/>
                    <p:cNvGrpSpPr/>
                    <p:nvPr/>
                  </p:nvGrpSpPr>
                  <p:grpSpPr>
                    <a:xfrm>
                      <a:off x="2879836" y="563352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5" name="Connecteur droit 227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6" name="Connecteur droit 227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8" name="Groupe 2217"/>
                    <p:cNvGrpSpPr/>
                    <p:nvPr/>
                  </p:nvGrpSpPr>
                  <p:grpSpPr>
                    <a:xfrm>
                      <a:off x="3628484" y="501440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3" name="Connecteur droit 227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4" name="Connecteur droit 227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9" name="Groupe 2218"/>
                    <p:cNvGrpSpPr/>
                    <p:nvPr/>
                  </p:nvGrpSpPr>
                  <p:grpSpPr>
                    <a:xfrm>
                      <a:off x="3319693" y="435261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1" name="Connecteur droit 227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2" name="Connecteur droit 227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0" name="Groupe 2219"/>
                    <p:cNvGrpSpPr/>
                    <p:nvPr/>
                  </p:nvGrpSpPr>
                  <p:grpSpPr>
                    <a:xfrm>
                      <a:off x="2860189" y="415586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9" name="Connecteur droit 226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0" name="Connecteur droit 226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1" name="Groupe 2220"/>
                    <p:cNvGrpSpPr/>
                    <p:nvPr/>
                  </p:nvGrpSpPr>
                  <p:grpSpPr>
                    <a:xfrm>
                      <a:off x="2476361" y="437547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7" name="Connecteur droit 226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8" name="Connecteur droit 226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2" name="Groupe 2221"/>
                    <p:cNvGrpSpPr/>
                    <p:nvPr/>
                  </p:nvGrpSpPr>
                  <p:grpSpPr>
                    <a:xfrm>
                      <a:off x="2820564" y="462223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5" name="Connecteur droit 226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6" name="Connecteur droit 226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3" name="Groupe 2222"/>
                    <p:cNvGrpSpPr/>
                    <p:nvPr/>
                  </p:nvGrpSpPr>
                  <p:grpSpPr>
                    <a:xfrm>
                      <a:off x="1520374" y="568663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3" name="Connecteur droit 226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4" name="Connecteur droit 226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4" name="Groupe 2223"/>
                    <p:cNvGrpSpPr/>
                    <p:nvPr/>
                  </p:nvGrpSpPr>
                  <p:grpSpPr>
                    <a:xfrm>
                      <a:off x="1587049" y="52301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1" name="Connecteur droit 226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2" name="Connecteur droit 226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5" name="Groupe 2224"/>
                    <p:cNvGrpSpPr/>
                    <p:nvPr/>
                  </p:nvGrpSpPr>
                  <p:grpSpPr>
                    <a:xfrm>
                      <a:off x="730951" y="54780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9" name="Connecteur droit 225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0" name="Connecteur droit 225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6" name="Groupe 2225"/>
                    <p:cNvGrpSpPr/>
                    <p:nvPr/>
                  </p:nvGrpSpPr>
                  <p:grpSpPr>
                    <a:xfrm>
                      <a:off x="1039361" y="498083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7" name="Connecteur droit 225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8" name="Connecteur droit 225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7" name="Groupe 2226"/>
                    <p:cNvGrpSpPr/>
                    <p:nvPr/>
                  </p:nvGrpSpPr>
                  <p:grpSpPr>
                    <a:xfrm>
                      <a:off x="574532" y="45270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5" name="Connecteur droit 225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6" name="Connecteur droit 225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8" name="Groupe 2227"/>
                    <p:cNvGrpSpPr/>
                    <p:nvPr/>
                  </p:nvGrpSpPr>
                  <p:grpSpPr>
                    <a:xfrm>
                      <a:off x="1122266" y="430833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3" name="Connecteur droit 225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4" name="Connecteur droit 225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9" name="Groupe 2228"/>
                    <p:cNvGrpSpPr/>
                    <p:nvPr/>
                  </p:nvGrpSpPr>
                  <p:grpSpPr>
                    <a:xfrm>
                      <a:off x="1616306" y="467787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1" name="Connecteur droit 225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2" name="Connecteur droit 225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0" name="Groupe 2229"/>
                    <p:cNvGrpSpPr/>
                    <p:nvPr/>
                  </p:nvGrpSpPr>
                  <p:grpSpPr>
                    <a:xfrm>
                      <a:off x="682532" y="385140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9" name="Connecteur droit 224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0" name="Connecteur droit 224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1" name="Groupe 2230"/>
                    <p:cNvGrpSpPr/>
                    <p:nvPr/>
                  </p:nvGrpSpPr>
                  <p:grpSpPr>
                    <a:xfrm>
                      <a:off x="1616306" y="410441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7" name="Connecteur droit 224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8" name="Connecteur droit 224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2" name="Groupe 2231"/>
                    <p:cNvGrpSpPr/>
                    <p:nvPr/>
                  </p:nvGrpSpPr>
                  <p:grpSpPr>
                    <a:xfrm>
                      <a:off x="1760807" y="354850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5" name="Connecteur droit 224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6" name="Connecteur droit 224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3" name="Groupe 2232"/>
                    <p:cNvGrpSpPr/>
                    <p:nvPr/>
                  </p:nvGrpSpPr>
                  <p:grpSpPr>
                    <a:xfrm>
                      <a:off x="5165671" y="199804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3" name="Connecteur droit 224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4" name="Connecteur droit 224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4" name="Groupe 2233"/>
                    <p:cNvGrpSpPr/>
                    <p:nvPr/>
                  </p:nvGrpSpPr>
                  <p:grpSpPr>
                    <a:xfrm>
                      <a:off x="4222208" y="3235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1" name="Connecteur droit 224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2" name="Connecteur droit 224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5" name="Groupe 2234"/>
                    <p:cNvGrpSpPr/>
                    <p:nvPr/>
                  </p:nvGrpSpPr>
                  <p:grpSpPr>
                    <a:xfrm>
                      <a:off x="5751694" y="473023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39" name="Connecteur droit 223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0" name="Connecteur droit 223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6" name="Groupe 2235"/>
                    <p:cNvGrpSpPr/>
                    <p:nvPr/>
                  </p:nvGrpSpPr>
                  <p:grpSpPr>
                    <a:xfrm>
                      <a:off x="5158228" y="3226577"/>
                      <a:ext cx="218397" cy="216001"/>
                      <a:chOff x="3682777" y="688500"/>
                      <a:chExt cx="218397" cy="216001"/>
                    </a:xfrm>
                  </p:grpSpPr>
                  <p:cxnSp>
                    <p:nvCxnSpPr>
                      <p:cNvPr id="2237" name="Connecteur droit 2236"/>
                      <p:cNvCxnSpPr/>
                      <p:nvPr/>
                    </p:nvCxnSpPr>
                    <p:spPr>
                      <a:xfrm rot="16200000">
                        <a:off x="3685174" y="68850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38" name="Connecteur droit 2237"/>
                      <p:cNvCxnSpPr/>
                      <p:nvPr/>
                    </p:nvCxnSpPr>
                    <p:spPr>
                      <a:xfrm>
                        <a:off x="3682777" y="688500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</p:grpSp>
            </p:grpSp>
            <p:grpSp>
              <p:nvGrpSpPr>
                <p:cNvPr id="2184" name="Groupe 2183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2185" name="Connecteur droit avec flèche 2184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6" name="Connecteur droit avec flèche 2185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7" name="Connecteur droit avec flèche 2186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8" name="Connecteur droit avec flèche 2187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9" name="Connecteur droit avec flèche 2188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90" name="Connecteur droit avec flèche 2189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grpSp>
            <p:nvGrpSpPr>
              <p:cNvPr id="2475" name="Groupe 2474"/>
              <p:cNvGrpSpPr/>
              <p:nvPr/>
            </p:nvGrpSpPr>
            <p:grpSpPr>
              <a:xfrm>
                <a:off x="29578898" y="1394588"/>
                <a:ext cx="6836735" cy="5448824"/>
                <a:chOff x="0" y="1409176"/>
                <a:chExt cx="6836735" cy="5448824"/>
              </a:xfrm>
            </p:grpSpPr>
            <p:grpSp>
              <p:nvGrpSpPr>
                <p:cNvPr id="2476" name="Groupe 2475"/>
                <p:cNvGrpSpPr/>
                <p:nvPr/>
              </p:nvGrpSpPr>
              <p:grpSpPr>
                <a:xfrm>
                  <a:off x="0" y="1409176"/>
                  <a:ext cx="6836735" cy="5448824"/>
                  <a:chOff x="0" y="1409176"/>
                  <a:chExt cx="6836735" cy="5448824"/>
                </a:xfrm>
              </p:grpSpPr>
              <p:sp>
                <p:nvSpPr>
                  <p:cNvPr id="2484" name="Rectangle 2483"/>
                  <p:cNvSpPr/>
                  <p:nvPr/>
                </p:nvSpPr>
                <p:spPr>
                  <a:xfrm>
                    <a:off x="0" y="1409176"/>
                    <a:ext cx="6836735" cy="5448824"/>
                  </a:xfrm>
                  <a:prstGeom prst="rect">
                    <a:avLst/>
                  </a:prstGeom>
                  <a:solidFill>
                    <a:srgbClr val="EDEDED"/>
                  </a:solidFill>
                  <a:ln w="57150" cap="flat">
                    <a:solidFill>
                      <a:srgbClr val="A0A0A0"/>
                    </a:solidFill>
                    <a:prstDash val="lgDashDotDot"/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2485" name="Groupe 2484"/>
                  <p:cNvGrpSpPr/>
                  <p:nvPr/>
                </p:nvGrpSpPr>
                <p:grpSpPr>
                  <a:xfrm>
                    <a:off x="2200275" y="4038601"/>
                    <a:ext cx="3390900" cy="2705100"/>
                    <a:chOff x="2200275" y="4038601"/>
                    <a:chExt cx="3390900" cy="2705100"/>
                  </a:xfrm>
                </p:grpSpPr>
                <p:sp>
                  <p:nvSpPr>
                    <p:cNvPr id="2587" name="Forme libre 2586"/>
                    <p:cNvSpPr/>
                    <p:nvPr/>
                  </p:nvSpPr>
                  <p:spPr>
                    <a:xfrm>
                      <a:off x="2200275" y="4038601"/>
                      <a:ext cx="3390900" cy="2705100"/>
                    </a:xfrm>
                    <a:custGeom>
                      <a:avLst/>
                      <a:gdLst>
                        <a:gd name="connsiteX0" fmla="*/ 257175 w 3390900"/>
                        <a:gd name="connsiteY0" fmla="*/ 0 h 2962275"/>
                        <a:gd name="connsiteX1" fmla="*/ 0 w 3390900"/>
                        <a:gd name="connsiteY1" fmla="*/ 733425 h 2962275"/>
                        <a:gd name="connsiteX2" fmla="*/ 438150 w 3390900"/>
                        <a:gd name="connsiteY2" fmla="*/ 1657350 h 2962275"/>
                        <a:gd name="connsiteX3" fmla="*/ 390525 w 3390900"/>
                        <a:gd name="connsiteY3" fmla="*/ 2705100 h 2962275"/>
                        <a:gd name="connsiteX4" fmla="*/ 1266825 w 3390900"/>
                        <a:gd name="connsiteY4" fmla="*/ 2867025 h 2962275"/>
                        <a:gd name="connsiteX5" fmla="*/ 1552575 w 3390900"/>
                        <a:gd name="connsiteY5" fmla="*/ 2628900 h 2962275"/>
                        <a:gd name="connsiteX6" fmla="*/ 2000250 w 3390900"/>
                        <a:gd name="connsiteY6" fmla="*/ 2476500 h 2962275"/>
                        <a:gd name="connsiteX7" fmla="*/ 2581275 w 3390900"/>
                        <a:gd name="connsiteY7" fmla="*/ 2952750 h 2962275"/>
                        <a:gd name="connsiteX8" fmla="*/ 2990850 w 3390900"/>
                        <a:gd name="connsiteY8" fmla="*/ 2962275 h 2962275"/>
                        <a:gd name="connsiteX9" fmla="*/ 3228975 w 3390900"/>
                        <a:gd name="connsiteY9" fmla="*/ 2619375 h 2962275"/>
                        <a:gd name="connsiteX10" fmla="*/ 3390900 w 3390900"/>
                        <a:gd name="connsiteY10" fmla="*/ 2076450 h 2962275"/>
                        <a:gd name="connsiteX11" fmla="*/ 3143250 w 3390900"/>
                        <a:gd name="connsiteY11" fmla="*/ 1676400 h 2962275"/>
                        <a:gd name="connsiteX12" fmla="*/ 2800350 w 3390900"/>
                        <a:gd name="connsiteY12" fmla="*/ 1495425 h 2962275"/>
                        <a:gd name="connsiteX13" fmla="*/ 2228850 w 3390900"/>
                        <a:gd name="connsiteY13" fmla="*/ 1562100 h 2962275"/>
                        <a:gd name="connsiteX14" fmla="*/ 2000250 w 3390900"/>
                        <a:gd name="connsiteY14" fmla="*/ 1400175 h 2962275"/>
                        <a:gd name="connsiteX15" fmla="*/ 1647825 w 3390900"/>
                        <a:gd name="connsiteY15" fmla="*/ 781050 h 2962275"/>
                        <a:gd name="connsiteX16" fmla="*/ 1114425 w 3390900"/>
                        <a:gd name="connsiteY16" fmla="*/ 304800 h 2962275"/>
                        <a:gd name="connsiteX17" fmla="*/ 257175 w 3390900"/>
                        <a:gd name="connsiteY17" fmla="*/ 0 h 2962275"/>
                        <a:gd name="connsiteX0" fmla="*/ 428625 w 3390900"/>
                        <a:gd name="connsiteY0" fmla="*/ 0 h 2705100"/>
                        <a:gd name="connsiteX1" fmla="*/ 0 w 3390900"/>
                        <a:gd name="connsiteY1" fmla="*/ 476250 h 2705100"/>
                        <a:gd name="connsiteX2" fmla="*/ 438150 w 3390900"/>
                        <a:gd name="connsiteY2" fmla="*/ 1400175 h 2705100"/>
                        <a:gd name="connsiteX3" fmla="*/ 390525 w 3390900"/>
                        <a:gd name="connsiteY3" fmla="*/ 2447925 h 2705100"/>
                        <a:gd name="connsiteX4" fmla="*/ 1266825 w 3390900"/>
                        <a:gd name="connsiteY4" fmla="*/ 2609850 h 2705100"/>
                        <a:gd name="connsiteX5" fmla="*/ 1552575 w 3390900"/>
                        <a:gd name="connsiteY5" fmla="*/ 2371725 h 2705100"/>
                        <a:gd name="connsiteX6" fmla="*/ 2000250 w 3390900"/>
                        <a:gd name="connsiteY6" fmla="*/ 2219325 h 2705100"/>
                        <a:gd name="connsiteX7" fmla="*/ 2581275 w 3390900"/>
                        <a:gd name="connsiteY7" fmla="*/ 2695575 h 2705100"/>
                        <a:gd name="connsiteX8" fmla="*/ 2990850 w 3390900"/>
                        <a:gd name="connsiteY8" fmla="*/ 2705100 h 2705100"/>
                        <a:gd name="connsiteX9" fmla="*/ 3228975 w 3390900"/>
                        <a:gd name="connsiteY9" fmla="*/ 2362200 h 2705100"/>
                        <a:gd name="connsiteX10" fmla="*/ 3390900 w 3390900"/>
                        <a:gd name="connsiteY10" fmla="*/ 1819275 h 2705100"/>
                        <a:gd name="connsiteX11" fmla="*/ 3143250 w 3390900"/>
                        <a:gd name="connsiteY11" fmla="*/ 1419225 h 2705100"/>
                        <a:gd name="connsiteX12" fmla="*/ 2800350 w 3390900"/>
                        <a:gd name="connsiteY12" fmla="*/ 1238250 h 2705100"/>
                        <a:gd name="connsiteX13" fmla="*/ 2228850 w 3390900"/>
                        <a:gd name="connsiteY13" fmla="*/ 1304925 h 2705100"/>
                        <a:gd name="connsiteX14" fmla="*/ 2000250 w 3390900"/>
                        <a:gd name="connsiteY14" fmla="*/ 1143000 h 2705100"/>
                        <a:gd name="connsiteX15" fmla="*/ 1647825 w 3390900"/>
                        <a:gd name="connsiteY15" fmla="*/ 523875 h 2705100"/>
                        <a:gd name="connsiteX16" fmla="*/ 1114425 w 3390900"/>
                        <a:gd name="connsiteY16" fmla="*/ 47625 h 2705100"/>
                        <a:gd name="connsiteX17" fmla="*/ 428625 w 3390900"/>
                        <a:gd name="connsiteY17" fmla="*/ 0 h 2705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90900" h="2705100">
                          <a:moveTo>
                            <a:pt x="428625" y="0"/>
                          </a:moveTo>
                          <a:lnTo>
                            <a:pt x="0" y="476250"/>
                          </a:lnTo>
                          <a:lnTo>
                            <a:pt x="438150" y="1400175"/>
                          </a:lnTo>
                          <a:lnTo>
                            <a:pt x="390525" y="2447925"/>
                          </a:lnTo>
                          <a:lnTo>
                            <a:pt x="1266825" y="2609850"/>
                          </a:lnTo>
                          <a:lnTo>
                            <a:pt x="1552575" y="2371725"/>
                          </a:lnTo>
                          <a:lnTo>
                            <a:pt x="2000250" y="2219325"/>
                          </a:lnTo>
                          <a:lnTo>
                            <a:pt x="2581275" y="2695575"/>
                          </a:lnTo>
                          <a:lnTo>
                            <a:pt x="2990850" y="2705100"/>
                          </a:lnTo>
                          <a:lnTo>
                            <a:pt x="3228975" y="2362200"/>
                          </a:lnTo>
                          <a:lnTo>
                            <a:pt x="3390900" y="1819275"/>
                          </a:lnTo>
                          <a:lnTo>
                            <a:pt x="3143250" y="1419225"/>
                          </a:lnTo>
                          <a:lnTo>
                            <a:pt x="2800350" y="1238250"/>
                          </a:lnTo>
                          <a:lnTo>
                            <a:pt x="2228850" y="1304925"/>
                          </a:lnTo>
                          <a:lnTo>
                            <a:pt x="2000250" y="1143000"/>
                          </a:lnTo>
                          <a:lnTo>
                            <a:pt x="1647825" y="523875"/>
                          </a:lnTo>
                          <a:lnTo>
                            <a:pt x="1114425" y="47625"/>
                          </a:lnTo>
                          <a:lnTo>
                            <a:pt x="428625" y="0"/>
                          </a:lnTo>
                          <a:close/>
                        </a:path>
                      </a:pathLst>
                    </a:custGeom>
                    <a:solidFill>
                      <a:srgbClr val="FBE5D6"/>
                    </a:solidFill>
                    <a:ln w="127000" cap="flat">
                      <a:solidFill>
                        <a:srgbClr val="EC792A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588" name="Groupe 2587"/>
                    <p:cNvGrpSpPr/>
                    <p:nvPr/>
                  </p:nvGrpSpPr>
                  <p:grpSpPr>
                    <a:xfrm>
                      <a:off x="2476361" y="4155867"/>
                      <a:ext cx="2689310" cy="2414380"/>
                      <a:chOff x="2476361" y="4155867"/>
                      <a:chExt cx="2689310" cy="2414380"/>
                    </a:xfrm>
                  </p:grpSpPr>
                  <p:grpSp>
                    <p:nvGrpSpPr>
                      <p:cNvPr id="2589" name="Groupe 2588"/>
                      <p:cNvGrpSpPr/>
                      <p:nvPr/>
                    </p:nvGrpSpPr>
                    <p:grpSpPr>
                      <a:xfrm>
                        <a:off x="4728526" y="552626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23" name="Connecteur droit 262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4" name="Connecteur droit 262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0" name="Groupe 2589"/>
                      <p:cNvGrpSpPr/>
                      <p:nvPr/>
                    </p:nvGrpSpPr>
                    <p:grpSpPr>
                      <a:xfrm>
                        <a:off x="4949671" y="5897741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21" name="Connecteur droit 262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2" name="Connecteur droit 262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1" name="Groupe 2590"/>
                      <p:cNvGrpSpPr/>
                      <p:nvPr/>
                    </p:nvGrpSpPr>
                    <p:grpSpPr>
                      <a:xfrm>
                        <a:off x="4728526" y="635424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9" name="Connecteur droit 261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0" name="Connecteur droit 261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2" name="Groupe 2591"/>
                      <p:cNvGrpSpPr/>
                      <p:nvPr/>
                    </p:nvGrpSpPr>
                    <p:grpSpPr>
                      <a:xfrm>
                        <a:off x="4026682" y="568174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7" name="Connecteur droit 261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8" name="Connecteur droit 261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3" name="Groupe 2592"/>
                      <p:cNvGrpSpPr/>
                      <p:nvPr/>
                    </p:nvGrpSpPr>
                    <p:grpSpPr>
                      <a:xfrm>
                        <a:off x="3319693" y="576598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5" name="Connecteur droit 261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6" name="Connecteur droit 261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4" name="Groupe 2593"/>
                      <p:cNvGrpSpPr/>
                      <p:nvPr/>
                    </p:nvGrpSpPr>
                    <p:grpSpPr>
                      <a:xfrm>
                        <a:off x="2880238" y="612728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3" name="Connecteur droit 261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4" name="Connecteur droit 261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5" name="Groupe 2594"/>
                      <p:cNvGrpSpPr/>
                      <p:nvPr/>
                    </p:nvGrpSpPr>
                    <p:grpSpPr>
                      <a:xfrm>
                        <a:off x="2879836" y="563352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1" name="Connecteur droit 261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2" name="Connecteur droit 261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6" name="Groupe 2595"/>
                      <p:cNvGrpSpPr/>
                      <p:nvPr/>
                    </p:nvGrpSpPr>
                    <p:grpSpPr>
                      <a:xfrm>
                        <a:off x="3628484" y="501440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9" name="Connecteur droit 260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0" name="Connecteur droit 260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7" name="Groupe 2596"/>
                      <p:cNvGrpSpPr/>
                      <p:nvPr/>
                    </p:nvGrpSpPr>
                    <p:grpSpPr>
                      <a:xfrm>
                        <a:off x="3319693" y="435261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7" name="Connecteur droit 260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8" name="Connecteur droit 260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8" name="Groupe 2597"/>
                      <p:cNvGrpSpPr/>
                      <p:nvPr/>
                    </p:nvGrpSpPr>
                    <p:grpSpPr>
                      <a:xfrm>
                        <a:off x="2860189" y="415586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5" name="Connecteur droit 260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6" name="Connecteur droit 260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9" name="Groupe 2598"/>
                      <p:cNvGrpSpPr/>
                      <p:nvPr/>
                    </p:nvGrpSpPr>
                    <p:grpSpPr>
                      <a:xfrm>
                        <a:off x="2476361" y="437547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3" name="Connecteur droit 260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4" name="Connecteur droit 260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600" name="Groupe 2599"/>
                      <p:cNvGrpSpPr/>
                      <p:nvPr/>
                    </p:nvGrpSpPr>
                    <p:grpSpPr>
                      <a:xfrm>
                        <a:off x="2820564" y="4622234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1" name="Connecteur droit 260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2" name="Connecteur droit 260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</p:grpSp>
              </p:grpSp>
              <p:grpSp>
                <p:nvGrpSpPr>
                  <p:cNvPr id="2486" name="Groupe 2485"/>
                  <p:cNvGrpSpPr/>
                  <p:nvPr/>
                </p:nvGrpSpPr>
                <p:grpSpPr>
                  <a:xfrm>
                    <a:off x="285750" y="1571625"/>
                    <a:ext cx="4371975" cy="4638675"/>
                    <a:chOff x="285750" y="1571625"/>
                    <a:chExt cx="4371975" cy="4638675"/>
                  </a:xfrm>
                </p:grpSpPr>
                <p:sp>
                  <p:nvSpPr>
                    <p:cNvPr id="2528" name="Forme libre 2527"/>
                    <p:cNvSpPr/>
                    <p:nvPr/>
                  </p:nvSpPr>
                  <p:spPr>
                    <a:xfrm>
                      <a:off x="285750" y="1571625"/>
                      <a:ext cx="4371975" cy="4638675"/>
                    </a:xfrm>
                    <a:custGeom>
                      <a:avLst/>
                      <a:gdLst>
                        <a:gd name="connsiteX0" fmla="*/ 3181350 w 4371975"/>
                        <a:gd name="connsiteY0" fmla="*/ 0 h 4714875"/>
                        <a:gd name="connsiteX1" fmla="*/ 2514600 w 4371975"/>
                        <a:gd name="connsiteY1" fmla="*/ 104775 h 4714875"/>
                        <a:gd name="connsiteX2" fmla="*/ 2047875 w 4371975"/>
                        <a:gd name="connsiteY2" fmla="*/ 276225 h 4714875"/>
                        <a:gd name="connsiteX3" fmla="*/ 1343025 w 4371975"/>
                        <a:gd name="connsiteY3" fmla="*/ 314325 h 4714875"/>
                        <a:gd name="connsiteX4" fmla="*/ 1800225 w 4371975"/>
                        <a:gd name="connsiteY4" fmla="*/ 1295400 h 4714875"/>
                        <a:gd name="connsiteX5" fmla="*/ 1562100 w 4371975"/>
                        <a:gd name="connsiteY5" fmla="*/ 1714500 h 4714875"/>
                        <a:gd name="connsiteX6" fmla="*/ 276225 w 4371975"/>
                        <a:gd name="connsiteY6" fmla="*/ 2057400 h 4714875"/>
                        <a:gd name="connsiteX7" fmla="*/ 114300 w 4371975"/>
                        <a:gd name="connsiteY7" fmla="*/ 3171825 h 4714875"/>
                        <a:gd name="connsiteX8" fmla="*/ 0 w 4371975"/>
                        <a:gd name="connsiteY8" fmla="*/ 3790950 h 4714875"/>
                        <a:gd name="connsiteX9" fmla="*/ 266700 w 4371975"/>
                        <a:gd name="connsiteY9" fmla="*/ 4476750 h 4714875"/>
                        <a:gd name="connsiteX10" fmla="*/ 723900 w 4371975"/>
                        <a:gd name="connsiteY10" fmla="*/ 4714875 h 4714875"/>
                        <a:gd name="connsiteX11" fmla="*/ 1485900 w 4371975"/>
                        <a:gd name="connsiteY11" fmla="*/ 4676775 h 4714875"/>
                        <a:gd name="connsiteX12" fmla="*/ 1857375 w 4371975"/>
                        <a:gd name="connsiteY12" fmla="*/ 4076700 h 4714875"/>
                        <a:gd name="connsiteX13" fmla="*/ 1695450 w 4371975"/>
                        <a:gd name="connsiteY13" fmla="*/ 2533650 h 4714875"/>
                        <a:gd name="connsiteX14" fmla="*/ 2219325 w 4371975"/>
                        <a:gd name="connsiteY14" fmla="*/ 1990725 h 4714875"/>
                        <a:gd name="connsiteX15" fmla="*/ 2867025 w 4371975"/>
                        <a:gd name="connsiteY15" fmla="*/ 1666875 h 4714875"/>
                        <a:gd name="connsiteX16" fmla="*/ 3590925 w 4371975"/>
                        <a:gd name="connsiteY16" fmla="*/ 1628775 h 4714875"/>
                        <a:gd name="connsiteX17" fmla="*/ 3819525 w 4371975"/>
                        <a:gd name="connsiteY17" fmla="*/ 1352550 h 4714875"/>
                        <a:gd name="connsiteX18" fmla="*/ 4171950 w 4371975"/>
                        <a:gd name="connsiteY18" fmla="*/ 1285875 h 4714875"/>
                        <a:gd name="connsiteX19" fmla="*/ 4371975 w 4371975"/>
                        <a:gd name="connsiteY19" fmla="*/ 933450 h 4714875"/>
                        <a:gd name="connsiteX20" fmla="*/ 3181350 w 4371975"/>
                        <a:gd name="connsiteY20" fmla="*/ 0 h 4714875"/>
                        <a:gd name="connsiteX0" fmla="*/ 3181350 w 4371975"/>
                        <a:gd name="connsiteY0" fmla="*/ 0 h 4714875"/>
                        <a:gd name="connsiteX1" fmla="*/ 2514600 w 4371975"/>
                        <a:gd name="connsiteY1" fmla="*/ 104775 h 4714875"/>
                        <a:gd name="connsiteX2" fmla="*/ 2047875 w 4371975"/>
                        <a:gd name="connsiteY2" fmla="*/ 276225 h 4714875"/>
                        <a:gd name="connsiteX3" fmla="*/ 1343025 w 4371975"/>
                        <a:gd name="connsiteY3" fmla="*/ 314325 h 4714875"/>
                        <a:gd name="connsiteX4" fmla="*/ 1800225 w 4371975"/>
                        <a:gd name="connsiteY4" fmla="*/ 1295400 h 4714875"/>
                        <a:gd name="connsiteX5" fmla="*/ 1562100 w 4371975"/>
                        <a:gd name="connsiteY5" fmla="*/ 1714500 h 4714875"/>
                        <a:gd name="connsiteX6" fmla="*/ 276225 w 4371975"/>
                        <a:gd name="connsiteY6" fmla="*/ 2057400 h 4714875"/>
                        <a:gd name="connsiteX7" fmla="*/ 114300 w 4371975"/>
                        <a:gd name="connsiteY7" fmla="*/ 3171825 h 4714875"/>
                        <a:gd name="connsiteX8" fmla="*/ 0 w 4371975"/>
                        <a:gd name="connsiteY8" fmla="*/ 3790950 h 4714875"/>
                        <a:gd name="connsiteX9" fmla="*/ 266700 w 4371975"/>
                        <a:gd name="connsiteY9" fmla="*/ 4476750 h 4714875"/>
                        <a:gd name="connsiteX10" fmla="*/ 723900 w 4371975"/>
                        <a:gd name="connsiteY10" fmla="*/ 4714875 h 4714875"/>
                        <a:gd name="connsiteX11" fmla="*/ 1485900 w 4371975"/>
                        <a:gd name="connsiteY11" fmla="*/ 4676775 h 4714875"/>
                        <a:gd name="connsiteX12" fmla="*/ 1857375 w 4371975"/>
                        <a:gd name="connsiteY12" fmla="*/ 4076700 h 4714875"/>
                        <a:gd name="connsiteX13" fmla="*/ 1695450 w 4371975"/>
                        <a:gd name="connsiteY13" fmla="*/ 2533650 h 4714875"/>
                        <a:gd name="connsiteX14" fmla="*/ 2219325 w 4371975"/>
                        <a:gd name="connsiteY14" fmla="*/ 1990725 h 4714875"/>
                        <a:gd name="connsiteX15" fmla="*/ 2867025 w 4371975"/>
                        <a:gd name="connsiteY15" fmla="*/ 1666875 h 4714875"/>
                        <a:gd name="connsiteX16" fmla="*/ 3409950 w 4371975"/>
                        <a:gd name="connsiteY16" fmla="*/ 1571625 h 4714875"/>
                        <a:gd name="connsiteX17" fmla="*/ 3819525 w 4371975"/>
                        <a:gd name="connsiteY17" fmla="*/ 1352550 h 4714875"/>
                        <a:gd name="connsiteX18" fmla="*/ 4171950 w 4371975"/>
                        <a:gd name="connsiteY18" fmla="*/ 1285875 h 4714875"/>
                        <a:gd name="connsiteX19" fmla="*/ 4371975 w 4371975"/>
                        <a:gd name="connsiteY19" fmla="*/ 933450 h 4714875"/>
                        <a:gd name="connsiteX20" fmla="*/ 3181350 w 4371975"/>
                        <a:gd name="connsiteY20" fmla="*/ 0 h 47148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343025 w 4371975"/>
                        <a:gd name="connsiteY3" fmla="*/ 2381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295400 w 4371975"/>
                        <a:gd name="connsiteY3" fmla="*/ 4667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295400 w 4371975"/>
                        <a:gd name="connsiteY3" fmla="*/ 4667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71975" h="4638675">
                          <a:moveTo>
                            <a:pt x="3181350" y="0"/>
                          </a:moveTo>
                          <a:lnTo>
                            <a:pt x="2514600" y="28575"/>
                          </a:lnTo>
                          <a:lnTo>
                            <a:pt x="2047875" y="200025"/>
                          </a:lnTo>
                          <a:lnTo>
                            <a:pt x="1295400" y="466725"/>
                          </a:lnTo>
                          <a:cubicBezTo>
                            <a:pt x="1368425" y="812800"/>
                            <a:pt x="1631950" y="968375"/>
                            <a:pt x="1800225" y="1219200"/>
                          </a:cubicBezTo>
                          <a:lnTo>
                            <a:pt x="1562100" y="1638300"/>
                          </a:lnTo>
                          <a:lnTo>
                            <a:pt x="276225" y="1981200"/>
                          </a:lnTo>
                          <a:lnTo>
                            <a:pt x="114300" y="3095625"/>
                          </a:lnTo>
                          <a:lnTo>
                            <a:pt x="0" y="3714750"/>
                          </a:lnTo>
                          <a:lnTo>
                            <a:pt x="266700" y="4400550"/>
                          </a:lnTo>
                          <a:lnTo>
                            <a:pt x="723900" y="4638675"/>
                          </a:lnTo>
                          <a:lnTo>
                            <a:pt x="1485900" y="4600575"/>
                          </a:lnTo>
                          <a:lnTo>
                            <a:pt x="1857375" y="4000500"/>
                          </a:lnTo>
                          <a:lnTo>
                            <a:pt x="1695450" y="2457450"/>
                          </a:lnTo>
                          <a:lnTo>
                            <a:pt x="2219325" y="1914525"/>
                          </a:lnTo>
                          <a:lnTo>
                            <a:pt x="2867025" y="1590675"/>
                          </a:lnTo>
                          <a:lnTo>
                            <a:pt x="3409950" y="1495425"/>
                          </a:lnTo>
                          <a:lnTo>
                            <a:pt x="3819525" y="1276350"/>
                          </a:lnTo>
                          <a:lnTo>
                            <a:pt x="4171950" y="1209675"/>
                          </a:lnTo>
                          <a:lnTo>
                            <a:pt x="4371975" y="857250"/>
                          </a:lnTo>
                          <a:lnTo>
                            <a:pt x="3181350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127000" cap="flat">
                      <a:solidFill>
                        <a:srgbClr val="FFC000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529" name="Groupe 2528"/>
                    <p:cNvGrpSpPr/>
                    <p:nvPr/>
                  </p:nvGrpSpPr>
                  <p:grpSpPr>
                    <a:xfrm>
                      <a:off x="574532" y="1696928"/>
                      <a:ext cx="3842456" cy="4205702"/>
                      <a:chOff x="574532" y="1696928"/>
                      <a:chExt cx="3842456" cy="4205702"/>
                    </a:xfrm>
                  </p:grpSpPr>
                  <p:grpSp>
                    <p:nvGrpSpPr>
                      <p:cNvPr id="2530" name="Groupe 2529"/>
                      <p:cNvGrpSpPr/>
                      <p:nvPr/>
                    </p:nvGrpSpPr>
                    <p:grpSpPr>
                      <a:xfrm>
                        <a:off x="1899446" y="2062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5" name="Connecteur droit 258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6" name="Connecteur droit 258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1" name="Groupe 2530"/>
                      <p:cNvGrpSpPr/>
                      <p:nvPr/>
                    </p:nvGrpSpPr>
                    <p:grpSpPr>
                      <a:xfrm>
                        <a:off x="2732566" y="2062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3" name="Connecteur droit 258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4" name="Connecteur droit 258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2" name="Groupe 2531"/>
                      <p:cNvGrpSpPr/>
                      <p:nvPr/>
                    </p:nvGrpSpPr>
                    <p:grpSpPr>
                      <a:xfrm>
                        <a:off x="3312771" y="169692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1" name="Connecteur droit 258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2" name="Connecteur droit 258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3" name="Groupe 2532"/>
                      <p:cNvGrpSpPr/>
                      <p:nvPr/>
                    </p:nvGrpSpPr>
                    <p:grpSpPr>
                      <a:xfrm>
                        <a:off x="3574777" y="2170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9" name="Connecteur droit 257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0" name="Connecteur droit 257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4" name="Groupe 2533"/>
                      <p:cNvGrpSpPr/>
                      <p:nvPr/>
                    </p:nvGrpSpPr>
                    <p:grpSpPr>
                      <a:xfrm>
                        <a:off x="4200988" y="2386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7" name="Connecteur droit 257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8" name="Connecteur droit 257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5" name="Groupe 2534"/>
                      <p:cNvGrpSpPr/>
                      <p:nvPr/>
                    </p:nvGrpSpPr>
                    <p:grpSpPr>
                      <a:xfrm>
                        <a:off x="2397286" y="2562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5" name="Connecteur droit 257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6" name="Connecteur droit 257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6" name="Groupe 2535"/>
                      <p:cNvGrpSpPr/>
                      <p:nvPr/>
                    </p:nvGrpSpPr>
                    <p:grpSpPr>
                      <a:xfrm>
                        <a:off x="2987836" y="2670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3" name="Connecteur droit 257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4" name="Connecteur droit 257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7" name="Groupe 2536"/>
                      <p:cNvGrpSpPr/>
                      <p:nvPr/>
                    </p:nvGrpSpPr>
                    <p:grpSpPr>
                      <a:xfrm>
                        <a:off x="3645061" y="2670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1" name="Connecteur droit 257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2" name="Connecteur droit 257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8" name="Groupe 2537"/>
                      <p:cNvGrpSpPr/>
                      <p:nvPr/>
                    </p:nvGrpSpPr>
                    <p:grpSpPr>
                      <a:xfrm>
                        <a:off x="2368361" y="301905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9" name="Connecteur droit 256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0" name="Connecteur droit 256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9" name="Groupe 2538"/>
                      <p:cNvGrpSpPr/>
                      <p:nvPr/>
                    </p:nvGrpSpPr>
                    <p:grpSpPr>
                      <a:xfrm>
                        <a:off x="1520374" y="568663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7" name="Connecteur droit 256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8" name="Connecteur droit 256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0" name="Groupe 2539"/>
                      <p:cNvGrpSpPr/>
                      <p:nvPr/>
                    </p:nvGrpSpPr>
                    <p:grpSpPr>
                      <a:xfrm>
                        <a:off x="1587049" y="5230123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5" name="Connecteur droit 256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6" name="Connecteur droit 256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1" name="Groupe 2540"/>
                      <p:cNvGrpSpPr/>
                      <p:nvPr/>
                    </p:nvGrpSpPr>
                    <p:grpSpPr>
                      <a:xfrm>
                        <a:off x="730951" y="547802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3" name="Connecteur droit 256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4" name="Connecteur droit 256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2" name="Groupe 2541"/>
                      <p:cNvGrpSpPr/>
                      <p:nvPr/>
                    </p:nvGrpSpPr>
                    <p:grpSpPr>
                      <a:xfrm>
                        <a:off x="1039361" y="498083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1" name="Connecteur droit 256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2" name="Connecteur droit 256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3" name="Groupe 2542"/>
                      <p:cNvGrpSpPr/>
                      <p:nvPr/>
                    </p:nvGrpSpPr>
                    <p:grpSpPr>
                      <a:xfrm>
                        <a:off x="574532" y="45270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9" name="Connecteur droit 255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0" name="Connecteur droit 255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4" name="Groupe 2543"/>
                      <p:cNvGrpSpPr/>
                      <p:nvPr/>
                    </p:nvGrpSpPr>
                    <p:grpSpPr>
                      <a:xfrm>
                        <a:off x="1122266" y="4308332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7" name="Connecteur droit 255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8" name="Connecteur droit 255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5" name="Groupe 2544"/>
                      <p:cNvGrpSpPr/>
                      <p:nvPr/>
                    </p:nvGrpSpPr>
                    <p:grpSpPr>
                      <a:xfrm>
                        <a:off x="1616306" y="467787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5" name="Connecteur droit 255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6" name="Connecteur droit 255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6" name="Groupe 2545"/>
                      <p:cNvGrpSpPr/>
                      <p:nvPr/>
                    </p:nvGrpSpPr>
                    <p:grpSpPr>
                      <a:xfrm>
                        <a:off x="682532" y="3851403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3" name="Connecteur droit 255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4" name="Connecteur droit 255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7" name="Groupe 2546"/>
                      <p:cNvGrpSpPr/>
                      <p:nvPr/>
                    </p:nvGrpSpPr>
                    <p:grpSpPr>
                      <a:xfrm>
                        <a:off x="1616306" y="4104412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1" name="Connecteur droit 255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2" name="Connecteur droit 255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8" name="Groupe 2547"/>
                      <p:cNvGrpSpPr/>
                      <p:nvPr/>
                    </p:nvGrpSpPr>
                    <p:grpSpPr>
                      <a:xfrm>
                        <a:off x="1760807" y="354850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49" name="Connecteur droit 254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0" name="Connecteur droit 254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</p:grpSp>
              </p:grpSp>
              <p:grpSp>
                <p:nvGrpSpPr>
                  <p:cNvPr id="2487" name="Groupe 2486"/>
                  <p:cNvGrpSpPr/>
                  <p:nvPr/>
                </p:nvGrpSpPr>
                <p:grpSpPr>
                  <a:xfrm>
                    <a:off x="3533775" y="1838325"/>
                    <a:ext cx="3152775" cy="3495675"/>
                    <a:chOff x="3533775" y="1838325"/>
                    <a:chExt cx="3152775" cy="3495675"/>
                  </a:xfrm>
                </p:grpSpPr>
                <p:sp>
                  <p:nvSpPr>
                    <p:cNvPr id="2488" name="Forme libre 2487"/>
                    <p:cNvSpPr/>
                    <p:nvPr/>
                  </p:nvSpPr>
                  <p:spPr>
                    <a:xfrm>
                      <a:off x="3533775" y="1838325"/>
                      <a:ext cx="3152775" cy="3495675"/>
                    </a:xfrm>
                    <a:custGeom>
                      <a:avLst/>
                      <a:gdLst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123825 w 3152775"/>
                        <a:gd name="connsiteY12" fmla="*/ 2333625 h 3495675"/>
                        <a:gd name="connsiteX13" fmla="*/ 0 w 3152775"/>
                        <a:gd name="connsiteY13" fmla="*/ 1866900 h 3495675"/>
                        <a:gd name="connsiteX14" fmla="*/ 152400 w 3152775"/>
                        <a:gd name="connsiteY14" fmla="*/ 143827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257175 w 3152775"/>
                        <a:gd name="connsiteY12" fmla="*/ 2171700 h 3495675"/>
                        <a:gd name="connsiteX13" fmla="*/ 0 w 3152775"/>
                        <a:gd name="connsiteY13" fmla="*/ 1866900 h 3495675"/>
                        <a:gd name="connsiteX14" fmla="*/ 152400 w 3152775"/>
                        <a:gd name="connsiteY14" fmla="*/ 143827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257175 w 3152775"/>
                        <a:gd name="connsiteY12" fmla="*/ 2171700 h 3495675"/>
                        <a:gd name="connsiteX13" fmla="*/ 0 w 3152775"/>
                        <a:gd name="connsiteY13" fmla="*/ 1866900 h 3495675"/>
                        <a:gd name="connsiteX14" fmla="*/ 276225 w 3152775"/>
                        <a:gd name="connsiteY14" fmla="*/ 141922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152775" h="3495675">
                          <a:moveTo>
                            <a:pt x="1447800" y="0"/>
                          </a:moveTo>
                          <a:lnTo>
                            <a:pt x="2819400" y="295275"/>
                          </a:lnTo>
                          <a:lnTo>
                            <a:pt x="2981325" y="762000"/>
                          </a:lnTo>
                          <a:lnTo>
                            <a:pt x="2381250" y="1238250"/>
                          </a:lnTo>
                          <a:lnTo>
                            <a:pt x="2628900" y="1647825"/>
                          </a:lnTo>
                          <a:lnTo>
                            <a:pt x="3152775" y="2000250"/>
                          </a:lnTo>
                          <a:lnTo>
                            <a:pt x="2981325" y="3305175"/>
                          </a:lnTo>
                          <a:lnTo>
                            <a:pt x="2409825" y="3495675"/>
                          </a:lnTo>
                          <a:lnTo>
                            <a:pt x="1809750" y="3371850"/>
                          </a:lnTo>
                          <a:lnTo>
                            <a:pt x="1400175" y="2943225"/>
                          </a:lnTo>
                          <a:lnTo>
                            <a:pt x="1276350" y="2695575"/>
                          </a:lnTo>
                          <a:lnTo>
                            <a:pt x="581025" y="2381250"/>
                          </a:lnTo>
                          <a:lnTo>
                            <a:pt x="257175" y="2171700"/>
                          </a:lnTo>
                          <a:lnTo>
                            <a:pt x="0" y="1866900"/>
                          </a:lnTo>
                          <a:lnTo>
                            <a:pt x="276225" y="1419225"/>
                          </a:lnTo>
                          <a:lnTo>
                            <a:pt x="723900" y="1304925"/>
                          </a:lnTo>
                          <a:lnTo>
                            <a:pt x="1343025" y="1190625"/>
                          </a:lnTo>
                          <a:lnTo>
                            <a:pt x="1533525" y="885825"/>
                          </a:lnTo>
                          <a:lnTo>
                            <a:pt x="1371600" y="457200"/>
                          </a:lnTo>
                          <a:lnTo>
                            <a:pt x="1447800" y="0"/>
                          </a:lnTo>
                          <a:close/>
                        </a:path>
                      </a:pathLst>
                    </a:custGeom>
                    <a:solidFill>
                      <a:srgbClr val="DAE3F3"/>
                    </a:solidFill>
                    <a:ln w="127000" cap="flat">
                      <a:solidFill>
                        <a:srgbClr val="5B9AD4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489" name="Groupe 2488"/>
                    <p:cNvGrpSpPr/>
                    <p:nvPr/>
                  </p:nvGrpSpPr>
                  <p:grpSpPr>
                    <a:xfrm>
                      <a:off x="3753061" y="349922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6" name="Connecteur droit 252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7" name="Connecteur droit 252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0" name="Groupe 2489"/>
                    <p:cNvGrpSpPr/>
                    <p:nvPr/>
                  </p:nvGrpSpPr>
                  <p:grpSpPr>
                    <a:xfrm>
                      <a:off x="4162636" y="3709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4" name="Connecteur droit 252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5" name="Connecteur droit 252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1" name="Groupe 2490"/>
                    <p:cNvGrpSpPr/>
                    <p:nvPr/>
                  </p:nvGrpSpPr>
                  <p:grpSpPr>
                    <a:xfrm>
                      <a:off x="5597671" y="211894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2" name="Connecteur droit 2521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3" name="Connecteur droit 2522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2" name="Groupe 2491"/>
                    <p:cNvGrpSpPr/>
                    <p:nvPr/>
                  </p:nvGrpSpPr>
                  <p:grpSpPr>
                    <a:xfrm>
                      <a:off x="5381671" y="2454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0" name="Connecteur droit 2519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1" name="Connecteur droit 2520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3" name="Groupe 2492"/>
                    <p:cNvGrpSpPr/>
                    <p:nvPr/>
                  </p:nvGrpSpPr>
                  <p:grpSpPr>
                    <a:xfrm>
                      <a:off x="5967694" y="2346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8" name="Connecteur droit 2517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9" name="Connecteur droit 2518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4" name="Groupe 2493"/>
                    <p:cNvGrpSpPr/>
                    <p:nvPr/>
                  </p:nvGrpSpPr>
                  <p:grpSpPr>
                    <a:xfrm>
                      <a:off x="6046201" y="3817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6" name="Connecteur droit 251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7" name="Connecteur droit 251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5" name="Groupe 2494"/>
                    <p:cNvGrpSpPr/>
                    <p:nvPr/>
                  </p:nvGrpSpPr>
                  <p:grpSpPr>
                    <a:xfrm>
                      <a:off x="5938201" y="427372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4" name="Connecteur droit 251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5" name="Connecteur droit 251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6" name="Groupe 2495"/>
                    <p:cNvGrpSpPr/>
                    <p:nvPr/>
                  </p:nvGrpSpPr>
                  <p:grpSpPr>
                    <a:xfrm>
                      <a:off x="5586697" y="395940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2" name="Connecteur droit 2511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3" name="Connecteur droit 2512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7" name="Groupe 2496"/>
                    <p:cNvGrpSpPr/>
                    <p:nvPr/>
                  </p:nvGrpSpPr>
                  <p:grpSpPr>
                    <a:xfrm>
                      <a:off x="5329522" y="43817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0" name="Connecteur droit 2509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1" name="Connecteur droit 2510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8" name="Groupe 2497"/>
                    <p:cNvGrpSpPr/>
                    <p:nvPr/>
                  </p:nvGrpSpPr>
                  <p:grpSpPr>
                    <a:xfrm>
                      <a:off x="5165671" y="199804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8" name="Connecteur droit 2507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9" name="Connecteur droit 2508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9" name="Groupe 2498"/>
                    <p:cNvGrpSpPr/>
                    <p:nvPr/>
                  </p:nvGrpSpPr>
                  <p:grpSpPr>
                    <a:xfrm>
                      <a:off x="4222208" y="3235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6" name="Connecteur droit 250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7" name="Connecteur droit 250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500" name="Groupe 2499"/>
                    <p:cNvGrpSpPr/>
                    <p:nvPr/>
                  </p:nvGrpSpPr>
                  <p:grpSpPr>
                    <a:xfrm>
                      <a:off x="5751694" y="473023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4" name="Connecteur droit 250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5" name="Connecteur droit 250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501" name="Groupe 2500"/>
                    <p:cNvGrpSpPr/>
                    <p:nvPr/>
                  </p:nvGrpSpPr>
                  <p:grpSpPr>
                    <a:xfrm>
                      <a:off x="5158228" y="3226577"/>
                      <a:ext cx="218397" cy="216001"/>
                      <a:chOff x="3682777" y="688500"/>
                      <a:chExt cx="218397" cy="216001"/>
                    </a:xfrm>
                  </p:grpSpPr>
                  <p:cxnSp>
                    <p:nvCxnSpPr>
                      <p:cNvPr id="2502" name="Connecteur droit 2501"/>
                      <p:cNvCxnSpPr/>
                      <p:nvPr/>
                    </p:nvCxnSpPr>
                    <p:spPr>
                      <a:xfrm rot="16200000">
                        <a:off x="3685174" y="68850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3" name="Connecteur droit 2502"/>
                      <p:cNvCxnSpPr/>
                      <p:nvPr/>
                    </p:nvCxnSpPr>
                    <p:spPr>
                      <a:xfrm>
                        <a:off x="3682777" y="688500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</p:grpSp>
            </p:grpSp>
            <p:grpSp>
              <p:nvGrpSpPr>
                <p:cNvPr id="2477" name="Groupe 2476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2478" name="Connecteur droit avec flèche 2477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9" name="Connecteur droit avec flèche 2478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0" name="Connecteur droit avec flèche 2479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1" name="Connecteur droit avec flèche 2480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2" name="Connecteur droit avec flèche 2481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3" name="Connecteur droit avec flèche 2482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2776" name="ZoneTexte 2775"/>
              <p:cNvSpPr txBox="1"/>
              <p:nvPr/>
            </p:nvSpPr>
            <p:spPr>
              <a:xfrm>
                <a:off x="6149" y="1406826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(1)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7" name="ZoneTexte 2776"/>
              <p:cNvSpPr txBox="1"/>
              <p:nvPr/>
            </p:nvSpPr>
            <p:spPr>
              <a:xfrm>
                <a:off x="7424847" y="1406826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(2)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8" name="ZoneTexte 2777"/>
              <p:cNvSpPr txBox="1"/>
              <p:nvPr/>
            </p:nvSpPr>
            <p:spPr>
              <a:xfrm>
                <a:off x="14798499" y="1375120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(3)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9" name="ZoneTexte 2778"/>
              <p:cNvSpPr txBox="1"/>
              <p:nvPr/>
            </p:nvSpPr>
            <p:spPr>
              <a:xfrm>
                <a:off x="22181028" y="1406934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(4)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1" name="ZoneTexte 2780"/>
              <p:cNvSpPr txBox="1"/>
              <p:nvPr/>
            </p:nvSpPr>
            <p:spPr>
              <a:xfrm>
                <a:off x="29582505" y="1375120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(5)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4" name="Accolade fermante 2783"/>
              <p:cNvSpPr/>
              <p:nvPr/>
            </p:nvSpPr>
            <p:spPr>
              <a:xfrm rot="5400000">
                <a:off x="6662902" y="1352085"/>
                <a:ext cx="938843" cy="14264651"/>
              </a:xfrm>
              <a:prstGeom prst="rightBrac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5" name="ZoneTexte 2784"/>
              <p:cNvSpPr txBox="1"/>
              <p:nvPr/>
            </p:nvSpPr>
            <p:spPr>
              <a:xfrm>
                <a:off x="0" y="9372552"/>
                <a:ext cx="1426464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400" b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Initialization</a:t>
                </a:r>
                <a:endParaRPr lang="fr-FR" sz="4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6" name="Accolade fermante 2785"/>
              <p:cNvSpPr/>
              <p:nvPr/>
            </p:nvSpPr>
            <p:spPr>
              <a:xfrm rot="5400000">
                <a:off x="25141499" y="-2319412"/>
                <a:ext cx="938843" cy="21609422"/>
              </a:xfrm>
              <a:prstGeom prst="rightBrac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8" name="ZoneTexte 2787"/>
              <p:cNvSpPr txBox="1"/>
              <p:nvPr/>
            </p:nvSpPr>
            <p:spPr>
              <a:xfrm>
                <a:off x="14806209" y="9376361"/>
                <a:ext cx="215715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400" b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Iteration</a:t>
                </a:r>
                <a:r>
                  <a:rPr lang="fr-FR" sz="44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44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fr-FR" sz="4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8" name="ZoneTexte 727"/>
            <p:cNvSpPr txBox="1"/>
            <p:nvPr/>
          </p:nvSpPr>
          <p:spPr>
            <a:xfrm>
              <a:off x="-2" y="6933317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Unlabeled</a:t>
              </a:r>
              <a:r>
                <a:rPr lang="fr-FR" sz="4000" b="1" i="1" dirty="0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4000" b="1" i="1" dirty="0" err="1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fr-FR" sz="4000" b="1" i="1" dirty="0">
                <a:solidFill>
                  <a:srgbClr val="A3A3A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9" name="ZoneTexte 728"/>
            <p:cNvSpPr txBox="1"/>
            <p:nvPr/>
          </p:nvSpPr>
          <p:spPr>
            <a:xfrm>
              <a:off x="7424847" y="6933260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Unconstrained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clustering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0" name="ZoneTexte 729"/>
            <p:cNvSpPr txBox="1"/>
            <p:nvPr/>
          </p:nvSpPr>
          <p:spPr>
            <a:xfrm>
              <a:off x="14806209" y="6927028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Constraints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sampling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1" name="ZoneTexte 730"/>
            <p:cNvSpPr txBox="1"/>
            <p:nvPr/>
          </p:nvSpPr>
          <p:spPr>
            <a:xfrm>
              <a:off x="22195595" y="6927409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Constraints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annotation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2" name="ZoneTexte 731"/>
            <p:cNvSpPr txBox="1"/>
            <p:nvPr/>
          </p:nvSpPr>
          <p:spPr>
            <a:xfrm>
              <a:off x="29576957" y="6927028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 </a:t>
              </a:r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constrained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clustering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3" name="ZoneTexte 732"/>
            <p:cNvSpPr txBox="1"/>
            <p:nvPr/>
          </p:nvSpPr>
          <p:spPr>
            <a:xfrm rot="1910886">
              <a:off x="23612975" y="4730004"/>
              <a:ext cx="280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CANNOT-LINK</a:t>
              </a:r>
              <a:endParaRPr lang="fr-FR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4" name="ZoneTexte 733"/>
            <p:cNvSpPr txBox="1"/>
            <p:nvPr/>
          </p:nvSpPr>
          <p:spPr>
            <a:xfrm rot="4727377">
              <a:off x="26585232" y="3226658"/>
              <a:ext cx="280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MUST-LINK</a:t>
              </a:r>
              <a:endPara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28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856175" y="242338"/>
            <a:ext cx="11059899" cy="6244472"/>
            <a:chOff x="856175" y="242338"/>
            <a:chExt cx="11059899" cy="6244472"/>
          </a:xfrm>
        </p:grpSpPr>
        <p:grpSp>
          <p:nvGrpSpPr>
            <p:cNvPr id="3" name="Groupe 2"/>
            <p:cNvGrpSpPr/>
            <p:nvPr/>
          </p:nvGrpSpPr>
          <p:grpSpPr>
            <a:xfrm>
              <a:off x="1540296" y="1185327"/>
              <a:ext cx="7326556" cy="3677144"/>
              <a:chOff x="1540296" y="1185327"/>
              <a:chExt cx="7326556" cy="3677144"/>
            </a:xfrm>
          </p:grpSpPr>
          <p:sp>
            <p:nvSpPr>
              <p:cNvPr id="42" name="Forme libre 41"/>
              <p:cNvSpPr/>
              <p:nvPr/>
            </p:nvSpPr>
            <p:spPr>
              <a:xfrm>
                <a:off x="1540296" y="1185327"/>
                <a:ext cx="7326556" cy="3677144"/>
              </a:xfrm>
              <a:custGeom>
                <a:avLst/>
                <a:gdLst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28351 w 7334602"/>
                  <a:gd name="connsiteY235" fmla="*/ 2150540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19834 w 7334602"/>
                  <a:gd name="connsiteY251" fmla="*/ 31453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98572 w 7326556"/>
                  <a:gd name="connsiteY245" fmla="*/ 2624673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44697 w 7326556"/>
                  <a:gd name="connsiteY220" fmla="*/ 17102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7326556" h="3677144">
                    <a:moveTo>
                      <a:pt x="17572" y="3674540"/>
                    </a:moveTo>
                    <a:cubicBezTo>
                      <a:pt x="22687" y="3687945"/>
                      <a:pt x="39678" y="3645927"/>
                      <a:pt x="51438" y="3632206"/>
                    </a:cubicBezTo>
                    <a:cubicBezTo>
                      <a:pt x="56633" y="3626145"/>
                      <a:pt x="63385" y="3621506"/>
                      <a:pt x="68372" y="3615273"/>
                    </a:cubicBezTo>
                    <a:cubicBezTo>
                      <a:pt x="74729" y="3607327"/>
                      <a:pt x="78110" y="3597068"/>
                      <a:pt x="85305" y="3589873"/>
                    </a:cubicBezTo>
                    <a:cubicBezTo>
                      <a:pt x="92500" y="3582678"/>
                      <a:pt x="102979" y="3579562"/>
                      <a:pt x="110705" y="3572940"/>
                    </a:cubicBezTo>
                    <a:cubicBezTo>
                      <a:pt x="122827" y="3562550"/>
                      <a:pt x="131288" y="3547929"/>
                      <a:pt x="144572" y="3539073"/>
                    </a:cubicBezTo>
                    <a:cubicBezTo>
                      <a:pt x="222750" y="3486955"/>
                      <a:pt x="126584" y="3553463"/>
                      <a:pt x="186905" y="3505206"/>
                    </a:cubicBezTo>
                    <a:cubicBezTo>
                      <a:pt x="194851" y="3498849"/>
                      <a:pt x="203838" y="3493917"/>
                      <a:pt x="212305" y="3488273"/>
                    </a:cubicBezTo>
                    <a:cubicBezTo>
                      <a:pt x="217949" y="3479806"/>
                      <a:pt x="222616" y="3470599"/>
                      <a:pt x="229238" y="3462873"/>
                    </a:cubicBezTo>
                    <a:cubicBezTo>
                      <a:pt x="239628" y="3450751"/>
                      <a:pt x="254249" y="3442290"/>
                      <a:pt x="263105" y="3429006"/>
                    </a:cubicBezTo>
                    <a:lnTo>
                      <a:pt x="296972" y="3378206"/>
                    </a:lnTo>
                    <a:cubicBezTo>
                      <a:pt x="313906" y="3352805"/>
                      <a:pt x="311082" y="3349985"/>
                      <a:pt x="339305" y="3335873"/>
                    </a:cubicBezTo>
                    <a:cubicBezTo>
                      <a:pt x="347287" y="3331882"/>
                      <a:pt x="356723" y="3331397"/>
                      <a:pt x="364705" y="3327406"/>
                    </a:cubicBezTo>
                    <a:cubicBezTo>
                      <a:pt x="373806" y="3322855"/>
                      <a:pt x="381004" y="3315024"/>
                      <a:pt x="390105" y="3310473"/>
                    </a:cubicBezTo>
                    <a:cubicBezTo>
                      <a:pt x="398087" y="3306482"/>
                      <a:pt x="407703" y="3306340"/>
                      <a:pt x="415505" y="3302006"/>
                    </a:cubicBezTo>
                    <a:cubicBezTo>
                      <a:pt x="433295" y="3292123"/>
                      <a:pt x="466305" y="3268140"/>
                      <a:pt x="466305" y="3268140"/>
                    </a:cubicBezTo>
                    <a:cubicBezTo>
                      <a:pt x="477414" y="3251477"/>
                      <a:pt x="484086" y="3237871"/>
                      <a:pt x="500172" y="3225806"/>
                    </a:cubicBezTo>
                    <a:cubicBezTo>
                      <a:pt x="516453" y="3213595"/>
                      <a:pt x="536582" y="3206331"/>
                      <a:pt x="550972" y="3191940"/>
                    </a:cubicBezTo>
                    <a:cubicBezTo>
                      <a:pt x="565047" y="3177864"/>
                      <a:pt x="574078" y="3166618"/>
                      <a:pt x="593305" y="3158073"/>
                    </a:cubicBezTo>
                    <a:cubicBezTo>
                      <a:pt x="609616" y="3150824"/>
                      <a:pt x="627172" y="3146784"/>
                      <a:pt x="644105" y="3141140"/>
                    </a:cubicBezTo>
                    <a:lnTo>
                      <a:pt x="694905" y="3124206"/>
                    </a:lnTo>
                    <a:cubicBezTo>
                      <a:pt x="694910" y="3124204"/>
                      <a:pt x="745701" y="3107276"/>
                      <a:pt x="745705" y="3107273"/>
                    </a:cubicBezTo>
                    <a:cubicBezTo>
                      <a:pt x="754172" y="3101629"/>
                      <a:pt x="762004" y="3094891"/>
                      <a:pt x="771105" y="3090340"/>
                    </a:cubicBezTo>
                    <a:cubicBezTo>
                      <a:pt x="779087" y="3086349"/>
                      <a:pt x="788703" y="3086207"/>
                      <a:pt x="796505" y="3081873"/>
                    </a:cubicBezTo>
                    <a:cubicBezTo>
                      <a:pt x="814295" y="3071989"/>
                      <a:pt x="830372" y="3059295"/>
                      <a:pt x="847305" y="3048006"/>
                    </a:cubicBezTo>
                    <a:lnTo>
                      <a:pt x="872705" y="3031073"/>
                    </a:lnTo>
                    <a:cubicBezTo>
                      <a:pt x="885280" y="3012209"/>
                      <a:pt x="889334" y="3002530"/>
                      <a:pt x="906572" y="2988740"/>
                    </a:cubicBezTo>
                    <a:cubicBezTo>
                      <a:pt x="914518" y="2982383"/>
                      <a:pt x="924155" y="2978320"/>
                      <a:pt x="931972" y="2971806"/>
                    </a:cubicBezTo>
                    <a:cubicBezTo>
                      <a:pt x="974251" y="2936573"/>
                      <a:pt x="938135" y="2952818"/>
                      <a:pt x="982772" y="2937940"/>
                    </a:cubicBezTo>
                    <a:cubicBezTo>
                      <a:pt x="1032300" y="2888411"/>
                      <a:pt x="1008500" y="2906676"/>
                      <a:pt x="1050505" y="2878673"/>
                    </a:cubicBezTo>
                    <a:cubicBezTo>
                      <a:pt x="1056149" y="2870206"/>
                      <a:pt x="1060243" y="2860468"/>
                      <a:pt x="1067438" y="2853273"/>
                    </a:cubicBezTo>
                    <a:cubicBezTo>
                      <a:pt x="1091278" y="2829433"/>
                      <a:pt x="1102664" y="2830173"/>
                      <a:pt x="1126705" y="2810940"/>
                    </a:cubicBezTo>
                    <a:cubicBezTo>
                      <a:pt x="1132938" y="2805953"/>
                      <a:pt x="1137405" y="2798993"/>
                      <a:pt x="1143638" y="2794006"/>
                    </a:cubicBezTo>
                    <a:cubicBezTo>
                      <a:pt x="1151584" y="2787649"/>
                      <a:pt x="1161312" y="2783695"/>
                      <a:pt x="1169038" y="2777073"/>
                    </a:cubicBezTo>
                    <a:cubicBezTo>
                      <a:pt x="1181160" y="2766683"/>
                      <a:pt x="1189621" y="2752062"/>
                      <a:pt x="1202905" y="2743206"/>
                    </a:cubicBezTo>
                    <a:cubicBezTo>
                      <a:pt x="1219838" y="2731917"/>
                      <a:pt x="1239315" y="2723730"/>
                      <a:pt x="1253705" y="2709340"/>
                    </a:cubicBezTo>
                    <a:cubicBezTo>
                      <a:pt x="1270492" y="2692553"/>
                      <a:pt x="1289761" y="2668856"/>
                      <a:pt x="1312972" y="2658540"/>
                    </a:cubicBezTo>
                    <a:cubicBezTo>
                      <a:pt x="1329283" y="2651291"/>
                      <a:pt x="1363772" y="2641606"/>
                      <a:pt x="1363772" y="2641606"/>
                    </a:cubicBezTo>
                    <a:cubicBezTo>
                      <a:pt x="1375061" y="2633139"/>
                      <a:pt x="1385017" y="2622517"/>
                      <a:pt x="1397638" y="2616206"/>
                    </a:cubicBezTo>
                    <a:cubicBezTo>
                      <a:pt x="1408046" y="2611002"/>
                      <a:pt x="1420316" y="2610937"/>
                      <a:pt x="1431505" y="2607740"/>
                    </a:cubicBezTo>
                    <a:cubicBezTo>
                      <a:pt x="1440086" y="2605288"/>
                      <a:pt x="1448923" y="2603264"/>
                      <a:pt x="1456905" y="2599273"/>
                    </a:cubicBezTo>
                    <a:cubicBezTo>
                      <a:pt x="1466006" y="2594722"/>
                      <a:pt x="1473204" y="2586891"/>
                      <a:pt x="1482305" y="2582340"/>
                    </a:cubicBezTo>
                    <a:cubicBezTo>
                      <a:pt x="1490287" y="2578349"/>
                      <a:pt x="1499723" y="2577864"/>
                      <a:pt x="1507705" y="2573873"/>
                    </a:cubicBezTo>
                    <a:cubicBezTo>
                      <a:pt x="1516806" y="2569322"/>
                      <a:pt x="1524004" y="2561491"/>
                      <a:pt x="1533105" y="2556940"/>
                    </a:cubicBezTo>
                    <a:cubicBezTo>
                      <a:pt x="1541087" y="2552949"/>
                      <a:pt x="1550523" y="2552464"/>
                      <a:pt x="1558505" y="2548473"/>
                    </a:cubicBezTo>
                    <a:cubicBezTo>
                      <a:pt x="1567606" y="2543922"/>
                      <a:pt x="1575959" y="2537897"/>
                      <a:pt x="1583905" y="2531540"/>
                    </a:cubicBezTo>
                    <a:cubicBezTo>
                      <a:pt x="1590138" y="2526553"/>
                      <a:pt x="1593993" y="2518713"/>
                      <a:pt x="1600838" y="2514606"/>
                    </a:cubicBezTo>
                    <a:cubicBezTo>
                      <a:pt x="1608491" y="2510014"/>
                      <a:pt x="1617771" y="2508962"/>
                      <a:pt x="1626238" y="2506140"/>
                    </a:cubicBezTo>
                    <a:cubicBezTo>
                      <a:pt x="1634705" y="2500495"/>
                      <a:pt x="1642536" y="2493757"/>
                      <a:pt x="1651638" y="2489206"/>
                    </a:cubicBezTo>
                    <a:cubicBezTo>
                      <a:pt x="1659620" y="2485215"/>
                      <a:pt x="1669385" y="2485332"/>
                      <a:pt x="1677038" y="2480740"/>
                    </a:cubicBezTo>
                    <a:cubicBezTo>
                      <a:pt x="1683883" y="2476633"/>
                      <a:pt x="1687330" y="2468234"/>
                      <a:pt x="1693972" y="2463806"/>
                    </a:cubicBezTo>
                    <a:cubicBezTo>
                      <a:pt x="1704473" y="2456805"/>
                      <a:pt x="1716880" y="2453135"/>
                      <a:pt x="1727838" y="2446873"/>
                    </a:cubicBezTo>
                    <a:cubicBezTo>
                      <a:pt x="1736673" y="2441825"/>
                      <a:pt x="1744403" y="2434989"/>
                      <a:pt x="1753238" y="2429940"/>
                    </a:cubicBezTo>
                    <a:cubicBezTo>
                      <a:pt x="1764197" y="2423678"/>
                      <a:pt x="1776146" y="2419268"/>
                      <a:pt x="1787105" y="2413006"/>
                    </a:cubicBezTo>
                    <a:cubicBezTo>
                      <a:pt x="1795940" y="2407957"/>
                      <a:pt x="1803404" y="2400624"/>
                      <a:pt x="1812505" y="2396073"/>
                    </a:cubicBezTo>
                    <a:cubicBezTo>
                      <a:pt x="1820487" y="2392082"/>
                      <a:pt x="1829923" y="2391597"/>
                      <a:pt x="1837905" y="2387606"/>
                    </a:cubicBezTo>
                    <a:cubicBezTo>
                      <a:pt x="1903557" y="2354780"/>
                      <a:pt x="1824861" y="2383488"/>
                      <a:pt x="1888705" y="2362206"/>
                    </a:cubicBezTo>
                    <a:cubicBezTo>
                      <a:pt x="1894349" y="2353739"/>
                      <a:pt x="1897692" y="2343163"/>
                      <a:pt x="1905638" y="2336806"/>
                    </a:cubicBezTo>
                    <a:cubicBezTo>
                      <a:pt x="1912607" y="2331231"/>
                      <a:pt x="1923056" y="2332331"/>
                      <a:pt x="1931038" y="2328340"/>
                    </a:cubicBezTo>
                    <a:cubicBezTo>
                      <a:pt x="1940140" y="2323789"/>
                      <a:pt x="1948492" y="2317763"/>
                      <a:pt x="1956438" y="2311406"/>
                    </a:cubicBezTo>
                    <a:cubicBezTo>
                      <a:pt x="1982686" y="2290408"/>
                      <a:pt x="1964030" y="2294911"/>
                      <a:pt x="1998772" y="2277540"/>
                    </a:cubicBezTo>
                    <a:cubicBezTo>
                      <a:pt x="2040499" y="2256676"/>
                      <a:pt x="2009137" y="2284489"/>
                      <a:pt x="2049572" y="2252140"/>
                    </a:cubicBezTo>
                    <a:cubicBezTo>
                      <a:pt x="2075825" y="2231137"/>
                      <a:pt x="2057154" y="2235649"/>
                      <a:pt x="2091905" y="2218273"/>
                    </a:cubicBezTo>
                    <a:cubicBezTo>
                      <a:pt x="2115551" y="2206450"/>
                      <a:pt x="2154725" y="2204461"/>
                      <a:pt x="2176572" y="2201340"/>
                    </a:cubicBezTo>
                    <a:cubicBezTo>
                      <a:pt x="2227513" y="2184359"/>
                      <a:pt x="2176635" y="2205526"/>
                      <a:pt x="2227372" y="2167473"/>
                    </a:cubicBezTo>
                    <a:cubicBezTo>
                      <a:pt x="2240537" y="2157599"/>
                      <a:pt x="2255750" y="2150795"/>
                      <a:pt x="2269705" y="2142073"/>
                    </a:cubicBezTo>
                    <a:cubicBezTo>
                      <a:pt x="2292871" y="2127594"/>
                      <a:pt x="2302262" y="2121632"/>
                      <a:pt x="2320505" y="2099740"/>
                    </a:cubicBezTo>
                    <a:cubicBezTo>
                      <a:pt x="2327019" y="2091923"/>
                      <a:pt x="2330737" y="2081998"/>
                      <a:pt x="2337438" y="2074340"/>
                    </a:cubicBezTo>
                    <a:cubicBezTo>
                      <a:pt x="2350579" y="2059321"/>
                      <a:pt x="2368702" y="2048611"/>
                      <a:pt x="2379772" y="2032006"/>
                    </a:cubicBezTo>
                    <a:cubicBezTo>
                      <a:pt x="2402349" y="1998139"/>
                      <a:pt x="2388238" y="2012250"/>
                      <a:pt x="2422105" y="1989673"/>
                    </a:cubicBezTo>
                    <a:cubicBezTo>
                      <a:pt x="2436985" y="1945035"/>
                      <a:pt x="2420737" y="1981155"/>
                      <a:pt x="2455972" y="1938873"/>
                    </a:cubicBezTo>
                    <a:cubicBezTo>
                      <a:pt x="2462486" y="1931056"/>
                      <a:pt x="2465710" y="1920668"/>
                      <a:pt x="2472905" y="1913473"/>
                    </a:cubicBezTo>
                    <a:cubicBezTo>
                      <a:pt x="2480100" y="1906278"/>
                      <a:pt x="2490579" y="1903162"/>
                      <a:pt x="2498305" y="1896540"/>
                    </a:cubicBezTo>
                    <a:cubicBezTo>
                      <a:pt x="2510427" y="1886150"/>
                      <a:pt x="2523316" y="1875957"/>
                      <a:pt x="2532172" y="1862673"/>
                    </a:cubicBezTo>
                    <a:cubicBezTo>
                      <a:pt x="2537816" y="1854206"/>
                      <a:pt x="2541910" y="1844468"/>
                      <a:pt x="2549105" y="1837273"/>
                    </a:cubicBezTo>
                    <a:cubicBezTo>
                      <a:pt x="2556300" y="1830078"/>
                      <a:pt x="2566559" y="1826697"/>
                      <a:pt x="2574505" y="1820340"/>
                    </a:cubicBezTo>
                    <a:cubicBezTo>
                      <a:pt x="2607711" y="1793774"/>
                      <a:pt x="2572726" y="1809643"/>
                      <a:pt x="2616838" y="1794940"/>
                    </a:cubicBezTo>
                    <a:cubicBezTo>
                      <a:pt x="2648163" y="1763615"/>
                      <a:pt x="2627128" y="1782436"/>
                      <a:pt x="2684572" y="1744140"/>
                    </a:cubicBezTo>
                    <a:cubicBezTo>
                      <a:pt x="2693039" y="1738495"/>
                      <a:pt x="2700100" y="1729674"/>
                      <a:pt x="2709972" y="1727206"/>
                    </a:cubicBezTo>
                    <a:cubicBezTo>
                      <a:pt x="2720828" y="1724492"/>
                      <a:pt x="2757088" y="1716348"/>
                      <a:pt x="2769238" y="1710273"/>
                    </a:cubicBezTo>
                    <a:cubicBezTo>
                      <a:pt x="2834890" y="1677447"/>
                      <a:pt x="2756194" y="1706155"/>
                      <a:pt x="2820038" y="1684873"/>
                    </a:cubicBezTo>
                    <a:cubicBezTo>
                      <a:pt x="2825683" y="1679229"/>
                      <a:pt x="2829832" y="1671510"/>
                      <a:pt x="2836972" y="1667940"/>
                    </a:cubicBezTo>
                    <a:cubicBezTo>
                      <a:pt x="2847380" y="1662736"/>
                      <a:pt x="2859650" y="1662670"/>
                      <a:pt x="2870838" y="1659473"/>
                    </a:cubicBezTo>
                    <a:cubicBezTo>
                      <a:pt x="2879419" y="1657021"/>
                      <a:pt x="2888256" y="1654997"/>
                      <a:pt x="2896238" y="1651006"/>
                    </a:cubicBezTo>
                    <a:cubicBezTo>
                      <a:pt x="2905339" y="1646455"/>
                      <a:pt x="2912285" y="1638081"/>
                      <a:pt x="2921638" y="1634073"/>
                    </a:cubicBezTo>
                    <a:cubicBezTo>
                      <a:pt x="3004979" y="1598356"/>
                      <a:pt x="2904716" y="1657046"/>
                      <a:pt x="2989372" y="1608673"/>
                    </a:cubicBezTo>
                    <a:cubicBezTo>
                      <a:pt x="2998207" y="1603625"/>
                      <a:pt x="3005937" y="1596789"/>
                      <a:pt x="3014772" y="1591740"/>
                    </a:cubicBezTo>
                    <a:cubicBezTo>
                      <a:pt x="3044071" y="1574997"/>
                      <a:pt x="3045538" y="1575839"/>
                      <a:pt x="3074038" y="1566340"/>
                    </a:cubicBezTo>
                    <a:cubicBezTo>
                      <a:pt x="3085327" y="1557873"/>
                      <a:pt x="3096345" y="1549032"/>
                      <a:pt x="3107905" y="1540940"/>
                    </a:cubicBezTo>
                    <a:cubicBezTo>
                      <a:pt x="3124578" y="1529269"/>
                      <a:pt x="3141772" y="1518362"/>
                      <a:pt x="3158705" y="1507073"/>
                    </a:cubicBezTo>
                    <a:lnTo>
                      <a:pt x="3209505" y="1473206"/>
                    </a:lnTo>
                    <a:lnTo>
                      <a:pt x="3234905" y="1456273"/>
                    </a:lnTo>
                    <a:cubicBezTo>
                      <a:pt x="3243372" y="1450629"/>
                      <a:pt x="3250652" y="1442558"/>
                      <a:pt x="3260305" y="1439340"/>
                    </a:cubicBezTo>
                    <a:cubicBezTo>
                      <a:pt x="3317582" y="1420247"/>
                      <a:pt x="3248060" y="1445462"/>
                      <a:pt x="3328038" y="1405473"/>
                    </a:cubicBezTo>
                    <a:cubicBezTo>
                      <a:pt x="3336020" y="1401482"/>
                      <a:pt x="3345456" y="1400997"/>
                      <a:pt x="3353438" y="1397006"/>
                    </a:cubicBezTo>
                    <a:cubicBezTo>
                      <a:pt x="3408840" y="1369305"/>
                      <a:pt x="3348063" y="1392124"/>
                      <a:pt x="3404238" y="1354673"/>
                    </a:cubicBezTo>
                    <a:cubicBezTo>
                      <a:pt x="3411664" y="1349722"/>
                      <a:pt x="3421171" y="1349028"/>
                      <a:pt x="3429638" y="1346206"/>
                    </a:cubicBezTo>
                    <a:cubicBezTo>
                      <a:pt x="3435283" y="1340562"/>
                      <a:pt x="3439930" y="1333701"/>
                      <a:pt x="3446572" y="1329273"/>
                    </a:cubicBezTo>
                    <a:cubicBezTo>
                      <a:pt x="3472056" y="1312284"/>
                      <a:pt x="3480036" y="1313548"/>
                      <a:pt x="3505838" y="1303873"/>
                    </a:cubicBezTo>
                    <a:cubicBezTo>
                      <a:pt x="3520069" y="1298537"/>
                      <a:pt x="3533754" y="1291746"/>
                      <a:pt x="3548172" y="1286940"/>
                    </a:cubicBezTo>
                    <a:cubicBezTo>
                      <a:pt x="3559211" y="1283260"/>
                      <a:pt x="3570999" y="1282153"/>
                      <a:pt x="3582038" y="1278473"/>
                    </a:cubicBezTo>
                    <a:cubicBezTo>
                      <a:pt x="3596456" y="1273667"/>
                      <a:pt x="3609954" y="1266346"/>
                      <a:pt x="3624372" y="1261540"/>
                    </a:cubicBezTo>
                    <a:cubicBezTo>
                      <a:pt x="3635411" y="1257860"/>
                      <a:pt x="3647343" y="1257159"/>
                      <a:pt x="3658238" y="1253073"/>
                    </a:cubicBezTo>
                    <a:cubicBezTo>
                      <a:pt x="3670056" y="1248641"/>
                      <a:pt x="3680386" y="1240827"/>
                      <a:pt x="3692105" y="1236140"/>
                    </a:cubicBezTo>
                    <a:cubicBezTo>
                      <a:pt x="3726469" y="1222394"/>
                      <a:pt x="3743500" y="1219057"/>
                      <a:pt x="3776772" y="1210740"/>
                    </a:cubicBezTo>
                    <a:cubicBezTo>
                      <a:pt x="3838939" y="1179655"/>
                      <a:pt x="3783782" y="1202538"/>
                      <a:pt x="3878372" y="1185340"/>
                    </a:cubicBezTo>
                    <a:cubicBezTo>
                      <a:pt x="3887153" y="1183744"/>
                      <a:pt x="3895191" y="1179325"/>
                      <a:pt x="3903772" y="1176873"/>
                    </a:cubicBezTo>
                    <a:cubicBezTo>
                      <a:pt x="3914960" y="1173676"/>
                      <a:pt x="3926279" y="1170930"/>
                      <a:pt x="3937638" y="1168406"/>
                    </a:cubicBezTo>
                    <a:cubicBezTo>
                      <a:pt x="3968735" y="1161496"/>
                      <a:pt x="3984323" y="1160327"/>
                      <a:pt x="4013838" y="1151473"/>
                    </a:cubicBezTo>
                    <a:cubicBezTo>
                      <a:pt x="4033602" y="1145544"/>
                      <a:pt x="4086769" y="1127707"/>
                      <a:pt x="4106972" y="1117606"/>
                    </a:cubicBezTo>
                    <a:cubicBezTo>
                      <a:pt x="4116073" y="1113055"/>
                      <a:pt x="4123019" y="1104681"/>
                      <a:pt x="4132372" y="1100673"/>
                    </a:cubicBezTo>
                    <a:cubicBezTo>
                      <a:pt x="4142840" y="1096187"/>
                      <a:pt x="4201031" y="1085248"/>
                      <a:pt x="4208572" y="1083740"/>
                    </a:cubicBezTo>
                    <a:cubicBezTo>
                      <a:pt x="4257012" y="1064363"/>
                      <a:pt x="4270624" y="1061818"/>
                      <a:pt x="4318638" y="1024473"/>
                    </a:cubicBezTo>
                    <a:cubicBezTo>
                      <a:pt x="4344038" y="1004717"/>
                      <a:pt x="4366057" y="979596"/>
                      <a:pt x="4394838" y="965206"/>
                    </a:cubicBezTo>
                    <a:cubicBezTo>
                      <a:pt x="4418964" y="953143"/>
                      <a:pt x="4449773" y="938822"/>
                      <a:pt x="4471038" y="922873"/>
                    </a:cubicBezTo>
                    <a:cubicBezTo>
                      <a:pt x="4480617" y="915689"/>
                      <a:pt x="4486475" y="904115"/>
                      <a:pt x="4496438" y="897473"/>
                    </a:cubicBezTo>
                    <a:cubicBezTo>
                      <a:pt x="4512190" y="886971"/>
                      <a:pt x="4531184" y="882107"/>
                      <a:pt x="4547238" y="872073"/>
                    </a:cubicBezTo>
                    <a:cubicBezTo>
                      <a:pt x="4554007" y="867842"/>
                      <a:pt x="4558040" y="860250"/>
                      <a:pt x="4564172" y="855140"/>
                    </a:cubicBezTo>
                    <a:cubicBezTo>
                      <a:pt x="4598345" y="826663"/>
                      <a:pt x="4588973" y="832762"/>
                      <a:pt x="4623438" y="821273"/>
                    </a:cubicBezTo>
                    <a:cubicBezTo>
                      <a:pt x="4683190" y="776459"/>
                      <a:pt x="4629419" y="812201"/>
                      <a:pt x="4699638" y="778940"/>
                    </a:cubicBezTo>
                    <a:cubicBezTo>
                      <a:pt x="4738611" y="760479"/>
                      <a:pt x="4843509" y="704117"/>
                      <a:pt x="4894372" y="685806"/>
                    </a:cubicBezTo>
                    <a:cubicBezTo>
                      <a:pt x="4938884" y="669782"/>
                      <a:pt x="4985132" y="658948"/>
                      <a:pt x="5029838" y="643473"/>
                    </a:cubicBezTo>
                    <a:cubicBezTo>
                      <a:pt x="5105038" y="617442"/>
                      <a:pt x="5104572" y="607502"/>
                      <a:pt x="5173772" y="592673"/>
                    </a:cubicBezTo>
                    <a:cubicBezTo>
                      <a:pt x="5199803" y="587095"/>
                      <a:pt x="5288166" y="578081"/>
                      <a:pt x="5309238" y="575740"/>
                    </a:cubicBezTo>
                    <a:cubicBezTo>
                      <a:pt x="5393626" y="554642"/>
                      <a:pt x="5354016" y="562632"/>
                      <a:pt x="5427772" y="550340"/>
                    </a:cubicBezTo>
                    <a:cubicBezTo>
                      <a:pt x="5450350" y="541873"/>
                      <a:pt x="5473247" y="534214"/>
                      <a:pt x="5495505" y="524940"/>
                    </a:cubicBezTo>
                    <a:cubicBezTo>
                      <a:pt x="5507156" y="520085"/>
                      <a:pt x="5517195" y="511327"/>
                      <a:pt x="5529372" y="508006"/>
                    </a:cubicBezTo>
                    <a:cubicBezTo>
                      <a:pt x="5548625" y="502755"/>
                      <a:pt x="5568883" y="502362"/>
                      <a:pt x="5588638" y="499540"/>
                    </a:cubicBezTo>
                    <a:cubicBezTo>
                      <a:pt x="5595805" y="496980"/>
                      <a:pt x="5713743" y="456528"/>
                      <a:pt x="5749505" y="440273"/>
                    </a:cubicBezTo>
                    <a:cubicBezTo>
                      <a:pt x="5766740" y="432439"/>
                      <a:pt x="5782635" y="421669"/>
                      <a:pt x="5800305" y="414873"/>
                    </a:cubicBezTo>
                    <a:cubicBezTo>
                      <a:pt x="5819482" y="407497"/>
                      <a:pt x="5839934" y="403982"/>
                      <a:pt x="5859572" y="397940"/>
                    </a:cubicBezTo>
                    <a:cubicBezTo>
                      <a:pt x="5876632" y="392691"/>
                      <a:pt x="5893659" y="387273"/>
                      <a:pt x="5910372" y="381006"/>
                    </a:cubicBezTo>
                    <a:cubicBezTo>
                      <a:pt x="5938833" y="370333"/>
                      <a:pt x="5966668" y="358052"/>
                      <a:pt x="5995038" y="347140"/>
                    </a:cubicBezTo>
                    <a:cubicBezTo>
                      <a:pt x="6003368" y="343936"/>
                      <a:pt x="6012152" y="341988"/>
                      <a:pt x="6020438" y="338673"/>
                    </a:cubicBezTo>
                    <a:cubicBezTo>
                      <a:pt x="6040394" y="330690"/>
                      <a:pt x="6059749" y="321256"/>
                      <a:pt x="6079705" y="313273"/>
                    </a:cubicBezTo>
                    <a:cubicBezTo>
                      <a:pt x="6105089" y="303119"/>
                      <a:pt x="6110861" y="304371"/>
                      <a:pt x="6138972" y="296340"/>
                    </a:cubicBezTo>
                    <a:cubicBezTo>
                      <a:pt x="6147553" y="293888"/>
                      <a:pt x="6155791" y="290325"/>
                      <a:pt x="6164372" y="287873"/>
                    </a:cubicBezTo>
                    <a:cubicBezTo>
                      <a:pt x="6192279" y="279899"/>
                      <a:pt x="6211463" y="276761"/>
                      <a:pt x="6240572" y="270940"/>
                    </a:cubicBezTo>
                    <a:cubicBezTo>
                      <a:pt x="6295255" y="243597"/>
                      <a:pt x="6262191" y="257068"/>
                      <a:pt x="6342172" y="237073"/>
                    </a:cubicBezTo>
                    <a:cubicBezTo>
                      <a:pt x="6384715" y="226437"/>
                      <a:pt x="6424970" y="214436"/>
                      <a:pt x="6469172" y="211673"/>
                    </a:cubicBezTo>
                    <a:cubicBezTo>
                      <a:pt x="6539646" y="207268"/>
                      <a:pt x="6610283" y="206028"/>
                      <a:pt x="6680838" y="203206"/>
                    </a:cubicBezTo>
                    <a:cubicBezTo>
                      <a:pt x="6700946" y="200334"/>
                      <a:pt x="6759047" y="193153"/>
                      <a:pt x="6782438" y="186273"/>
                    </a:cubicBezTo>
                    <a:cubicBezTo>
                      <a:pt x="6816686" y="176200"/>
                      <a:pt x="6849033" y="159407"/>
                      <a:pt x="6884038" y="152406"/>
                    </a:cubicBezTo>
                    <a:cubicBezTo>
                      <a:pt x="6912260" y="146762"/>
                      <a:pt x="6941401" y="144575"/>
                      <a:pt x="6968705" y="135473"/>
                    </a:cubicBezTo>
                    <a:cubicBezTo>
                      <a:pt x="6996997" y="126042"/>
                      <a:pt x="6996070" y="125629"/>
                      <a:pt x="7027972" y="118540"/>
                    </a:cubicBezTo>
                    <a:cubicBezTo>
                      <a:pt x="7145201" y="92490"/>
                      <a:pt x="6972127" y="134618"/>
                      <a:pt x="7138038" y="93140"/>
                    </a:cubicBezTo>
                    <a:cubicBezTo>
                      <a:pt x="7148890" y="90427"/>
                      <a:pt x="7185158" y="82280"/>
                      <a:pt x="7197305" y="76206"/>
                    </a:cubicBezTo>
                    <a:cubicBezTo>
                      <a:pt x="7206406" y="71655"/>
                      <a:pt x="7213604" y="63824"/>
                      <a:pt x="7222705" y="59273"/>
                    </a:cubicBezTo>
                    <a:cubicBezTo>
                      <a:pt x="7230687" y="55282"/>
                      <a:pt x="7240303" y="55140"/>
                      <a:pt x="7248105" y="50806"/>
                    </a:cubicBezTo>
                    <a:cubicBezTo>
                      <a:pt x="7265895" y="40923"/>
                      <a:pt x="7281972" y="28229"/>
                      <a:pt x="7298905" y="16940"/>
                    </a:cubicBezTo>
                    <a:cubicBezTo>
                      <a:pt x="7307372" y="11295"/>
                      <a:pt x="7334476" y="-302"/>
                      <a:pt x="7324305" y="6"/>
                    </a:cubicBezTo>
                    <a:lnTo>
                      <a:pt x="7044905" y="8473"/>
                    </a:lnTo>
                    <a:lnTo>
                      <a:pt x="6706238" y="16940"/>
                    </a:lnTo>
                    <a:cubicBezTo>
                      <a:pt x="6646936" y="18884"/>
                      <a:pt x="6587705" y="22584"/>
                      <a:pt x="6528438" y="25406"/>
                    </a:cubicBezTo>
                    <a:lnTo>
                      <a:pt x="5283838" y="16940"/>
                    </a:lnTo>
                    <a:cubicBezTo>
                      <a:pt x="4412426" y="9768"/>
                      <a:pt x="4744151" y="-12537"/>
                      <a:pt x="4360972" y="16940"/>
                    </a:cubicBezTo>
                    <a:cubicBezTo>
                      <a:pt x="4268350" y="47812"/>
                      <a:pt x="4408637" y="-1423"/>
                      <a:pt x="4310172" y="42340"/>
                    </a:cubicBezTo>
                    <a:cubicBezTo>
                      <a:pt x="4293861" y="49589"/>
                      <a:pt x="4276305" y="53629"/>
                      <a:pt x="4259372" y="59273"/>
                    </a:cubicBezTo>
                    <a:cubicBezTo>
                      <a:pt x="4250905" y="62095"/>
                      <a:pt x="4242775" y="66273"/>
                      <a:pt x="4233972" y="67740"/>
                    </a:cubicBezTo>
                    <a:cubicBezTo>
                      <a:pt x="4217039" y="70562"/>
                      <a:pt x="4200006" y="72839"/>
                      <a:pt x="4183172" y="76206"/>
                    </a:cubicBezTo>
                    <a:cubicBezTo>
                      <a:pt x="4171762" y="78488"/>
                      <a:pt x="4160754" y="82591"/>
                      <a:pt x="4149305" y="84673"/>
                    </a:cubicBezTo>
                    <a:cubicBezTo>
                      <a:pt x="4097800" y="94038"/>
                      <a:pt x="4049585" y="96817"/>
                      <a:pt x="3996905" y="101606"/>
                    </a:cubicBezTo>
                    <a:lnTo>
                      <a:pt x="3895305" y="135473"/>
                    </a:lnTo>
                    <a:lnTo>
                      <a:pt x="3844505" y="152406"/>
                    </a:lnTo>
                    <a:cubicBezTo>
                      <a:pt x="3723126" y="169746"/>
                      <a:pt x="3788195" y="162468"/>
                      <a:pt x="3582038" y="169340"/>
                    </a:cubicBezTo>
                    <a:lnTo>
                      <a:pt x="3277238" y="177806"/>
                    </a:lnTo>
                    <a:cubicBezTo>
                      <a:pt x="3265949" y="180628"/>
                      <a:pt x="3254517" y="182929"/>
                      <a:pt x="3243372" y="186273"/>
                    </a:cubicBezTo>
                    <a:cubicBezTo>
                      <a:pt x="3226276" y="191402"/>
                      <a:pt x="3209505" y="197562"/>
                      <a:pt x="3192572" y="203206"/>
                    </a:cubicBezTo>
                    <a:cubicBezTo>
                      <a:pt x="3184105" y="206028"/>
                      <a:pt x="3175830" y="209509"/>
                      <a:pt x="3167172" y="211673"/>
                    </a:cubicBezTo>
                    <a:lnTo>
                      <a:pt x="3099438" y="228606"/>
                    </a:lnTo>
                    <a:cubicBezTo>
                      <a:pt x="3031700" y="273766"/>
                      <a:pt x="3113553" y="214492"/>
                      <a:pt x="3057105" y="270940"/>
                    </a:cubicBezTo>
                    <a:cubicBezTo>
                      <a:pt x="3049910" y="278135"/>
                      <a:pt x="3040172" y="282229"/>
                      <a:pt x="3031705" y="287873"/>
                    </a:cubicBezTo>
                    <a:cubicBezTo>
                      <a:pt x="3028883" y="296340"/>
                      <a:pt x="3028813" y="306304"/>
                      <a:pt x="3023238" y="313273"/>
                    </a:cubicBezTo>
                    <a:cubicBezTo>
                      <a:pt x="3008602" y="331568"/>
                      <a:pt x="2962559" y="341966"/>
                      <a:pt x="2947038" y="347140"/>
                    </a:cubicBezTo>
                    <a:cubicBezTo>
                      <a:pt x="2889867" y="366197"/>
                      <a:pt x="2960227" y="344208"/>
                      <a:pt x="2870838" y="364073"/>
                    </a:cubicBezTo>
                    <a:cubicBezTo>
                      <a:pt x="2862126" y="366009"/>
                      <a:pt x="2854241" y="371073"/>
                      <a:pt x="2845438" y="372540"/>
                    </a:cubicBezTo>
                    <a:cubicBezTo>
                      <a:pt x="2820229" y="376741"/>
                      <a:pt x="2794537" y="377392"/>
                      <a:pt x="2769238" y="381006"/>
                    </a:cubicBezTo>
                    <a:cubicBezTo>
                      <a:pt x="2735249" y="385862"/>
                      <a:pt x="2700210" y="387083"/>
                      <a:pt x="2667638" y="397940"/>
                    </a:cubicBezTo>
                    <a:cubicBezTo>
                      <a:pt x="2622248" y="413069"/>
                      <a:pt x="2661209" y="401249"/>
                      <a:pt x="2599905" y="414873"/>
                    </a:cubicBezTo>
                    <a:cubicBezTo>
                      <a:pt x="2540364" y="428105"/>
                      <a:pt x="2590127" y="417666"/>
                      <a:pt x="2540638" y="431806"/>
                    </a:cubicBezTo>
                    <a:cubicBezTo>
                      <a:pt x="2529450" y="435003"/>
                      <a:pt x="2517917" y="436929"/>
                      <a:pt x="2506772" y="440273"/>
                    </a:cubicBezTo>
                    <a:cubicBezTo>
                      <a:pt x="2489676" y="445402"/>
                      <a:pt x="2455972" y="457206"/>
                      <a:pt x="2455972" y="457206"/>
                    </a:cubicBezTo>
                    <a:cubicBezTo>
                      <a:pt x="2440221" y="472957"/>
                      <a:pt x="2435000" y="480392"/>
                      <a:pt x="2413638" y="491073"/>
                    </a:cubicBezTo>
                    <a:cubicBezTo>
                      <a:pt x="2405656" y="495064"/>
                      <a:pt x="2396705" y="496718"/>
                      <a:pt x="2388238" y="499540"/>
                    </a:cubicBezTo>
                    <a:cubicBezTo>
                      <a:pt x="2379771" y="508007"/>
                      <a:pt x="2372289" y="517589"/>
                      <a:pt x="2362838" y="524940"/>
                    </a:cubicBezTo>
                    <a:cubicBezTo>
                      <a:pt x="2346774" y="537434"/>
                      <a:pt x="2326428" y="544415"/>
                      <a:pt x="2312038" y="558806"/>
                    </a:cubicBezTo>
                    <a:cubicBezTo>
                      <a:pt x="2287910" y="582935"/>
                      <a:pt x="2301747" y="571312"/>
                      <a:pt x="2269705" y="592673"/>
                    </a:cubicBezTo>
                    <a:cubicBezTo>
                      <a:pt x="2264061" y="601140"/>
                      <a:pt x="2256905" y="608774"/>
                      <a:pt x="2252772" y="618073"/>
                    </a:cubicBezTo>
                    <a:cubicBezTo>
                      <a:pt x="2245523" y="634384"/>
                      <a:pt x="2248459" y="656252"/>
                      <a:pt x="2235838" y="668873"/>
                    </a:cubicBezTo>
                    <a:cubicBezTo>
                      <a:pt x="2161631" y="743080"/>
                      <a:pt x="2252442" y="648947"/>
                      <a:pt x="2193505" y="719673"/>
                    </a:cubicBezTo>
                    <a:cubicBezTo>
                      <a:pt x="2185840" y="728871"/>
                      <a:pt x="2175770" y="735875"/>
                      <a:pt x="2168105" y="745073"/>
                    </a:cubicBezTo>
                    <a:cubicBezTo>
                      <a:pt x="2161591" y="752890"/>
                      <a:pt x="2157794" y="762747"/>
                      <a:pt x="2151172" y="770473"/>
                    </a:cubicBezTo>
                    <a:cubicBezTo>
                      <a:pt x="2123797" y="802410"/>
                      <a:pt x="2121865" y="801300"/>
                      <a:pt x="2091905" y="821273"/>
                    </a:cubicBezTo>
                    <a:cubicBezTo>
                      <a:pt x="2081727" y="836541"/>
                      <a:pt x="2070209" y="822684"/>
                      <a:pt x="2058038" y="828681"/>
                    </a:cubicBezTo>
                    <a:cubicBezTo>
                      <a:pt x="2045867" y="834678"/>
                      <a:pt x="2028758" y="852317"/>
                      <a:pt x="2018880" y="857256"/>
                    </a:cubicBezTo>
                    <a:cubicBezTo>
                      <a:pt x="2009002" y="862195"/>
                      <a:pt x="2006357" y="854258"/>
                      <a:pt x="1998772" y="858315"/>
                    </a:cubicBezTo>
                    <a:cubicBezTo>
                      <a:pt x="1991187" y="862372"/>
                      <a:pt x="1982544" y="877012"/>
                      <a:pt x="1973372" y="881598"/>
                    </a:cubicBezTo>
                    <a:cubicBezTo>
                      <a:pt x="1964200" y="886184"/>
                      <a:pt x="1956085" y="880187"/>
                      <a:pt x="1943738" y="885831"/>
                    </a:cubicBezTo>
                    <a:cubicBezTo>
                      <a:pt x="1931391" y="891475"/>
                      <a:pt x="1911459" y="909115"/>
                      <a:pt x="1899288" y="915465"/>
                    </a:cubicBezTo>
                    <a:cubicBezTo>
                      <a:pt x="1887117" y="921815"/>
                      <a:pt x="1884824" y="916523"/>
                      <a:pt x="1870713" y="923931"/>
                    </a:cubicBezTo>
                    <a:cubicBezTo>
                      <a:pt x="1856602" y="931339"/>
                      <a:pt x="1838434" y="945980"/>
                      <a:pt x="1814622" y="959915"/>
                    </a:cubicBezTo>
                    <a:cubicBezTo>
                      <a:pt x="1790810" y="973850"/>
                      <a:pt x="1747946" y="998191"/>
                      <a:pt x="1727838" y="1007540"/>
                    </a:cubicBezTo>
                    <a:cubicBezTo>
                      <a:pt x="1707730" y="1016889"/>
                      <a:pt x="1705160" y="1012809"/>
                      <a:pt x="1693972" y="1016006"/>
                    </a:cubicBezTo>
                    <a:cubicBezTo>
                      <a:pt x="1685391" y="1018458"/>
                      <a:pt x="1677153" y="1022021"/>
                      <a:pt x="1668572" y="1024473"/>
                    </a:cubicBezTo>
                    <a:cubicBezTo>
                      <a:pt x="1657383" y="1027670"/>
                      <a:pt x="1645851" y="1029596"/>
                      <a:pt x="1634705" y="1032940"/>
                    </a:cubicBezTo>
                    <a:cubicBezTo>
                      <a:pt x="1617608" y="1038069"/>
                      <a:pt x="1598757" y="1039972"/>
                      <a:pt x="1583905" y="1049873"/>
                    </a:cubicBezTo>
                    <a:cubicBezTo>
                      <a:pt x="1575438" y="1055517"/>
                      <a:pt x="1567858" y="1062798"/>
                      <a:pt x="1558505" y="1066806"/>
                    </a:cubicBezTo>
                    <a:cubicBezTo>
                      <a:pt x="1542429" y="1073696"/>
                      <a:pt x="1485299" y="1081830"/>
                      <a:pt x="1473838" y="1083740"/>
                    </a:cubicBezTo>
                    <a:cubicBezTo>
                      <a:pt x="1433586" y="1110574"/>
                      <a:pt x="1458093" y="1097454"/>
                      <a:pt x="1397638" y="1117606"/>
                    </a:cubicBezTo>
                    <a:cubicBezTo>
                      <a:pt x="1389171" y="1120428"/>
                      <a:pt x="1379664" y="1121123"/>
                      <a:pt x="1372238" y="1126073"/>
                    </a:cubicBezTo>
                    <a:cubicBezTo>
                      <a:pt x="1294060" y="1178191"/>
                      <a:pt x="1390226" y="1111683"/>
                      <a:pt x="1329905" y="1159940"/>
                    </a:cubicBezTo>
                    <a:cubicBezTo>
                      <a:pt x="1321959" y="1166297"/>
                      <a:pt x="1312972" y="1171229"/>
                      <a:pt x="1304505" y="1176873"/>
                    </a:cubicBezTo>
                    <a:cubicBezTo>
                      <a:pt x="1284372" y="1237271"/>
                      <a:pt x="1312921" y="1164248"/>
                      <a:pt x="1270638" y="1227673"/>
                    </a:cubicBezTo>
                    <a:cubicBezTo>
                      <a:pt x="1265688" y="1235099"/>
                      <a:pt x="1267359" y="1245811"/>
                      <a:pt x="1262172" y="1253073"/>
                    </a:cubicBezTo>
                    <a:cubicBezTo>
                      <a:pt x="1252893" y="1266064"/>
                      <a:pt x="1228305" y="1286940"/>
                      <a:pt x="1228305" y="1286940"/>
                    </a:cubicBezTo>
                    <a:cubicBezTo>
                      <a:pt x="1225483" y="1301051"/>
                      <a:pt x="1222960" y="1315225"/>
                      <a:pt x="1219838" y="1329273"/>
                    </a:cubicBezTo>
                    <a:cubicBezTo>
                      <a:pt x="1217314" y="1340632"/>
                      <a:pt x="1213654" y="1351730"/>
                      <a:pt x="1211372" y="1363140"/>
                    </a:cubicBezTo>
                    <a:cubicBezTo>
                      <a:pt x="1208005" y="1379974"/>
                      <a:pt x="1205727" y="1397007"/>
                      <a:pt x="1202905" y="1413940"/>
                    </a:cubicBezTo>
                    <a:cubicBezTo>
                      <a:pt x="1200083" y="1464740"/>
                      <a:pt x="1198845" y="1515653"/>
                      <a:pt x="1194438" y="1566340"/>
                    </a:cubicBezTo>
                    <a:cubicBezTo>
                      <a:pt x="1192162" y="1592509"/>
                      <a:pt x="1185795" y="1618551"/>
                      <a:pt x="1177505" y="1642540"/>
                    </a:cubicBezTo>
                    <a:cubicBezTo>
                      <a:pt x="1169215" y="1666529"/>
                      <a:pt x="1148586" y="1699902"/>
                      <a:pt x="1144697" y="1710273"/>
                    </a:cubicBezTo>
                    <a:cubicBezTo>
                      <a:pt x="1133811" y="1739302"/>
                      <a:pt x="1125470" y="1763895"/>
                      <a:pt x="1118238" y="1778006"/>
                    </a:cubicBezTo>
                    <a:cubicBezTo>
                      <a:pt x="1111006" y="1792117"/>
                      <a:pt x="1106949" y="1789295"/>
                      <a:pt x="1101305" y="1794940"/>
                    </a:cubicBezTo>
                    <a:cubicBezTo>
                      <a:pt x="1080023" y="1858784"/>
                      <a:pt x="1108731" y="1780088"/>
                      <a:pt x="1075905" y="1845740"/>
                    </a:cubicBezTo>
                    <a:cubicBezTo>
                      <a:pt x="1071914" y="1853722"/>
                      <a:pt x="1073749" y="1864829"/>
                      <a:pt x="1067438" y="1871140"/>
                    </a:cubicBezTo>
                    <a:cubicBezTo>
                      <a:pt x="1061127" y="1877451"/>
                      <a:pt x="1050505" y="1876784"/>
                      <a:pt x="1042038" y="1879606"/>
                    </a:cubicBezTo>
                    <a:cubicBezTo>
                      <a:pt x="979479" y="1942169"/>
                      <a:pt x="1076633" y="1850058"/>
                      <a:pt x="999705" y="1905006"/>
                    </a:cubicBezTo>
                    <a:cubicBezTo>
                      <a:pt x="986714" y="1914285"/>
                      <a:pt x="973599" y="1934111"/>
                      <a:pt x="965838" y="1938873"/>
                    </a:cubicBezTo>
                    <a:cubicBezTo>
                      <a:pt x="958077" y="1943635"/>
                      <a:pt x="957371" y="1935345"/>
                      <a:pt x="953138" y="1933581"/>
                    </a:cubicBezTo>
                    <a:cubicBezTo>
                      <a:pt x="947494" y="1942048"/>
                      <a:pt x="935147" y="1952807"/>
                      <a:pt x="923505" y="1962156"/>
                    </a:cubicBezTo>
                    <a:cubicBezTo>
                      <a:pt x="911863" y="1971505"/>
                      <a:pt x="897575" y="1979619"/>
                      <a:pt x="883288" y="1989673"/>
                    </a:cubicBezTo>
                    <a:cubicBezTo>
                      <a:pt x="869001" y="1999727"/>
                      <a:pt x="850833" y="2014896"/>
                      <a:pt x="837780" y="2022481"/>
                    </a:cubicBezTo>
                    <a:cubicBezTo>
                      <a:pt x="824727" y="2030066"/>
                      <a:pt x="849084" y="2020478"/>
                      <a:pt x="804972" y="2035181"/>
                    </a:cubicBezTo>
                    <a:cubicBezTo>
                      <a:pt x="799327" y="2040826"/>
                      <a:pt x="770752" y="2064815"/>
                      <a:pt x="759463" y="2074340"/>
                    </a:cubicBezTo>
                    <a:cubicBezTo>
                      <a:pt x="748174" y="2083865"/>
                      <a:pt x="745881" y="2084394"/>
                      <a:pt x="737238" y="2092331"/>
                    </a:cubicBezTo>
                    <a:cubicBezTo>
                      <a:pt x="728595" y="2100269"/>
                      <a:pt x="717483" y="2125845"/>
                      <a:pt x="707605" y="2121965"/>
                    </a:cubicBezTo>
                    <a:cubicBezTo>
                      <a:pt x="686322" y="2185811"/>
                      <a:pt x="689260" y="2154950"/>
                      <a:pt x="676913" y="2170648"/>
                    </a:cubicBezTo>
                    <a:cubicBezTo>
                      <a:pt x="664566" y="2186346"/>
                      <a:pt x="706315" y="2167628"/>
                      <a:pt x="633522" y="2216156"/>
                    </a:cubicBezTo>
                    <a:cubicBezTo>
                      <a:pt x="614171" y="2274208"/>
                      <a:pt x="620292" y="2262018"/>
                      <a:pt x="616588" y="2280715"/>
                    </a:cubicBezTo>
                    <a:cubicBezTo>
                      <a:pt x="612884" y="2299412"/>
                      <a:pt x="620822" y="2310525"/>
                      <a:pt x="611297" y="2328340"/>
                    </a:cubicBezTo>
                    <a:cubicBezTo>
                      <a:pt x="601772" y="2346155"/>
                      <a:pt x="577959" y="2366439"/>
                      <a:pt x="559438" y="2387606"/>
                    </a:cubicBezTo>
                    <a:cubicBezTo>
                      <a:pt x="540917" y="2408773"/>
                      <a:pt x="538429" y="2407520"/>
                      <a:pt x="500172" y="2455340"/>
                    </a:cubicBezTo>
                    <a:cubicBezTo>
                      <a:pt x="482001" y="2478053"/>
                      <a:pt x="482284" y="2469648"/>
                      <a:pt x="457838" y="2489206"/>
                    </a:cubicBezTo>
                    <a:cubicBezTo>
                      <a:pt x="397517" y="2537463"/>
                      <a:pt x="493683" y="2470955"/>
                      <a:pt x="415505" y="2523073"/>
                    </a:cubicBezTo>
                    <a:cubicBezTo>
                      <a:pt x="412683" y="2545651"/>
                      <a:pt x="386048" y="2544769"/>
                      <a:pt x="378463" y="2562231"/>
                    </a:cubicBezTo>
                    <a:cubicBezTo>
                      <a:pt x="370878" y="2579693"/>
                      <a:pt x="372290" y="2602624"/>
                      <a:pt x="369997" y="2627848"/>
                    </a:cubicBezTo>
                    <a:cubicBezTo>
                      <a:pt x="367704" y="2653072"/>
                      <a:pt x="364176" y="2685880"/>
                      <a:pt x="364705" y="2713573"/>
                    </a:cubicBezTo>
                    <a:cubicBezTo>
                      <a:pt x="365234" y="2741266"/>
                      <a:pt x="373172" y="2762256"/>
                      <a:pt x="373172" y="2794006"/>
                    </a:cubicBezTo>
                    <a:cubicBezTo>
                      <a:pt x="373172" y="2825756"/>
                      <a:pt x="368367" y="2867458"/>
                      <a:pt x="364705" y="2904073"/>
                    </a:cubicBezTo>
                    <a:cubicBezTo>
                      <a:pt x="362719" y="2923930"/>
                      <a:pt x="360725" y="2943895"/>
                      <a:pt x="356238" y="2963340"/>
                    </a:cubicBezTo>
                    <a:cubicBezTo>
                      <a:pt x="352224" y="2980732"/>
                      <a:pt x="346713" y="2983801"/>
                      <a:pt x="339305" y="3014140"/>
                    </a:cubicBezTo>
                    <a:cubicBezTo>
                      <a:pt x="331897" y="3044479"/>
                      <a:pt x="322548" y="3112035"/>
                      <a:pt x="311788" y="3145373"/>
                    </a:cubicBezTo>
                    <a:cubicBezTo>
                      <a:pt x="301028" y="3178711"/>
                      <a:pt x="282155" y="3197232"/>
                      <a:pt x="274747" y="3214165"/>
                    </a:cubicBezTo>
                    <a:cubicBezTo>
                      <a:pt x="267339" y="3231098"/>
                      <a:pt x="273335" y="3237448"/>
                      <a:pt x="267338" y="3246973"/>
                    </a:cubicBezTo>
                    <a:cubicBezTo>
                      <a:pt x="261341" y="3256498"/>
                      <a:pt x="246348" y="3263554"/>
                      <a:pt x="238763" y="3271315"/>
                    </a:cubicBezTo>
                    <a:cubicBezTo>
                      <a:pt x="231178" y="3279076"/>
                      <a:pt x="226769" y="3286485"/>
                      <a:pt x="221830" y="3293540"/>
                    </a:cubicBezTo>
                    <a:cubicBezTo>
                      <a:pt x="216891" y="3300595"/>
                      <a:pt x="217597" y="3308004"/>
                      <a:pt x="209130" y="3313648"/>
                    </a:cubicBezTo>
                    <a:cubicBezTo>
                      <a:pt x="198899" y="3337990"/>
                      <a:pt x="186376" y="3370269"/>
                      <a:pt x="178438" y="3386673"/>
                    </a:cubicBezTo>
                    <a:cubicBezTo>
                      <a:pt x="170501" y="3403077"/>
                      <a:pt x="169972" y="3406429"/>
                      <a:pt x="161505" y="3412073"/>
                    </a:cubicBezTo>
                    <a:cubicBezTo>
                      <a:pt x="88713" y="3460600"/>
                      <a:pt x="180812" y="3402420"/>
                      <a:pt x="110705" y="3437473"/>
                    </a:cubicBezTo>
                    <a:cubicBezTo>
                      <a:pt x="45053" y="3470299"/>
                      <a:pt x="123749" y="3441591"/>
                      <a:pt x="59905" y="3462873"/>
                    </a:cubicBezTo>
                    <a:cubicBezTo>
                      <a:pt x="48616" y="3471340"/>
                      <a:pt x="36752" y="3479090"/>
                      <a:pt x="26038" y="3488273"/>
                    </a:cubicBezTo>
                    <a:cubicBezTo>
                      <a:pt x="16947" y="3496065"/>
                      <a:pt x="7280" y="3503710"/>
                      <a:pt x="638" y="3513673"/>
                    </a:cubicBezTo>
                    <a:cubicBezTo>
                      <a:pt x="-4312" y="3521099"/>
                      <a:pt x="21193" y="3542860"/>
                      <a:pt x="20747" y="3551773"/>
                    </a:cubicBezTo>
                    <a:cubicBezTo>
                      <a:pt x="18351" y="3599691"/>
                      <a:pt x="12457" y="3661135"/>
                      <a:pt x="17572" y="367454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3771669" y="1765053"/>
                <a:ext cx="18755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(7,8,9) </a:t>
                </a:r>
                <a:r>
                  <a:rPr lang="fr-FR" sz="1600" b="1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Robustness</a:t>
                </a:r>
                <a:endParaRPr lang="fr-FR" sz="1600" b="1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error</a:t>
                </a:r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simulation)</a:t>
                </a:r>
                <a:endParaRPr lang="fr-FR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864193" y="806399"/>
              <a:ext cx="590536" cy="5040000"/>
              <a:chOff x="864193" y="806399"/>
              <a:chExt cx="590536" cy="504000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1454729" y="806399"/>
                <a:ext cx="0" cy="504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 rot="16200000">
                <a:off x="354374" y="1919055"/>
                <a:ext cx="16044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(5) </a:t>
                </a:r>
                <a:r>
                  <a:rPr lang="fr-FR" sz="1600" b="1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Relevance</a:t>
                </a:r>
                <a:endParaRPr lang="fr-FR" sz="16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(business value)</a:t>
                </a:r>
                <a:endPara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0" cy="584776"/>
              <a:chOff x="1529542" y="5902034"/>
              <a:chExt cx="8640000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520275" y="5902035"/>
                <a:ext cx="14462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(2,3,4) </a:t>
                </a:r>
                <a:r>
                  <a:rPr lang="fr-FR" sz="1600" b="1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fr-FR" sz="1600" b="1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ost</a:t>
                </a:r>
                <a:endPara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needed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time)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1059899" cy="5964061"/>
              <a:chOff x="856175" y="242338"/>
              <a:chExt cx="11059899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34851" y="806399"/>
                  <a:ext cx="12488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groundtruth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1059899" cy="5964061"/>
                <a:chOff x="856175" y="242338"/>
                <a:chExt cx="11059899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046395" y="5554011"/>
                  <a:ext cx="18696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iterations</a:t>
                  </a:r>
                  <a:endPara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of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907979" cy="3783502"/>
              <a:chOff x="1537855" y="1121007"/>
              <a:chExt cx="9907979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907979" cy="3734325"/>
                <a:chOff x="1537855" y="1170184"/>
                <a:chExt cx="9907979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620078" y="1170184"/>
                  <a:ext cx="18257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(1a) </a:t>
                  </a:r>
                  <a:r>
                    <a:rPr lang="fr-FR" sz="1600" b="1" dirty="0" err="1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Effectiveness</a:t>
                  </a:r>
                  <a:endPara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825942" cy="3741937"/>
              <a:chOff x="1521229" y="1121008"/>
              <a:chExt cx="5825942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825942" cy="3692761"/>
                <a:chOff x="1521229" y="1170184"/>
                <a:chExt cx="5825942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28807" y="1170184"/>
                  <a:ext cx="15183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(1b) </a:t>
                  </a:r>
                  <a:r>
                    <a:rPr lang="fr-FR" sz="1600" b="1" dirty="0" err="1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Efficiency</a:t>
                  </a:r>
                  <a:endPara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optimization</a:t>
                  </a:r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e 56"/>
            <p:cNvGrpSpPr/>
            <p:nvPr/>
          </p:nvGrpSpPr>
          <p:grpSpPr>
            <a:xfrm>
              <a:off x="1529542" y="2443311"/>
              <a:ext cx="3034693" cy="3394142"/>
              <a:chOff x="1529542" y="2443311"/>
              <a:chExt cx="3034693" cy="339414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529542" y="2500329"/>
                <a:ext cx="3034693" cy="3337124"/>
                <a:chOff x="1529542" y="2500329"/>
                <a:chExt cx="3034693" cy="3337124"/>
              </a:xfrm>
            </p:grpSpPr>
            <p:cxnSp>
              <p:nvCxnSpPr>
                <p:cNvPr id="30" name="Connecteur droit 29"/>
                <p:cNvCxnSpPr/>
                <p:nvPr/>
              </p:nvCxnSpPr>
              <p:spPr>
                <a:xfrm>
                  <a:off x="1537855" y="3121256"/>
                  <a:ext cx="936000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V="1">
                  <a:off x="1529542" y="2500329"/>
                  <a:ext cx="1250981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 flipV="1">
                  <a:off x="2473150" y="3124952"/>
                  <a:ext cx="0" cy="271250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flipV="1">
                  <a:off x="2768618" y="2500545"/>
                  <a:ext cx="705" cy="333690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flipH="1" flipV="1">
                  <a:off x="2762410" y="2504354"/>
                  <a:ext cx="0" cy="6359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flipH="1" flipV="1">
                  <a:off x="2462618" y="3121256"/>
                  <a:ext cx="3060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/>
                <p:cNvSpPr txBox="1"/>
                <p:nvPr/>
              </p:nvSpPr>
              <p:spPr>
                <a:xfrm>
                  <a:off x="2781375" y="2527535"/>
                  <a:ext cx="17828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(6) </a:t>
                  </a:r>
                  <a:r>
                    <a:rPr lang="fr-FR" sz="1600" b="1" dirty="0" err="1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Rentability</a:t>
                  </a:r>
                  <a:endParaRPr lang="fr-FR" sz="1600" b="1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benefits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vs 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costs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</a:p>
              </p:txBody>
            </p:sp>
          </p:grpSp>
          <p:grpSp>
            <p:nvGrpSpPr>
              <p:cNvPr id="52" name="Groupe 51"/>
              <p:cNvGrpSpPr/>
              <p:nvPr/>
            </p:nvGrpSpPr>
            <p:grpSpPr>
              <a:xfrm rot="2519872">
                <a:off x="2703010" y="2443311"/>
                <a:ext cx="118800" cy="118800"/>
                <a:chOff x="2646474" y="1954281"/>
                <a:chExt cx="118800" cy="1188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 rot="18927019" flipH="1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8927019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/>
              <p:cNvGrpSpPr/>
              <p:nvPr/>
            </p:nvGrpSpPr>
            <p:grpSpPr>
              <a:xfrm rot="2708254">
                <a:off x="2414657" y="3061079"/>
                <a:ext cx="118800" cy="118800"/>
                <a:chOff x="2641712" y="1949519"/>
                <a:chExt cx="118800" cy="1188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 rot="18927019" flipH="1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8927019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/>
              <a:t>interactive-clustering-comparative-</a:t>
            </a:r>
            <a:r>
              <a:rPr lang="fr-FR" dirty="0" err="1"/>
              <a:t>study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interactive-clustering-gui-</a:t>
            </a:r>
            <a:r>
              <a:rPr lang="fr-FR" dirty="0" err="1"/>
              <a:t>welcome</a:t>
            </a:r>
            <a:r>
              <a:rPr lang="fr-FR" dirty="0"/>
              <a:t>-page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94" y="1154545"/>
            <a:ext cx="9237901" cy="6858000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63455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PPT-2021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A8D"/>
        </a:solidFill>
        <a:ln>
          <a:noFill/>
        </a:ln>
      </a:spPr>
      <a:bodyPr rtlCol="0" anchor="ctr"/>
      <a:lstStyle>
        <a:defPPr algn="ctr">
          <a:defRPr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0C439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-PPT-2021" id="{B584ED5F-6FEA-4784-8027-0C54CCFB1AC3}" vid="{E5762EB4-C163-4DD8-BDB4-8F81192C0E8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768c4b77f5a4ceb98234609156d4c7a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</TermName>
          <TermId xmlns="http://schemas.microsoft.com/office/infopath/2007/PartnerControls">f926a2be-6740-4577-ba49-e4b230c74a1c</TermId>
        </TermInfo>
      </Terms>
    </d768c4b77f5a4ceb98234609156d4c7a>
    <_dlc_DocId xmlns="2b52a666-ab53-48a6-8fbf-d51db1c594af">EURO-INFO-1864083964-97724</_dlc_DocId>
    <TaxCatchAll xmlns="2b52a666-ab53-48a6-8fbf-d51db1c594af">
      <Value>2</Value>
      <Value>1</Value>
    </TaxCatchAll>
    <_dlc_DocIdUrl xmlns="2b52a666-ab53-48a6-8fbf-d51db1c594af">
      <Url>https://moss-si.cm-cic.fr/sites/D00116/Documentation/_layouts/DocIdRedir.aspx?ID=EURO-INFO-1864083964-97724</Url>
      <Description>EURO-INFO-1864083964-97724</Description>
    </_dlc_DocIdUrl>
    <f0fa21a4028e4fd99b8bcdcb8561aac3 xmlns="2166c306-a4c3-4b86-9b8e-bb6ffc8b08cb">
      <Terms xmlns="http://schemas.microsoft.com/office/infopath/2007/PartnerControls"/>
    </f0fa21a4028e4fd99b8bcdcb8561aac3>
    <IconOverlay xmlns="http://schemas.microsoft.com/sharepoint/v4" xsi:nil="true"/>
    <aae732584d12471fa61d89e1ea8c199d xmlns="2166c306-a4c3-4b86-9b8e-bb6ffc8b08cb">
      <Terms xmlns="http://schemas.microsoft.com/office/infopath/2007/PartnerControls"/>
    </aae732584d12471fa61d89e1ea8c199d>
    <PublishingExpirationDate xmlns="http://schemas.microsoft.com/sharepoint/v3" xsi:nil="true"/>
    <PublishingStartDate xmlns="http://schemas.microsoft.com/sharepoint/v3" xsi:nil="true"/>
    <h2a1280cfa0d4674bf4a8b554f74a692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10 - Interne</TermName>
          <TermId xmlns="http://schemas.microsoft.com/office/infopath/2007/PartnerControls">88571201-3d77-41d7-bf2a-abb247897d97</TermId>
        </TermInfo>
      </Terms>
    </h2a1280cfa0d4674bf4a8b554f74a692>
    <SHPO_RevisionDelay xmlns="2166c306-a4c3-4b86-9b8e-bb6ffc8b08cb">365</SHPO_RevisionDela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87D8FCD08F54E8C3B48C27AB8573E" ma:contentTypeVersion="16" ma:contentTypeDescription="Crée un document." ma:contentTypeScope="" ma:versionID="07fcbf70db27511396e3e173a4619026">
  <xsd:schema xmlns:xsd="http://www.w3.org/2001/XMLSchema" xmlns:xs="http://www.w3.org/2001/XMLSchema" xmlns:p="http://schemas.microsoft.com/office/2006/metadata/properties" xmlns:ns1="http://schemas.microsoft.com/sharepoint/v3" xmlns:ns2="2b52a666-ab53-48a6-8fbf-d51db1c594af" xmlns:ns4="2166c306-a4c3-4b86-9b8e-bb6ffc8b08cb" xmlns:ns5="http://schemas.microsoft.com/sharepoint/v4" targetNamespace="http://schemas.microsoft.com/office/2006/metadata/properties" ma:root="true" ma:fieldsID="405a50d688cb238a0cf518ea4467f3b6" ns1:_="" ns2:_="" ns4:_="" ns5:_="">
    <xsd:import namespace="http://schemas.microsoft.com/sharepoint/v3"/>
    <xsd:import namespace="2b52a666-ab53-48a6-8fbf-d51db1c594af"/>
    <xsd:import namespace="2166c306-a4c3-4b86-9b8e-bb6ffc8b08c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  <xsd:element ref="ns1:PublishingStartDate" minOccurs="0"/>
                <xsd:element ref="ns1:PublishingExpirationDate" minOccurs="0"/>
                <xsd:element ref="ns4:SHPO_RevisionDelay" minOccurs="0"/>
                <xsd:element ref="ns4:d768c4b77f5a4ceb98234609156d4c7a" minOccurs="0"/>
                <xsd:element ref="ns2:TaxCatchAll" minOccurs="0"/>
                <xsd:element ref="ns4:f0fa21a4028e4fd99b8bcdcb8561aac3" minOccurs="0"/>
                <xsd:element ref="ns4:h2a1280cfa0d4674bf4a8b554f74a692" minOccurs="0"/>
                <xsd:element ref="ns4:aae732584d12471fa61d89e1ea8c199d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Évaluation (0-5)" ma:decimals="2" ma:description="Valeur moyenne de toutes les évaluations envoyées" ma:indexed="true" ma:internalName="AverageRating" ma:readOnly="true">
      <xsd:simpleType>
        <xsd:restriction base="dms:Number"/>
      </xsd:simpleType>
    </xsd:element>
    <xsd:element name="RatingCount" ma:index="12" nillable="true" ma:displayName="Nombre d’évaluations" ma:decimals="0" ma:description="Nombre d’évaluations envoyées" ma:internalName="RatingCount" ma:readOnly="true">
      <xsd:simpleType>
        <xsd:restriction base="dms:Number"/>
      </xsd:simpleType>
    </xsd:element>
    <xsd:element name="PublishingStartDate" ma:index="13" nillable="true" ma:displayName="Date de début de planification" ma:internalName="PublishingStartDate">
      <xsd:simpleType>
        <xsd:restriction base="dms:Unknown"/>
      </xsd:simpleType>
    </xsd:element>
    <xsd:element name="PublishingExpirationDate" ma:index="14" nillable="true" ma:displayName="Date de fin de planification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2a666-ab53-48a6-8fbf-d51db1c594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5ada8453-3049-4011-8b0e-ae34db36c5d0}" ma:internalName="TaxCatchAll" ma:showField="CatchAllData" ma:web="2b52a666-ab53-48a6-8fbf-d51db1c594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6c306-a4c3-4b86-9b8e-bb6ffc8b08cb" elementFormDefault="qualified">
    <xsd:import namespace="http://schemas.microsoft.com/office/2006/documentManagement/types"/>
    <xsd:import namespace="http://schemas.microsoft.com/office/infopath/2007/PartnerControls"/>
    <xsd:element name="SHPO_RevisionDelay" ma:index="16" nillable="true" ma:displayName="Délai de révision" ma:default="365" ma:description="Délai de révision selon la classification du document" ma:internalName="SHPO_RevisionDelay" ma:readOnly="true">
      <xsd:simpleType>
        <xsd:restriction base="dms:Number"/>
      </xsd:simpleType>
    </xsd:element>
    <xsd:element name="d768c4b77f5a4ceb98234609156d4c7a" ma:index="19" ma:taxonomy="true" ma:internalName="d768c4b77f5a4ceb98234609156d4c7a" ma:taxonomyFieldName="Nature" ma:displayName="Nature" ma:indexed="true" ma:default="1;#Document|f926a2be-6740-4577-ba49-e4b230c74a1c" ma:fieldId="{d768c4b7-7f5a-4ceb-9823-4609156d4c7a}" ma:sspId="f6b5f850-50cb-46d6-8dd8-bdb5aeee437c" ma:termSetId="8dbe4afc-678c-4167-a296-bde03c53c5c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0fa21a4028e4fd99b8bcdcb8561aac3" ma:index="22" nillable="true" ma:taxonomy="true" ma:internalName="f0fa21a4028e4fd99b8bcdcb8561aac3" ma:taxonomyFieldName="ROBIN" ma:displayName="ROBIN" ma:indexed="true" ma:fieldId="{f0fa21a4-028e-4fd9-9b8b-cdcb8561aac3}" ma:sspId="f6b5f850-50cb-46d6-8dd8-bdb5aeee437c" ma:termSetId="8519d0aa-f887-4b22-82ec-06f9900e48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a1280cfa0d4674bf4a8b554f74a692" ma:index="24" ma:taxonomy="true" ma:internalName="h2a1280cfa0d4674bf4a8b554f74a692" ma:taxonomyFieldName="Classification" ma:displayName="Classification" ma:indexed="true" ma:fieldId="{12a1280c-fa0d-4674-bf4a-8b554f74a692}" ma:sspId="f6b5f850-50cb-46d6-8dd8-bdb5aeee437c" ma:termSetId="79a668a4-8950-49d8-972b-fe62befceb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e732584d12471fa61d89e1ea8c199d" ma:index="26" nillable="true" ma:taxonomy="true" ma:internalName="aae732584d12471fa61d89e1ea8c199d" ma:taxonomyFieldName="Mots_x0020_cl_x00e9_s" ma:displayName="Mots clés" ma:fieldId="{aae73258-4d12-471f-a61d-89e1ea8c199d}" ma:taxonomyMulti="true" ma:sspId="f6b5f850-50cb-46d6-8dd8-bdb5aeee437c" ma:termSetId="c0a013f8-2f8a-4681-a8dd-23bdda4d321c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5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26E5CA-CAB6-415E-9F4D-BF32128A4C41}">
  <ds:schemaRefs>
    <ds:schemaRef ds:uri="http://www.w3.org/XML/1998/namespace"/>
    <ds:schemaRef ds:uri="2166c306-a4c3-4b86-9b8e-bb6ffc8b08cb"/>
    <ds:schemaRef ds:uri="2b52a666-ab53-48a6-8fbf-d51db1c594af"/>
    <ds:schemaRef ds:uri="http://purl.org/dc/dcmitype/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sharepoint/v4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6BFFB20-A062-4423-A51C-9590D28570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D21B28-BD17-4122-8667-8560339384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3C77937-801A-4529-B7C9-F833F5ED2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52a666-ab53-48a6-8fbf-d51db1c594af"/>
    <ds:schemaRef ds:uri="2166c306-a4c3-4b86-9b8e-bb6ffc8b08c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THEME-PPT-2021</Template>
  <TotalTime>23577</TotalTime>
  <Words>103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Swis721 BT Roman</vt:lpstr>
      <vt:lpstr>Swis721 Lt BT</vt:lpstr>
      <vt:lpstr>Wingdings 3</vt:lpstr>
      <vt:lpstr>THEME-PPT-2021</vt:lpstr>
      <vt:lpstr>Interactive Clustering Comparative Study &gt; Figures</vt:lpstr>
      <vt:lpstr>Interactive-clustering</vt:lpstr>
      <vt:lpstr>interactive-clustering-example</vt:lpstr>
      <vt:lpstr>interactive-clustering-comparative-study</vt:lpstr>
      <vt:lpstr>interactive-clustering-gui-welcome-page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SCHILD Erwan</dc:creator>
  <cp:lastModifiedBy>SCHILD Erwan</cp:lastModifiedBy>
  <cp:revision>612</cp:revision>
  <dcterms:created xsi:type="dcterms:W3CDTF">2020-05-13T12:32:19Z</dcterms:created>
  <dcterms:modified xsi:type="dcterms:W3CDTF">2023-11-17T12:40:50Z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ture">
    <vt:lpwstr>1;#Document|f926a2be-6740-4577-ba49-e4b230c74a1c</vt:lpwstr>
  </property>
  <property fmtid="{D5CDD505-2E9C-101B-9397-08002B2CF9AE}" pid="3" name="ContentTypeId">
    <vt:lpwstr>0x01010044A87D8FCD08F54E8C3B48C27AB8573E</vt:lpwstr>
  </property>
  <property fmtid="{D5CDD505-2E9C-101B-9397-08002B2CF9AE}" pid="4" name="_dlc_DocIdItemGuid">
    <vt:lpwstr>7e0f0c47-eed0-467e-87b3-1d5d75247cfd</vt:lpwstr>
  </property>
  <property fmtid="{D5CDD505-2E9C-101B-9397-08002B2CF9AE}" pid="5" name="Classification">
    <vt:lpwstr>2;#10 - Interne|88571201-3d77-41d7-bf2a-abb247897d97</vt:lpwstr>
  </property>
</Properties>
</file>