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5"/>
  </p:sldMasterIdLst>
  <p:notesMasterIdLst>
    <p:notesMasterId r:id="rId11"/>
  </p:notesMasterIdLst>
  <p:sldIdLst>
    <p:sldId id="294" r:id="rId6"/>
    <p:sldId id="394" r:id="rId7"/>
    <p:sldId id="395" r:id="rId8"/>
    <p:sldId id="393" r:id="rId9"/>
    <p:sldId id="389" r:id="rId10"/>
  </p:sldIdLst>
  <p:sldSz cx="12192000" cy="6858000"/>
  <p:notesSz cx="6858000" cy="9144000"/>
  <p:defaultTextStyle>
    <a:defPPr>
      <a:defRPr lang="fr-FR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gures" id="{EEF0C72B-D51A-4B1A-B370-2DE8B930F612}">
          <p14:sldIdLst>
            <p14:sldId id="294"/>
            <p14:sldId id="394"/>
          </p14:sldIdLst>
        </p14:section>
        <p14:section name="Exemple" id="{55222E90-DA19-48FE-A281-B2AF0DC38B4F}">
          <p14:sldIdLst>
            <p14:sldId id="395"/>
          </p14:sldIdLst>
        </p14:section>
        <p14:section name="Hypothèses" id="{2BB399C9-A8AC-49F9-B4BD-56ADD7D74548}">
          <p14:sldIdLst>
            <p14:sldId id="393"/>
          </p14:sldIdLst>
        </p14:section>
        <p14:section name="Annexe application" id="{633645C0-F634-4A7F-8CDB-678006C82EFA}">
          <p14:sldIdLst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0000"/>
    <a:srgbClr val="A3A3A3"/>
    <a:srgbClr val="D2E7C3"/>
    <a:srgbClr val="A9D18E"/>
    <a:srgbClr val="F4B183"/>
    <a:srgbClr val="F9D3B9"/>
    <a:srgbClr val="FFFFFF"/>
    <a:srgbClr val="8FAADC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0698" autoAdjust="0"/>
  </p:normalViewPr>
  <p:slideViewPr>
    <p:cSldViewPr snapToGrid="0">
      <p:cViewPr>
        <p:scale>
          <a:sx n="33" d="100"/>
          <a:sy n="33" d="100"/>
        </p:scale>
        <p:origin x="3768" y="1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EC70E-A742-4512-AC95-59E5C88F4252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F6C6B-EBDB-4210-869B-35A2EFB0A1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143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blipFill>
            <a:blip r:embed="rId2"/>
            <a:srcRect/>
            <a:stretch>
              <a:fillRect t="-1" b="-1531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8" name="Rectangle à coins arrondis 7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solidFill>
            <a:srgbClr val="003A8D">
              <a:alpha val="43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0008" y="1652564"/>
            <a:ext cx="5787992" cy="2145456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0008" y="3969724"/>
            <a:ext cx="5787992" cy="12880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9" name="Rectangle 13"/>
          <p:cNvSpPr/>
          <p:nvPr/>
        </p:nvSpPr>
        <p:spPr>
          <a:xfrm>
            <a:off x="4880008" y="3858686"/>
            <a:ext cx="5375359" cy="45719"/>
          </a:xfrm>
          <a:custGeom>
            <a:avLst/>
            <a:gdLst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42863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42863 w 5342021"/>
              <a:gd name="connsiteY4" fmla="*/ 0 h 45719"/>
              <a:gd name="connsiteX0" fmla="*/ 42863 w 5375359"/>
              <a:gd name="connsiteY0" fmla="*/ 0 h 45719"/>
              <a:gd name="connsiteX1" fmla="*/ 5375359 w 5375359"/>
              <a:gd name="connsiteY1" fmla="*/ 4762 h 45719"/>
              <a:gd name="connsiteX2" fmla="*/ 5342021 w 5375359"/>
              <a:gd name="connsiteY2" fmla="*/ 45719 h 45719"/>
              <a:gd name="connsiteX3" fmla="*/ 0 w 5375359"/>
              <a:gd name="connsiteY3" fmla="*/ 45719 h 45719"/>
              <a:gd name="connsiteX4" fmla="*/ 42863 w 5375359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5359" h="45719">
                <a:moveTo>
                  <a:pt x="42863" y="0"/>
                </a:moveTo>
                <a:lnTo>
                  <a:pt x="5375359" y="4762"/>
                </a:lnTo>
                <a:lnTo>
                  <a:pt x="5342021" y="45719"/>
                </a:lnTo>
                <a:lnTo>
                  <a:pt x="0" y="45719"/>
                </a:lnTo>
                <a:lnTo>
                  <a:pt x="42863" y="0"/>
                </a:lnTo>
                <a:close/>
              </a:path>
            </a:pathLst>
          </a:custGeom>
          <a:gradFill flip="none" rotWithShape="1">
            <a:gsLst>
              <a:gs pos="0">
                <a:srgbClr val="285C99"/>
              </a:gs>
              <a:gs pos="78000">
                <a:srgbClr val="285C99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95" y="5805721"/>
            <a:ext cx="1018605" cy="94140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6" y="6349877"/>
            <a:ext cx="1509804" cy="18948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07" y="6307272"/>
            <a:ext cx="531475" cy="274695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blipFill>
            <a:blip r:embed="rId2"/>
            <a:srcRect/>
            <a:stretch>
              <a:fillRect t="-1" b="-1531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14" name="Rectangle à coins arrondis 13"/>
          <p:cNvSpPr/>
          <p:nvPr/>
        </p:nvSpPr>
        <p:spPr>
          <a:xfrm>
            <a:off x="241300" y="190501"/>
            <a:ext cx="11658600" cy="5549900"/>
          </a:xfrm>
          <a:prstGeom prst="roundRect">
            <a:avLst>
              <a:gd name="adj" fmla="val 3479"/>
            </a:avLst>
          </a:prstGeom>
          <a:solidFill>
            <a:srgbClr val="003A8D">
              <a:alpha val="43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15" name="Rectangle 13"/>
          <p:cNvSpPr/>
          <p:nvPr/>
        </p:nvSpPr>
        <p:spPr>
          <a:xfrm>
            <a:off x="4880008" y="3858686"/>
            <a:ext cx="5375359" cy="45719"/>
          </a:xfrm>
          <a:custGeom>
            <a:avLst/>
            <a:gdLst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42863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42863 w 5342021"/>
              <a:gd name="connsiteY4" fmla="*/ 0 h 45719"/>
              <a:gd name="connsiteX0" fmla="*/ 42863 w 5375359"/>
              <a:gd name="connsiteY0" fmla="*/ 0 h 45719"/>
              <a:gd name="connsiteX1" fmla="*/ 5375359 w 5375359"/>
              <a:gd name="connsiteY1" fmla="*/ 4762 h 45719"/>
              <a:gd name="connsiteX2" fmla="*/ 5342021 w 5375359"/>
              <a:gd name="connsiteY2" fmla="*/ 45719 h 45719"/>
              <a:gd name="connsiteX3" fmla="*/ 0 w 5375359"/>
              <a:gd name="connsiteY3" fmla="*/ 45719 h 45719"/>
              <a:gd name="connsiteX4" fmla="*/ 42863 w 5375359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5359" h="45719">
                <a:moveTo>
                  <a:pt x="42863" y="0"/>
                </a:moveTo>
                <a:lnTo>
                  <a:pt x="5375359" y="4762"/>
                </a:lnTo>
                <a:lnTo>
                  <a:pt x="5342021" y="45719"/>
                </a:lnTo>
                <a:lnTo>
                  <a:pt x="0" y="45719"/>
                </a:lnTo>
                <a:lnTo>
                  <a:pt x="42863" y="0"/>
                </a:lnTo>
                <a:close/>
              </a:path>
            </a:pathLst>
          </a:custGeom>
          <a:gradFill flip="none" rotWithShape="1">
            <a:gsLst>
              <a:gs pos="0">
                <a:srgbClr val="285C99"/>
              </a:gs>
              <a:gs pos="78000">
                <a:srgbClr val="285C99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95" y="5805721"/>
            <a:ext cx="1018605" cy="94140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6" y="6349877"/>
            <a:ext cx="1509804" cy="18948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07" y="6307272"/>
            <a:ext cx="531475" cy="2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24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à gauche (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5" name="Groupe 34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36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54" name="Espace réservé pour une image  53"/>
          <p:cNvSpPr>
            <a:spLocks noGrp="1"/>
          </p:cNvSpPr>
          <p:nvPr>
            <p:ph type="pic" sz="quarter" idx="17"/>
          </p:nvPr>
        </p:nvSpPr>
        <p:spPr>
          <a:xfrm>
            <a:off x="127000" y="111125"/>
            <a:ext cx="4256882" cy="6629957"/>
          </a:xfrm>
          <a:custGeom>
            <a:avLst/>
            <a:gdLst>
              <a:gd name="connsiteX0" fmla="*/ 461975 w 8513763"/>
              <a:gd name="connsiteY0" fmla="*/ 0 h 13259915"/>
              <a:gd name="connsiteX1" fmla="*/ 8513763 w 8513763"/>
              <a:gd name="connsiteY1" fmla="*/ 0 h 13259915"/>
              <a:gd name="connsiteX2" fmla="*/ 8513763 w 8513763"/>
              <a:gd name="connsiteY2" fmla="*/ 13259915 h 13259915"/>
              <a:gd name="connsiteX3" fmla="*/ 940159 w 8513763"/>
              <a:gd name="connsiteY3" fmla="*/ 13259915 h 13259915"/>
              <a:gd name="connsiteX4" fmla="*/ 990087 w 8513763"/>
              <a:gd name="connsiteY4" fmla="*/ 13218720 h 13259915"/>
              <a:gd name="connsiteX5" fmla="*/ 1194934 w 8513763"/>
              <a:gd name="connsiteY5" fmla="*/ 12724176 h 13259915"/>
              <a:gd name="connsiteX6" fmla="*/ 495543 w 8513763"/>
              <a:gd name="connsiteY6" fmla="*/ 12024785 h 13259915"/>
              <a:gd name="connsiteX7" fmla="*/ 999 w 8513763"/>
              <a:gd name="connsiteY7" fmla="*/ 12229632 h 13259915"/>
              <a:gd name="connsiteX8" fmla="*/ 0 w 8513763"/>
              <a:gd name="connsiteY8" fmla="*/ 12230843 h 13259915"/>
              <a:gd name="connsiteX9" fmla="*/ 0 w 8513763"/>
              <a:gd name="connsiteY9" fmla="*/ 461975 h 13259915"/>
              <a:gd name="connsiteX10" fmla="*/ 461975 w 8513763"/>
              <a:gd name="connsiteY10" fmla="*/ 0 h 13259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13763" h="13259915">
                <a:moveTo>
                  <a:pt x="461975" y="0"/>
                </a:moveTo>
                <a:lnTo>
                  <a:pt x="8513763" y="0"/>
                </a:lnTo>
                <a:lnTo>
                  <a:pt x="8513763" y="13259915"/>
                </a:lnTo>
                <a:lnTo>
                  <a:pt x="940159" y="13259915"/>
                </a:lnTo>
                <a:lnTo>
                  <a:pt x="990087" y="13218720"/>
                </a:lnTo>
                <a:cubicBezTo>
                  <a:pt x="1116652" y="13092155"/>
                  <a:pt x="1194934" y="12917308"/>
                  <a:pt x="1194934" y="12724176"/>
                </a:cubicBezTo>
                <a:cubicBezTo>
                  <a:pt x="1194934" y="12337913"/>
                  <a:pt x="881806" y="12024785"/>
                  <a:pt x="495543" y="12024785"/>
                </a:cubicBezTo>
                <a:cubicBezTo>
                  <a:pt x="302412" y="12024785"/>
                  <a:pt x="127564" y="12103067"/>
                  <a:pt x="999" y="12229632"/>
                </a:cubicBezTo>
                <a:lnTo>
                  <a:pt x="0" y="12230843"/>
                </a:lnTo>
                <a:lnTo>
                  <a:pt x="0" y="461975"/>
                </a:lnTo>
                <a:cubicBezTo>
                  <a:pt x="0" y="206833"/>
                  <a:pt x="206833" y="0"/>
                  <a:pt x="4619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5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5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8200" y="6443131"/>
            <a:ext cx="7264401" cy="225426"/>
          </a:xfrm>
          <a:prstGeom prst="rect">
            <a:avLst/>
          </a:prstGeom>
        </p:spPr>
        <p:txBody>
          <a:bodyPr anchor="ctr"/>
          <a:lstStyle>
            <a:lvl1pPr algn="l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4648200" y="1559425"/>
            <a:ext cx="7196667" cy="44464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4648200" y="295013"/>
            <a:ext cx="7205134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8399" y="868902"/>
            <a:ext cx="7214670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4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146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vide (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5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21000" cy="225426"/>
          </a:xfrm>
          <a:prstGeom prst="rect">
            <a:avLst/>
          </a:prstGeom>
        </p:spPr>
        <p:txBody>
          <a:bodyPr anchor="ctr"/>
          <a:lstStyle>
            <a:lvl1pPr>
              <a:defRPr lang="fr-FR" sz="900" kern="1200" spc="150" dirty="0" smtClean="0">
                <a:solidFill>
                  <a:srgbClr val="003A8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2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0950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 fond bleu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360333"/>
            <a:ext cx="12192000" cy="1422402"/>
          </a:xfrm>
          <a:prstGeom prst="rect">
            <a:avLst/>
          </a:prstGeom>
          <a:solidFill>
            <a:srgbClr val="0C4392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0322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 fond blanc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4360333"/>
            <a:ext cx="12192000" cy="1422402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anchor="ctr"/>
          <a:lstStyle>
            <a:lvl1pPr algn="ctr">
              <a:defRPr sz="6000">
                <a:solidFill>
                  <a:srgbClr val="003A8D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188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itre image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262446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03067" y="1384301"/>
            <a:ext cx="4485216" cy="23621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128846" y="3848100"/>
            <a:ext cx="2891704" cy="46893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</p:spTree>
    <p:extLst>
      <p:ext uri="{BB962C8B-B14F-4D97-AF65-F5344CB8AC3E}">
        <p14:creationId xmlns:p14="http://schemas.microsoft.com/office/powerpoint/2010/main" val="3750632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lus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blipFill>
            <a:blip r:embed="rId2"/>
            <a:srcRect/>
            <a:stretch>
              <a:fillRect t="-1" b="-1531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9" name="Rectangle à coins arrondis 8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solidFill>
            <a:srgbClr val="003A8D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800600" y="1471085"/>
            <a:ext cx="64008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Diapositive de conclusion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95" y="5805721"/>
            <a:ext cx="1018605" cy="94140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70" y="6152708"/>
            <a:ext cx="1969397" cy="24716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241" y="6126106"/>
            <a:ext cx="693258" cy="3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6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re intermédi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3320526" y="1164053"/>
            <a:ext cx="8300274" cy="2270527"/>
          </a:xfrm>
          <a:prstGeom prst="rect">
            <a:avLst/>
          </a:prstGeom>
        </p:spPr>
        <p:txBody>
          <a:bodyPr/>
          <a:lstStyle>
            <a:lvl1pPr>
              <a:defRPr sz="3225" b="0">
                <a:solidFill>
                  <a:srgbClr val="00398C"/>
                </a:solidFill>
              </a:defRPr>
            </a:lvl1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37" name="Shape 37"/>
          <p:cNvSpPr>
            <a:spLocks noGrp="1"/>
          </p:cNvSpPr>
          <p:nvPr>
            <p:ph type="body" sz="half" idx="1"/>
          </p:nvPr>
        </p:nvSpPr>
        <p:spPr>
          <a:xfrm>
            <a:off x="3320526" y="4105470"/>
            <a:ext cx="7443290" cy="2125775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spcBef>
                <a:spcPts val="0"/>
              </a:spcBef>
              <a:defRPr sz="1350">
                <a:solidFill>
                  <a:srgbClr val="00398C"/>
                </a:solidFill>
                <a:latin typeface="+mn-lt"/>
              </a:defRPr>
            </a:lvl1pPr>
            <a:lvl2pPr marL="0" indent="85723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00398C"/>
                </a:solidFill>
                <a:latin typeface="Swis721 Lt BT"/>
                <a:ea typeface="Swis721 Lt BT"/>
                <a:cs typeface="Swis721 Lt BT"/>
                <a:sym typeface="Swis721 Lt BT"/>
              </a:defRPr>
            </a:lvl2pPr>
            <a:lvl3pPr marL="0" indent="171446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00398C"/>
                </a:solidFill>
                <a:latin typeface="Swis721 Lt BT"/>
                <a:ea typeface="Swis721 Lt BT"/>
                <a:cs typeface="Swis721 Lt BT"/>
                <a:sym typeface="Swis721 Lt BT"/>
              </a:defRPr>
            </a:lvl3pPr>
            <a:lvl4pPr marL="0" indent="257169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00398C"/>
                </a:solidFill>
                <a:latin typeface="Swis721 Lt BT"/>
                <a:ea typeface="Swis721 Lt BT"/>
                <a:cs typeface="Swis721 Lt BT"/>
                <a:sym typeface="Swis721 Lt BT"/>
              </a:defRPr>
            </a:lvl4pPr>
            <a:lvl5pPr marL="0" indent="342892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00398C"/>
                </a:solidFill>
                <a:latin typeface="Swis721 Lt BT"/>
                <a:ea typeface="Swis721 Lt BT"/>
                <a:cs typeface="Swis721 Lt BT"/>
                <a:sym typeface="Swis721 Lt B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22" name="Espace réservé du pied de page 2"/>
          <p:cNvSpPr>
            <a:spLocks noGrp="1"/>
          </p:cNvSpPr>
          <p:nvPr>
            <p:ph type="ftr" sz="quarter" idx="16"/>
          </p:nvPr>
        </p:nvSpPr>
        <p:spPr>
          <a:xfrm>
            <a:off x="712800" y="6408000"/>
            <a:ext cx="10908000" cy="284400"/>
          </a:xfrm>
        </p:spPr>
        <p:txBody>
          <a:bodyPr/>
          <a:lstStyle/>
          <a:p>
            <a:pPr algn="r"/>
            <a:endParaRPr lang="fr-FR" dirty="0"/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17"/>
          </p:nvPr>
        </p:nvSpPr>
        <p:spPr>
          <a:xfrm>
            <a:off x="180000" y="6408816"/>
            <a:ext cx="471600" cy="28276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93536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8"/>
          </p:nvPr>
        </p:nvSpPr>
        <p:spPr>
          <a:xfrm>
            <a:off x="712800" y="1291075"/>
            <a:ext cx="5383212" cy="4941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1" name="Titre 4"/>
          <p:cNvSpPr>
            <a:spLocks noGrp="1"/>
          </p:cNvSpPr>
          <p:nvPr>
            <p:ph type="title"/>
          </p:nvPr>
        </p:nvSpPr>
        <p:spPr>
          <a:xfrm>
            <a:off x="712800" y="36000"/>
            <a:ext cx="10908000" cy="1080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contenu 4"/>
          <p:cNvSpPr>
            <a:spLocks noGrp="1"/>
          </p:cNvSpPr>
          <p:nvPr>
            <p:ph sz="quarter" idx="19"/>
          </p:nvPr>
        </p:nvSpPr>
        <p:spPr>
          <a:xfrm>
            <a:off x="6237588" y="1291075"/>
            <a:ext cx="5383212" cy="4941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23666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1 colonne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821531" y="1480874"/>
            <a:ext cx="11031538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49533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2 colonnes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5"/>
          </p:nvPr>
        </p:nvSpPr>
        <p:spPr>
          <a:xfrm>
            <a:off x="821531" y="1480873"/>
            <a:ext cx="5400000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453069" y="1480830"/>
            <a:ext cx="5400000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6012934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centrale 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1054894" y="3531394"/>
            <a:ext cx="4846638" cy="240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7"/>
          </p:nvPr>
        </p:nvSpPr>
        <p:spPr>
          <a:xfrm>
            <a:off x="127000" y="1197082"/>
            <a:ext cx="11946467" cy="2168419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grpSp>
        <p:nvGrpSpPr>
          <p:cNvPr id="14" name="Groupe 13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5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2"/>
          </p:nvPr>
        </p:nvSpPr>
        <p:spPr>
          <a:xfrm>
            <a:off x="6096000" y="3531394"/>
            <a:ext cx="5207000" cy="240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grpSp>
        <p:nvGrpSpPr>
          <p:cNvPr id="12" name="Groupe 11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3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92340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4456">
          <p15:clr>
            <a:srgbClr val="FBAE40"/>
          </p15:clr>
        </p15:guide>
        <p15:guide id="1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à gauche 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7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20" name="Espace réservé pour une image  19"/>
          <p:cNvSpPr>
            <a:spLocks noGrp="1"/>
          </p:cNvSpPr>
          <p:nvPr>
            <p:ph type="pic" sz="quarter" idx="17"/>
          </p:nvPr>
        </p:nvSpPr>
        <p:spPr>
          <a:xfrm>
            <a:off x="127000" y="111125"/>
            <a:ext cx="4256882" cy="6629957"/>
          </a:xfrm>
          <a:custGeom>
            <a:avLst/>
            <a:gdLst>
              <a:gd name="connsiteX0" fmla="*/ 461975 w 8513763"/>
              <a:gd name="connsiteY0" fmla="*/ 0 h 13259915"/>
              <a:gd name="connsiteX1" fmla="*/ 8513763 w 8513763"/>
              <a:gd name="connsiteY1" fmla="*/ 0 h 13259915"/>
              <a:gd name="connsiteX2" fmla="*/ 8513763 w 8513763"/>
              <a:gd name="connsiteY2" fmla="*/ 13259915 h 13259915"/>
              <a:gd name="connsiteX3" fmla="*/ 940159 w 8513763"/>
              <a:gd name="connsiteY3" fmla="*/ 13259915 h 13259915"/>
              <a:gd name="connsiteX4" fmla="*/ 990087 w 8513763"/>
              <a:gd name="connsiteY4" fmla="*/ 13218720 h 13259915"/>
              <a:gd name="connsiteX5" fmla="*/ 1194934 w 8513763"/>
              <a:gd name="connsiteY5" fmla="*/ 12724176 h 13259915"/>
              <a:gd name="connsiteX6" fmla="*/ 495543 w 8513763"/>
              <a:gd name="connsiteY6" fmla="*/ 12024785 h 13259915"/>
              <a:gd name="connsiteX7" fmla="*/ 999 w 8513763"/>
              <a:gd name="connsiteY7" fmla="*/ 12229632 h 13259915"/>
              <a:gd name="connsiteX8" fmla="*/ 0 w 8513763"/>
              <a:gd name="connsiteY8" fmla="*/ 12230843 h 13259915"/>
              <a:gd name="connsiteX9" fmla="*/ 0 w 8513763"/>
              <a:gd name="connsiteY9" fmla="*/ 461975 h 13259915"/>
              <a:gd name="connsiteX10" fmla="*/ 461975 w 8513763"/>
              <a:gd name="connsiteY10" fmla="*/ 0 h 13259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13763" h="13259915">
                <a:moveTo>
                  <a:pt x="461975" y="0"/>
                </a:moveTo>
                <a:lnTo>
                  <a:pt x="8513763" y="0"/>
                </a:lnTo>
                <a:lnTo>
                  <a:pt x="8513763" y="13259915"/>
                </a:lnTo>
                <a:lnTo>
                  <a:pt x="940159" y="13259915"/>
                </a:lnTo>
                <a:lnTo>
                  <a:pt x="990087" y="13218720"/>
                </a:lnTo>
                <a:cubicBezTo>
                  <a:pt x="1116652" y="13092155"/>
                  <a:pt x="1194934" y="12917308"/>
                  <a:pt x="1194934" y="12724176"/>
                </a:cubicBezTo>
                <a:cubicBezTo>
                  <a:pt x="1194934" y="12337913"/>
                  <a:pt x="881806" y="12024785"/>
                  <a:pt x="495543" y="12024785"/>
                </a:cubicBezTo>
                <a:cubicBezTo>
                  <a:pt x="302412" y="12024785"/>
                  <a:pt x="127564" y="12103067"/>
                  <a:pt x="999" y="12229632"/>
                </a:cubicBezTo>
                <a:lnTo>
                  <a:pt x="0" y="12230843"/>
                </a:lnTo>
                <a:lnTo>
                  <a:pt x="0" y="461975"/>
                </a:lnTo>
                <a:cubicBezTo>
                  <a:pt x="0" y="206833"/>
                  <a:pt x="206833" y="0"/>
                  <a:pt x="4619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8200" y="6443131"/>
            <a:ext cx="7196667" cy="225426"/>
          </a:xfrm>
          <a:prstGeom prst="rect">
            <a:avLst/>
          </a:prstGeom>
        </p:spPr>
        <p:txBody>
          <a:bodyPr anchor="ctr"/>
          <a:lstStyle>
            <a:lvl1pPr algn="l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4648200" y="1559425"/>
            <a:ext cx="7196667" cy="44464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5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4638399" y="868902"/>
            <a:ext cx="7214670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/>
          </p:nvPr>
        </p:nvSpPr>
        <p:spPr>
          <a:xfrm>
            <a:off x="4648200" y="295013"/>
            <a:ext cx="7205134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3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6831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vide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4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1" cy="225426"/>
          </a:xfrm>
          <a:prstGeom prst="rect">
            <a:avLst/>
          </a:prstGeom>
        </p:spPr>
        <p:txBody>
          <a:bodyPr anchor="ctr"/>
          <a:lstStyle>
            <a:lvl1pPr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0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968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1 colonne, 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9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821531" y="1480874"/>
            <a:ext cx="11031538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4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3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94967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2 colonnes, 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5"/>
          </p:nvPr>
        </p:nvSpPr>
        <p:spPr>
          <a:xfrm>
            <a:off x="821531" y="1480873"/>
            <a:ext cx="5400000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453069" y="1480831"/>
            <a:ext cx="5400000" cy="48111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0267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centrale (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7"/>
          </p:nvPr>
        </p:nvSpPr>
        <p:spPr>
          <a:xfrm>
            <a:off x="127000" y="1197082"/>
            <a:ext cx="11946467" cy="2168419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5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07133" cy="225426"/>
          </a:xfrm>
          <a:prstGeom prst="rect">
            <a:avLst/>
          </a:prstGeom>
        </p:spPr>
        <p:txBody>
          <a:bodyPr anchor="ctr"/>
          <a:lstStyle>
            <a:lvl1pPr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8"/>
          </p:nvPr>
        </p:nvSpPr>
        <p:spPr>
          <a:xfrm>
            <a:off x="911225" y="3464719"/>
            <a:ext cx="7530307" cy="26884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2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20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20719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4365">
          <p15:clr>
            <a:srgbClr val="FBAE40"/>
          </p15:clr>
        </p15:guide>
        <p15:guide id="1" pos="11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27000" y="101600"/>
            <a:ext cx="11946467" cy="6639482"/>
          </a:xfrm>
          <a:prstGeom prst="roundRect">
            <a:avLst>
              <a:gd name="adj" fmla="val 34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27000" y="101600"/>
            <a:ext cx="11946467" cy="6639482"/>
          </a:xfrm>
          <a:prstGeom prst="roundRect">
            <a:avLst>
              <a:gd name="adj" fmla="val 34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</p:spTree>
    <p:extLst>
      <p:ext uri="{BB962C8B-B14F-4D97-AF65-F5344CB8AC3E}">
        <p14:creationId xmlns:p14="http://schemas.microsoft.com/office/powerpoint/2010/main" val="418134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3A8D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fr-FR" sz="2000" kern="1200" dirty="0" smtClean="0">
          <a:solidFill>
            <a:srgbClr val="003A8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0"/>
        </a:spcBef>
        <a:buClr>
          <a:srgbClr val="E7473D"/>
        </a:buClr>
        <a:buFont typeface="Wingdings 3" panose="05040102010807070707" pitchFamily="18" charset="2"/>
        <a:buChar char=""/>
        <a:defRPr lang="fr-FR" sz="1600" kern="1200" dirty="0" smtClean="0">
          <a:solidFill>
            <a:srgbClr val="285C9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448469" indent="-228600" algn="l" defTabSz="914400" rtl="0" eaLnBrk="1" latinLnBrk="0" hangingPunct="1">
        <a:lnSpc>
          <a:spcPct val="100000"/>
        </a:lnSpc>
        <a:spcBef>
          <a:spcPts val="0"/>
        </a:spcBef>
        <a:buClr>
          <a:srgbClr val="003A8D"/>
        </a:buClr>
        <a:buFont typeface="Wingdings 3" panose="05040102010807070707" pitchFamily="18" charset="2"/>
        <a:buChar char="}"/>
        <a:defRPr lang="fr-FR" sz="1200" kern="1200" dirty="0" smtClean="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762000" indent="-270669" algn="l" defTabSz="914400" rtl="0" eaLnBrk="1" latinLnBrk="0" hangingPunct="1">
        <a:lnSpc>
          <a:spcPct val="100000"/>
        </a:lnSpc>
        <a:spcBef>
          <a:spcPts val="0"/>
        </a:spcBef>
        <a:buClr>
          <a:srgbClr val="E7473D"/>
        </a:buClr>
        <a:buFont typeface="Wingdings 3" panose="05040102010807070707" pitchFamily="18" charset="2"/>
        <a:buChar char="}"/>
        <a:defRPr lang="fr-FR" sz="1000" kern="1200" dirty="0" smtClean="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400" smtClean="0"/>
              <a:t>Interactive Clustering</a:t>
            </a:r>
            <a:r>
              <a:rPr lang="fr-FR" sz="4400" dirty="0" smtClean="0"/>
              <a:t/>
            </a:r>
            <a:br>
              <a:rPr lang="fr-FR" sz="4400" dirty="0" smtClean="0"/>
            </a:br>
            <a:r>
              <a:rPr lang="fr-FR" sz="4400" dirty="0" smtClean="0"/>
              <a:t>&gt; Figures</a:t>
            </a:r>
            <a:endParaRPr lang="fr-FR" sz="4400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Erwan SCHILD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285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Interactive-clustering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6" y="1901819"/>
            <a:ext cx="11400508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9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interactive-clustering-</a:t>
            </a:r>
            <a:r>
              <a:rPr lang="fr-FR" dirty="0" err="1" smtClean="0"/>
              <a:t>example</a:t>
            </a:r>
            <a:endParaRPr lang="fr-FR" dirty="0"/>
          </a:p>
        </p:txBody>
      </p:sp>
      <p:grpSp>
        <p:nvGrpSpPr>
          <p:cNvPr id="3" name="Groupe 2"/>
          <p:cNvGrpSpPr/>
          <p:nvPr/>
        </p:nvGrpSpPr>
        <p:grpSpPr>
          <a:xfrm>
            <a:off x="-2" y="1375120"/>
            <a:ext cx="36415635" cy="8770682"/>
            <a:chOff x="-2" y="1375120"/>
            <a:chExt cx="36415635" cy="8770682"/>
          </a:xfrm>
        </p:grpSpPr>
        <p:grpSp>
          <p:nvGrpSpPr>
            <p:cNvPr id="2789" name="Groupe 2788"/>
            <p:cNvGrpSpPr/>
            <p:nvPr/>
          </p:nvGrpSpPr>
          <p:grpSpPr>
            <a:xfrm>
              <a:off x="-2" y="1375120"/>
              <a:ext cx="36415635" cy="8770682"/>
              <a:chOff x="-2" y="1375120"/>
              <a:chExt cx="36415635" cy="8770682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0" y="1394588"/>
                <a:ext cx="6836735" cy="5448824"/>
                <a:chOff x="0" y="1409176"/>
                <a:chExt cx="6836735" cy="5448824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0" y="1409176"/>
                  <a:ext cx="6836735" cy="5448824"/>
                </a:xfrm>
                <a:prstGeom prst="rect">
                  <a:avLst/>
                </a:prstGeom>
                <a:solidFill>
                  <a:srgbClr val="EDEDED"/>
                </a:solidFill>
                <a:ln w="57150" cap="flat">
                  <a:solidFill>
                    <a:srgbClr val="A0A0A0"/>
                  </a:solidFill>
                  <a:prstDash val="lgDashDotDot"/>
                  <a:miter lim="400000"/>
                </a:ln>
                <a:effectLst>
                  <a:outerShdw blurRad="825500" dist="165100" dir="5400000" algn="t" rotWithShape="0">
                    <a:prstClr val="black">
                      <a:alpha val="20000"/>
                    </a:prst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normAutofit/>
                </a:bodyPr>
                <a:lstStyle/>
                <a:p>
                  <a:pPr algn="ctr"/>
                  <a:endParaRPr lang="fr-FR" sz="3200" dirty="0" err="1">
                    <a:solidFill>
                      <a:schemeClr val="bg1"/>
                    </a:solidFill>
                    <a:latin typeface="Swis721 BT Roman" charset="0"/>
                    <a:ea typeface="Swis721 BT Roman" charset="0"/>
                    <a:cs typeface="Swis721 BT Roman" charset="0"/>
                  </a:endParaRPr>
                </a:p>
              </p:txBody>
            </p:sp>
            <p:grpSp>
              <p:nvGrpSpPr>
                <p:cNvPr id="8" name="Groupe 7"/>
                <p:cNvGrpSpPr/>
                <p:nvPr/>
              </p:nvGrpSpPr>
              <p:grpSpPr>
                <a:xfrm>
                  <a:off x="574532" y="1696928"/>
                  <a:ext cx="5687669" cy="4873319"/>
                  <a:chOff x="574532" y="1696928"/>
                  <a:chExt cx="5687669" cy="4873319"/>
                </a:xfrm>
              </p:grpSpPr>
              <p:grpSp>
                <p:nvGrpSpPr>
                  <p:cNvPr id="9" name="Groupe 8"/>
                  <p:cNvGrpSpPr/>
                  <p:nvPr/>
                </p:nvGrpSpPr>
                <p:grpSpPr>
                  <a:xfrm>
                    <a:off x="1899446" y="2062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39" name="Connecteur droit 13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40" name="Connecteur droit 13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0" name="Groupe 9"/>
                  <p:cNvGrpSpPr/>
                  <p:nvPr/>
                </p:nvGrpSpPr>
                <p:grpSpPr>
                  <a:xfrm>
                    <a:off x="2732566" y="2062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37" name="Connecteur droit 13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38" name="Connecteur droit 13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" name="Groupe 10"/>
                  <p:cNvGrpSpPr/>
                  <p:nvPr/>
                </p:nvGrpSpPr>
                <p:grpSpPr>
                  <a:xfrm>
                    <a:off x="3312771" y="16969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35" name="Connecteur droit 13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36" name="Connecteur droit 13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" name="Groupe 11"/>
                  <p:cNvGrpSpPr/>
                  <p:nvPr/>
                </p:nvGrpSpPr>
                <p:grpSpPr>
                  <a:xfrm>
                    <a:off x="3574777" y="2170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33" name="Connecteur droit 13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34" name="Connecteur droit 13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3" name="Groupe 12"/>
                  <p:cNvGrpSpPr/>
                  <p:nvPr/>
                </p:nvGrpSpPr>
                <p:grpSpPr>
                  <a:xfrm>
                    <a:off x="4200988" y="2386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31" name="Connecteur droit 13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32" name="Connecteur droit 13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4" name="Groupe 13"/>
                  <p:cNvGrpSpPr/>
                  <p:nvPr/>
                </p:nvGrpSpPr>
                <p:grpSpPr>
                  <a:xfrm>
                    <a:off x="2397286" y="2562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9" name="Connecteur droit 12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30" name="Connecteur droit 12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5" name="Groupe 14"/>
                  <p:cNvGrpSpPr/>
                  <p:nvPr/>
                </p:nvGrpSpPr>
                <p:grpSpPr>
                  <a:xfrm>
                    <a:off x="2987836" y="2670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7" name="Connecteur droit 12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8" name="Connecteur droit 12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6" name="Groupe 15"/>
                  <p:cNvGrpSpPr/>
                  <p:nvPr/>
                </p:nvGrpSpPr>
                <p:grpSpPr>
                  <a:xfrm>
                    <a:off x="3645061" y="2670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5" name="Connecteur droit 12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6" name="Connecteur droit 12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" name="Groupe 16"/>
                  <p:cNvGrpSpPr/>
                  <p:nvPr/>
                </p:nvGrpSpPr>
                <p:grpSpPr>
                  <a:xfrm>
                    <a:off x="3753061" y="349922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3" name="Connecteur droit 12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4" name="Connecteur droit 12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" name="Groupe 17"/>
                  <p:cNvGrpSpPr/>
                  <p:nvPr/>
                </p:nvGrpSpPr>
                <p:grpSpPr>
                  <a:xfrm>
                    <a:off x="4162636" y="37092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1" name="Connecteur droit 12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2" name="Connecteur droit 12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9" name="Groupe 18"/>
                  <p:cNvGrpSpPr/>
                  <p:nvPr/>
                </p:nvGrpSpPr>
                <p:grpSpPr>
                  <a:xfrm>
                    <a:off x="2368361" y="301905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9" name="Connecteur droit 11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0" name="Connecteur droit 11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0" name="Groupe 19"/>
                  <p:cNvGrpSpPr/>
                  <p:nvPr/>
                </p:nvGrpSpPr>
                <p:grpSpPr>
                  <a:xfrm>
                    <a:off x="5597671" y="211894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7" name="Connecteur droit 11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8" name="Connecteur droit 11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1" name="Groupe 20"/>
                  <p:cNvGrpSpPr/>
                  <p:nvPr/>
                </p:nvGrpSpPr>
                <p:grpSpPr>
                  <a:xfrm>
                    <a:off x="5381671" y="2454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5" name="Connecteur droit 11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6" name="Connecteur droit 11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2" name="Groupe 21"/>
                  <p:cNvGrpSpPr/>
                  <p:nvPr/>
                </p:nvGrpSpPr>
                <p:grpSpPr>
                  <a:xfrm>
                    <a:off x="5967694" y="2346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3" name="Connecteur droit 11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4" name="Connecteur droit 11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3" name="Groupe 22"/>
                  <p:cNvGrpSpPr/>
                  <p:nvPr/>
                </p:nvGrpSpPr>
                <p:grpSpPr>
                  <a:xfrm>
                    <a:off x="6046201" y="38172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1" name="Connecteur droit 11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2" name="Connecteur droit 11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4" name="Groupe 23"/>
                  <p:cNvGrpSpPr/>
                  <p:nvPr/>
                </p:nvGrpSpPr>
                <p:grpSpPr>
                  <a:xfrm>
                    <a:off x="5938201" y="427372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09" name="Connecteur droit 10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0" name="Connecteur droit 10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5" name="Groupe 24"/>
                  <p:cNvGrpSpPr/>
                  <p:nvPr/>
                </p:nvGrpSpPr>
                <p:grpSpPr>
                  <a:xfrm>
                    <a:off x="5586697" y="395940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07" name="Connecteur droit 10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08" name="Connecteur droit 10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6" name="Groupe 25"/>
                  <p:cNvGrpSpPr/>
                  <p:nvPr/>
                </p:nvGrpSpPr>
                <p:grpSpPr>
                  <a:xfrm>
                    <a:off x="5329522" y="43817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05" name="Connecteur droit 10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06" name="Connecteur droit 10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7" name="Groupe 26"/>
                  <p:cNvGrpSpPr/>
                  <p:nvPr/>
                </p:nvGrpSpPr>
                <p:grpSpPr>
                  <a:xfrm>
                    <a:off x="4728526" y="552626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03" name="Connecteur droit 10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04" name="Connecteur droit 10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8" name="Groupe 27"/>
                  <p:cNvGrpSpPr/>
                  <p:nvPr/>
                </p:nvGrpSpPr>
                <p:grpSpPr>
                  <a:xfrm>
                    <a:off x="4949671" y="5897741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01" name="Connecteur droit 10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02" name="Connecteur droit 10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9" name="Groupe 28"/>
                  <p:cNvGrpSpPr/>
                  <p:nvPr/>
                </p:nvGrpSpPr>
                <p:grpSpPr>
                  <a:xfrm>
                    <a:off x="4728526" y="635424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99" name="Connecteur droit 9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00" name="Connecteur droit 9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0" name="Groupe 29"/>
                  <p:cNvGrpSpPr/>
                  <p:nvPr/>
                </p:nvGrpSpPr>
                <p:grpSpPr>
                  <a:xfrm>
                    <a:off x="4026682" y="568174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97" name="Connecteur droit 9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98" name="Connecteur droit 9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1" name="Groupe 30"/>
                  <p:cNvGrpSpPr/>
                  <p:nvPr/>
                </p:nvGrpSpPr>
                <p:grpSpPr>
                  <a:xfrm>
                    <a:off x="3319693" y="576598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95" name="Connecteur droit 9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96" name="Connecteur droit 9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2" name="Groupe 31"/>
                  <p:cNvGrpSpPr/>
                  <p:nvPr/>
                </p:nvGrpSpPr>
                <p:grpSpPr>
                  <a:xfrm>
                    <a:off x="2880238" y="612728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93" name="Connecteur droit 9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94" name="Connecteur droit 9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3" name="Groupe 32"/>
                  <p:cNvGrpSpPr/>
                  <p:nvPr/>
                </p:nvGrpSpPr>
                <p:grpSpPr>
                  <a:xfrm>
                    <a:off x="2879836" y="563352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91" name="Connecteur droit 9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92" name="Connecteur droit 9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4" name="Groupe 33"/>
                  <p:cNvGrpSpPr/>
                  <p:nvPr/>
                </p:nvGrpSpPr>
                <p:grpSpPr>
                  <a:xfrm>
                    <a:off x="3628484" y="501440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89" name="Connecteur droit 8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90" name="Connecteur droit 8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5" name="Groupe 34"/>
                  <p:cNvGrpSpPr/>
                  <p:nvPr/>
                </p:nvGrpSpPr>
                <p:grpSpPr>
                  <a:xfrm>
                    <a:off x="3319693" y="435261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87" name="Connecteur droit 8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88" name="Connecteur droit 8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6" name="Groupe 35"/>
                  <p:cNvGrpSpPr/>
                  <p:nvPr/>
                </p:nvGrpSpPr>
                <p:grpSpPr>
                  <a:xfrm>
                    <a:off x="2860189" y="415586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85" name="Connecteur droit 8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86" name="Connecteur droit 8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7" name="Groupe 36"/>
                  <p:cNvGrpSpPr/>
                  <p:nvPr/>
                </p:nvGrpSpPr>
                <p:grpSpPr>
                  <a:xfrm>
                    <a:off x="2476361" y="437547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83" name="Connecteur droit 8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84" name="Connecteur droit 8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8" name="Groupe 37"/>
                  <p:cNvGrpSpPr/>
                  <p:nvPr/>
                </p:nvGrpSpPr>
                <p:grpSpPr>
                  <a:xfrm>
                    <a:off x="2820564" y="462223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81" name="Connecteur droit 8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82" name="Connecteur droit 8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9" name="Groupe 38"/>
                  <p:cNvGrpSpPr/>
                  <p:nvPr/>
                </p:nvGrpSpPr>
                <p:grpSpPr>
                  <a:xfrm>
                    <a:off x="1520374" y="568663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79" name="Connecteur droit 7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80" name="Connecteur droit 7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0" name="Groupe 39"/>
                  <p:cNvGrpSpPr/>
                  <p:nvPr/>
                </p:nvGrpSpPr>
                <p:grpSpPr>
                  <a:xfrm>
                    <a:off x="1587049" y="52301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77" name="Connecteur droit 7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78" name="Connecteur droit 7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1" name="Groupe 40"/>
                  <p:cNvGrpSpPr/>
                  <p:nvPr/>
                </p:nvGrpSpPr>
                <p:grpSpPr>
                  <a:xfrm>
                    <a:off x="730951" y="54780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75" name="Connecteur droit 7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76" name="Connecteur droit 7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2" name="Groupe 41"/>
                  <p:cNvGrpSpPr/>
                  <p:nvPr/>
                </p:nvGrpSpPr>
                <p:grpSpPr>
                  <a:xfrm>
                    <a:off x="1039361" y="498083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73" name="Connecteur droit 7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74" name="Connecteur droit 7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3" name="Groupe 42"/>
                  <p:cNvGrpSpPr/>
                  <p:nvPr/>
                </p:nvGrpSpPr>
                <p:grpSpPr>
                  <a:xfrm>
                    <a:off x="574532" y="45270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71" name="Connecteur droit 7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72" name="Connecteur droit 7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4" name="Groupe 43"/>
                  <p:cNvGrpSpPr/>
                  <p:nvPr/>
                </p:nvGrpSpPr>
                <p:grpSpPr>
                  <a:xfrm>
                    <a:off x="1122266" y="430833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69" name="Connecteur droit 6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70" name="Connecteur droit 6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5" name="Groupe 44"/>
                  <p:cNvGrpSpPr/>
                  <p:nvPr/>
                </p:nvGrpSpPr>
                <p:grpSpPr>
                  <a:xfrm>
                    <a:off x="1616306" y="467787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67" name="Connecteur droit 6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68" name="Connecteur droit 6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6" name="Groupe 45"/>
                  <p:cNvGrpSpPr/>
                  <p:nvPr/>
                </p:nvGrpSpPr>
                <p:grpSpPr>
                  <a:xfrm>
                    <a:off x="682532" y="385140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65" name="Connecteur droit 6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66" name="Connecteur droit 6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7" name="Groupe 46"/>
                  <p:cNvGrpSpPr/>
                  <p:nvPr/>
                </p:nvGrpSpPr>
                <p:grpSpPr>
                  <a:xfrm>
                    <a:off x="1616306" y="410441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63" name="Connecteur droit 6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64" name="Connecteur droit 6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8" name="Groupe 47"/>
                  <p:cNvGrpSpPr/>
                  <p:nvPr/>
                </p:nvGrpSpPr>
                <p:grpSpPr>
                  <a:xfrm>
                    <a:off x="1760807" y="354850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61" name="Connecteur droit 6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62" name="Connecteur droit 6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9" name="Groupe 48"/>
                  <p:cNvGrpSpPr/>
                  <p:nvPr/>
                </p:nvGrpSpPr>
                <p:grpSpPr>
                  <a:xfrm>
                    <a:off x="5165671" y="199804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59" name="Connecteur droit 5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0A0A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60" name="Connecteur droit 5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0A0A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50" name="Groupe 49"/>
                  <p:cNvGrpSpPr/>
                  <p:nvPr/>
                </p:nvGrpSpPr>
                <p:grpSpPr>
                  <a:xfrm>
                    <a:off x="4222208" y="323505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57" name="Connecteur droit 5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0A0A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58" name="Connecteur droit 5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0A0A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51" name="Groupe 50"/>
                  <p:cNvGrpSpPr/>
                  <p:nvPr/>
                </p:nvGrpSpPr>
                <p:grpSpPr>
                  <a:xfrm>
                    <a:off x="5751694" y="473023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55" name="Connecteur droit 5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0A0A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56" name="Connecteur droit 5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0A0A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52" name="Groupe 51"/>
                  <p:cNvGrpSpPr/>
                  <p:nvPr/>
                </p:nvGrpSpPr>
                <p:grpSpPr>
                  <a:xfrm>
                    <a:off x="5158228" y="3226577"/>
                    <a:ext cx="218397" cy="216001"/>
                    <a:chOff x="3682777" y="688500"/>
                    <a:chExt cx="218397" cy="216001"/>
                  </a:xfrm>
                </p:grpSpPr>
                <p:cxnSp>
                  <p:nvCxnSpPr>
                    <p:cNvPr id="53" name="Connecteur droit 52"/>
                    <p:cNvCxnSpPr/>
                    <p:nvPr/>
                  </p:nvCxnSpPr>
                  <p:spPr>
                    <a:xfrm rot="16200000">
                      <a:off x="3685174" y="68850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54" name="Connecteur droit 53"/>
                    <p:cNvCxnSpPr/>
                    <p:nvPr/>
                  </p:nvCxnSpPr>
                  <p:spPr>
                    <a:xfrm>
                      <a:off x="3682777" y="688500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</p:grpSp>
          </p:grpSp>
          <p:grpSp>
            <p:nvGrpSpPr>
              <p:cNvPr id="1162" name="Groupe 1161"/>
              <p:cNvGrpSpPr/>
              <p:nvPr/>
            </p:nvGrpSpPr>
            <p:grpSpPr>
              <a:xfrm>
                <a:off x="7427914" y="1394588"/>
                <a:ext cx="6836735" cy="5448824"/>
                <a:chOff x="0" y="1409176"/>
                <a:chExt cx="6836735" cy="5448824"/>
              </a:xfrm>
            </p:grpSpPr>
            <p:sp>
              <p:nvSpPr>
                <p:cNvPr id="1163" name="Rectangle 1162"/>
                <p:cNvSpPr/>
                <p:nvPr/>
              </p:nvSpPr>
              <p:spPr>
                <a:xfrm>
                  <a:off x="0" y="1409176"/>
                  <a:ext cx="6836735" cy="5448824"/>
                </a:xfrm>
                <a:prstGeom prst="rect">
                  <a:avLst/>
                </a:prstGeom>
                <a:solidFill>
                  <a:srgbClr val="EDEDED"/>
                </a:solidFill>
                <a:ln w="57150" cap="flat">
                  <a:solidFill>
                    <a:srgbClr val="A0A0A0"/>
                  </a:solidFill>
                  <a:prstDash val="lgDashDotDot"/>
                  <a:miter lim="400000"/>
                </a:ln>
                <a:effectLst>
                  <a:outerShdw blurRad="825500" dist="165100" dir="5400000" algn="t" rotWithShape="0">
                    <a:prstClr val="black">
                      <a:alpha val="20000"/>
                    </a:prst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normAutofit/>
                </a:bodyPr>
                <a:lstStyle/>
                <a:p>
                  <a:pPr algn="ctr"/>
                  <a:endParaRPr lang="fr-FR" sz="3200" dirty="0" err="1">
                    <a:solidFill>
                      <a:schemeClr val="bg1"/>
                    </a:solidFill>
                    <a:latin typeface="Swis721 BT Roman" charset="0"/>
                    <a:ea typeface="Swis721 BT Roman" charset="0"/>
                    <a:cs typeface="Swis721 BT Roman" charset="0"/>
                  </a:endParaRPr>
                </a:p>
              </p:txBody>
            </p:sp>
            <p:grpSp>
              <p:nvGrpSpPr>
                <p:cNvPr id="1164" name="Groupe 1163"/>
                <p:cNvGrpSpPr/>
                <p:nvPr/>
              </p:nvGrpSpPr>
              <p:grpSpPr>
                <a:xfrm>
                  <a:off x="334925" y="3292690"/>
                  <a:ext cx="5135525" cy="3391786"/>
                  <a:chOff x="334925" y="3292690"/>
                  <a:chExt cx="5135525" cy="3391786"/>
                </a:xfrm>
              </p:grpSpPr>
              <p:sp>
                <p:nvSpPr>
                  <p:cNvPr id="1235" name="Forme libre 1234"/>
                  <p:cNvSpPr/>
                  <p:nvPr/>
                </p:nvSpPr>
                <p:spPr>
                  <a:xfrm>
                    <a:off x="334925" y="3292690"/>
                    <a:ext cx="5135525" cy="3391786"/>
                  </a:xfrm>
                  <a:custGeom>
                    <a:avLst/>
                    <a:gdLst>
                      <a:gd name="connsiteX0" fmla="*/ 584790 w 5135525"/>
                      <a:gd name="connsiteY0" fmla="*/ 127591 h 3391786"/>
                      <a:gd name="connsiteX1" fmla="*/ 1212111 w 5135525"/>
                      <a:gd name="connsiteY1" fmla="*/ 0 h 3391786"/>
                      <a:gd name="connsiteX2" fmla="*/ 1818167 w 5135525"/>
                      <a:gd name="connsiteY2" fmla="*/ 233917 h 3391786"/>
                      <a:gd name="connsiteX3" fmla="*/ 2009553 w 5135525"/>
                      <a:gd name="connsiteY3" fmla="*/ 659219 h 3391786"/>
                      <a:gd name="connsiteX4" fmla="*/ 2498651 w 5135525"/>
                      <a:gd name="connsiteY4" fmla="*/ 648586 h 3391786"/>
                      <a:gd name="connsiteX5" fmla="*/ 3402418 w 5135525"/>
                      <a:gd name="connsiteY5" fmla="*/ 935666 h 3391786"/>
                      <a:gd name="connsiteX6" fmla="*/ 3604437 w 5135525"/>
                      <a:gd name="connsiteY6" fmla="*/ 1531089 h 3391786"/>
                      <a:gd name="connsiteX7" fmla="*/ 4051004 w 5135525"/>
                      <a:gd name="connsiteY7" fmla="*/ 1796903 h 3391786"/>
                      <a:gd name="connsiteX8" fmla="*/ 4550734 w 5135525"/>
                      <a:gd name="connsiteY8" fmla="*/ 1967024 h 3391786"/>
                      <a:gd name="connsiteX9" fmla="*/ 4933507 w 5135525"/>
                      <a:gd name="connsiteY9" fmla="*/ 2179675 h 3391786"/>
                      <a:gd name="connsiteX10" fmla="*/ 5135525 w 5135525"/>
                      <a:gd name="connsiteY10" fmla="*/ 2519917 h 3391786"/>
                      <a:gd name="connsiteX11" fmla="*/ 5135525 w 5135525"/>
                      <a:gd name="connsiteY11" fmla="*/ 3115340 h 3391786"/>
                      <a:gd name="connsiteX12" fmla="*/ 5039832 w 5135525"/>
                      <a:gd name="connsiteY12" fmla="*/ 3338624 h 3391786"/>
                      <a:gd name="connsiteX13" fmla="*/ 4486939 w 5135525"/>
                      <a:gd name="connsiteY13" fmla="*/ 3391786 h 3391786"/>
                      <a:gd name="connsiteX14" fmla="*/ 3742660 w 5135525"/>
                      <a:gd name="connsiteY14" fmla="*/ 3115340 h 3391786"/>
                      <a:gd name="connsiteX15" fmla="*/ 3211032 w 5135525"/>
                      <a:gd name="connsiteY15" fmla="*/ 3221666 h 3391786"/>
                      <a:gd name="connsiteX16" fmla="*/ 2636874 w 5135525"/>
                      <a:gd name="connsiteY16" fmla="*/ 3189768 h 3391786"/>
                      <a:gd name="connsiteX17" fmla="*/ 1881962 w 5135525"/>
                      <a:gd name="connsiteY17" fmla="*/ 2796363 h 3391786"/>
                      <a:gd name="connsiteX18" fmla="*/ 893134 w 5135525"/>
                      <a:gd name="connsiteY18" fmla="*/ 2806996 h 3391786"/>
                      <a:gd name="connsiteX19" fmla="*/ 159488 w 5135525"/>
                      <a:gd name="connsiteY19" fmla="*/ 2413591 h 3391786"/>
                      <a:gd name="connsiteX20" fmla="*/ 0 w 5135525"/>
                      <a:gd name="connsiteY20" fmla="*/ 1733107 h 3391786"/>
                      <a:gd name="connsiteX21" fmla="*/ 148855 w 5135525"/>
                      <a:gd name="connsiteY21" fmla="*/ 489098 h 3391786"/>
                      <a:gd name="connsiteX22" fmla="*/ 584790 w 5135525"/>
                      <a:gd name="connsiteY22" fmla="*/ 127591 h 3391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5135525" h="3391786">
                        <a:moveTo>
                          <a:pt x="584790" y="127591"/>
                        </a:moveTo>
                        <a:lnTo>
                          <a:pt x="1212111" y="0"/>
                        </a:lnTo>
                        <a:lnTo>
                          <a:pt x="1818167" y="233917"/>
                        </a:lnTo>
                        <a:lnTo>
                          <a:pt x="2009553" y="659219"/>
                        </a:lnTo>
                        <a:lnTo>
                          <a:pt x="2498651" y="648586"/>
                        </a:lnTo>
                        <a:lnTo>
                          <a:pt x="3402418" y="935666"/>
                        </a:lnTo>
                        <a:lnTo>
                          <a:pt x="3604437" y="1531089"/>
                        </a:lnTo>
                        <a:lnTo>
                          <a:pt x="4051004" y="1796903"/>
                        </a:lnTo>
                        <a:lnTo>
                          <a:pt x="4550734" y="1967024"/>
                        </a:lnTo>
                        <a:lnTo>
                          <a:pt x="4933507" y="2179675"/>
                        </a:lnTo>
                        <a:lnTo>
                          <a:pt x="5135525" y="2519917"/>
                        </a:lnTo>
                        <a:lnTo>
                          <a:pt x="5135525" y="3115340"/>
                        </a:lnTo>
                        <a:lnTo>
                          <a:pt x="5039832" y="3338624"/>
                        </a:lnTo>
                        <a:lnTo>
                          <a:pt x="4486939" y="3391786"/>
                        </a:lnTo>
                        <a:lnTo>
                          <a:pt x="3742660" y="3115340"/>
                        </a:lnTo>
                        <a:lnTo>
                          <a:pt x="3211032" y="3221666"/>
                        </a:lnTo>
                        <a:lnTo>
                          <a:pt x="2636874" y="3189768"/>
                        </a:lnTo>
                        <a:lnTo>
                          <a:pt x="1881962" y="2796363"/>
                        </a:lnTo>
                        <a:lnTo>
                          <a:pt x="893134" y="2806996"/>
                        </a:lnTo>
                        <a:lnTo>
                          <a:pt x="159488" y="2413591"/>
                        </a:lnTo>
                        <a:lnTo>
                          <a:pt x="0" y="1733107"/>
                        </a:lnTo>
                        <a:lnTo>
                          <a:pt x="148855" y="489098"/>
                        </a:lnTo>
                        <a:lnTo>
                          <a:pt x="584790" y="127591"/>
                        </a:lnTo>
                        <a:close/>
                      </a:path>
                    </a:pathLst>
                  </a:custGeom>
                  <a:solidFill>
                    <a:srgbClr val="FBE5D6"/>
                  </a:solidFill>
                  <a:ln w="127000" cap="flat">
                    <a:solidFill>
                      <a:srgbClr val="EC792A"/>
                    </a:solidFill>
                    <a:miter lim="400000"/>
                  </a:ln>
                  <a:effectLst>
                    <a:outerShdw blurRad="825500" dist="165100" dir="5400000" algn="t" rotWithShape="0">
                      <a:prstClr val="black">
                        <a:alpha val="20000"/>
                      </a:prst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71437" tIns="71437" rIns="71437" bIns="71437" numCol="1" spcCol="38100" rtlCol="0" anchor="ctr">
                    <a:normAutofit/>
                  </a:bodyPr>
                  <a:lstStyle/>
                  <a:p>
                    <a:pPr algn="ctr"/>
                    <a:endParaRPr lang="fr-FR" sz="3200" dirty="0" err="1">
                      <a:solidFill>
                        <a:schemeClr val="bg1"/>
                      </a:solidFill>
                      <a:latin typeface="Swis721 BT Roman" charset="0"/>
                      <a:ea typeface="Swis721 BT Roman" charset="0"/>
                      <a:cs typeface="Swis721 BT Roman" charset="0"/>
                    </a:endParaRPr>
                  </a:p>
                </p:txBody>
              </p:sp>
              <p:grpSp>
                <p:nvGrpSpPr>
                  <p:cNvPr id="1236" name="Groupe 1235"/>
                  <p:cNvGrpSpPr/>
                  <p:nvPr/>
                </p:nvGrpSpPr>
                <p:grpSpPr>
                  <a:xfrm>
                    <a:off x="4728526" y="552626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300" name="Connecteur droit 129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301" name="Connecteur droit 130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37" name="Groupe 1236"/>
                  <p:cNvGrpSpPr/>
                  <p:nvPr/>
                </p:nvGrpSpPr>
                <p:grpSpPr>
                  <a:xfrm>
                    <a:off x="4949671" y="5897741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98" name="Connecteur droit 129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99" name="Connecteur droit 129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38" name="Groupe 1237"/>
                  <p:cNvGrpSpPr/>
                  <p:nvPr/>
                </p:nvGrpSpPr>
                <p:grpSpPr>
                  <a:xfrm>
                    <a:off x="4728526" y="635424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96" name="Connecteur droit 129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97" name="Connecteur droit 129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39" name="Groupe 1238"/>
                  <p:cNvGrpSpPr/>
                  <p:nvPr/>
                </p:nvGrpSpPr>
                <p:grpSpPr>
                  <a:xfrm>
                    <a:off x="4026682" y="568174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94" name="Connecteur droit 129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95" name="Connecteur droit 129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0" name="Groupe 1239"/>
                  <p:cNvGrpSpPr/>
                  <p:nvPr/>
                </p:nvGrpSpPr>
                <p:grpSpPr>
                  <a:xfrm>
                    <a:off x="3319693" y="576598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92" name="Connecteur droit 129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93" name="Connecteur droit 129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1" name="Groupe 1240"/>
                  <p:cNvGrpSpPr/>
                  <p:nvPr/>
                </p:nvGrpSpPr>
                <p:grpSpPr>
                  <a:xfrm>
                    <a:off x="2880238" y="612728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90" name="Connecteur droit 128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91" name="Connecteur droit 129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2" name="Groupe 1241"/>
                  <p:cNvGrpSpPr/>
                  <p:nvPr/>
                </p:nvGrpSpPr>
                <p:grpSpPr>
                  <a:xfrm>
                    <a:off x="2879836" y="563352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88" name="Connecteur droit 128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89" name="Connecteur droit 128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3" name="Groupe 1242"/>
                  <p:cNvGrpSpPr/>
                  <p:nvPr/>
                </p:nvGrpSpPr>
                <p:grpSpPr>
                  <a:xfrm>
                    <a:off x="3628484" y="501440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86" name="Connecteur droit 128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87" name="Connecteur droit 128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4" name="Groupe 1243"/>
                  <p:cNvGrpSpPr/>
                  <p:nvPr/>
                </p:nvGrpSpPr>
                <p:grpSpPr>
                  <a:xfrm>
                    <a:off x="3319693" y="435261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84" name="Connecteur droit 128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85" name="Connecteur droit 128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5" name="Groupe 1244"/>
                  <p:cNvGrpSpPr/>
                  <p:nvPr/>
                </p:nvGrpSpPr>
                <p:grpSpPr>
                  <a:xfrm>
                    <a:off x="2860189" y="415586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82" name="Connecteur droit 128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83" name="Connecteur droit 128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6" name="Groupe 1245"/>
                  <p:cNvGrpSpPr/>
                  <p:nvPr/>
                </p:nvGrpSpPr>
                <p:grpSpPr>
                  <a:xfrm>
                    <a:off x="2476361" y="437547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80" name="Connecteur droit 127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81" name="Connecteur droit 128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7" name="Groupe 1246"/>
                  <p:cNvGrpSpPr/>
                  <p:nvPr/>
                </p:nvGrpSpPr>
                <p:grpSpPr>
                  <a:xfrm>
                    <a:off x="2820564" y="462223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78" name="Connecteur droit 127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79" name="Connecteur droit 127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8" name="Groupe 1247"/>
                  <p:cNvGrpSpPr/>
                  <p:nvPr/>
                </p:nvGrpSpPr>
                <p:grpSpPr>
                  <a:xfrm>
                    <a:off x="1520374" y="568663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76" name="Connecteur droit 127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77" name="Connecteur droit 127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9" name="Groupe 1248"/>
                  <p:cNvGrpSpPr/>
                  <p:nvPr/>
                </p:nvGrpSpPr>
                <p:grpSpPr>
                  <a:xfrm>
                    <a:off x="1587049" y="52301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74" name="Connecteur droit 127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75" name="Connecteur droit 127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50" name="Groupe 1249"/>
                  <p:cNvGrpSpPr/>
                  <p:nvPr/>
                </p:nvGrpSpPr>
                <p:grpSpPr>
                  <a:xfrm>
                    <a:off x="730951" y="54780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72" name="Connecteur droit 127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73" name="Connecteur droit 127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51" name="Groupe 1250"/>
                  <p:cNvGrpSpPr/>
                  <p:nvPr/>
                </p:nvGrpSpPr>
                <p:grpSpPr>
                  <a:xfrm>
                    <a:off x="1039361" y="498083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70" name="Connecteur droit 126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71" name="Connecteur droit 127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52" name="Groupe 1251"/>
                  <p:cNvGrpSpPr/>
                  <p:nvPr/>
                </p:nvGrpSpPr>
                <p:grpSpPr>
                  <a:xfrm>
                    <a:off x="574532" y="45270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68" name="Connecteur droit 126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69" name="Connecteur droit 126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53" name="Groupe 1252"/>
                  <p:cNvGrpSpPr/>
                  <p:nvPr/>
                </p:nvGrpSpPr>
                <p:grpSpPr>
                  <a:xfrm>
                    <a:off x="1122266" y="430833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66" name="Connecteur droit 126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67" name="Connecteur droit 126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54" name="Groupe 1253"/>
                  <p:cNvGrpSpPr/>
                  <p:nvPr/>
                </p:nvGrpSpPr>
                <p:grpSpPr>
                  <a:xfrm>
                    <a:off x="1616306" y="467787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64" name="Connecteur droit 126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65" name="Connecteur droit 126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55" name="Groupe 1254"/>
                  <p:cNvGrpSpPr/>
                  <p:nvPr/>
                </p:nvGrpSpPr>
                <p:grpSpPr>
                  <a:xfrm>
                    <a:off x="682532" y="385140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62" name="Connecteur droit 126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63" name="Connecteur droit 126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56" name="Groupe 1255"/>
                  <p:cNvGrpSpPr/>
                  <p:nvPr/>
                </p:nvGrpSpPr>
                <p:grpSpPr>
                  <a:xfrm>
                    <a:off x="1616306" y="410441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60" name="Connecteur droit 125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61" name="Connecteur droit 126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57" name="Groupe 1256"/>
                  <p:cNvGrpSpPr/>
                  <p:nvPr/>
                </p:nvGrpSpPr>
                <p:grpSpPr>
                  <a:xfrm>
                    <a:off x="1760807" y="354850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58" name="Connecteur droit 125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59" name="Connecteur droit 125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</p:grpSp>
            <p:grpSp>
              <p:nvGrpSpPr>
                <p:cNvPr id="1165" name="Groupe 1164"/>
                <p:cNvGrpSpPr/>
                <p:nvPr/>
              </p:nvGrpSpPr>
              <p:grpSpPr>
                <a:xfrm>
                  <a:off x="1547036" y="1538318"/>
                  <a:ext cx="3179135" cy="2658139"/>
                  <a:chOff x="1547036" y="1538318"/>
                  <a:chExt cx="3179135" cy="2658139"/>
                </a:xfrm>
              </p:grpSpPr>
              <p:sp>
                <p:nvSpPr>
                  <p:cNvPr id="1198" name="Forme libre 1197"/>
                  <p:cNvSpPr/>
                  <p:nvPr/>
                </p:nvSpPr>
                <p:spPr>
                  <a:xfrm>
                    <a:off x="1547036" y="1538318"/>
                    <a:ext cx="3179135" cy="2658139"/>
                  </a:xfrm>
                  <a:custGeom>
                    <a:avLst/>
                    <a:gdLst>
                      <a:gd name="connsiteX0" fmla="*/ 0 w 3179135"/>
                      <a:gd name="connsiteY0" fmla="*/ 680484 h 2658139"/>
                      <a:gd name="connsiteX1" fmla="*/ 361507 w 3179135"/>
                      <a:gd name="connsiteY1" fmla="*/ 265814 h 2658139"/>
                      <a:gd name="connsiteX2" fmla="*/ 882503 w 3179135"/>
                      <a:gd name="connsiteY2" fmla="*/ 308344 h 2658139"/>
                      <a:gd name="connsiteX3" fmla="*/ 1924493 w 3179135"/>
                      <a:gd name="connsiteY3" fmla="*/ 0 h 2658139"/>
                      <a:gd name="connsiteX4" fmla="*/ 2732568 w 3179135"/>
                      <a:gd name="connsiteY4" fmla="*/ 340242 h 2658139"/>
                      <a:gd name="connsiteX5" fmla="*/ 3179135 w 3179135"/>
                      <a:gd name="connsiteY5" fmla="*/ 988828 h 2658139"/>
                      <a:gd name="connsiteX6" fmla="*/ 2892056 w 3179135"/>
                      <a:gd name="connsiteY6" fmla="*/ 1424763 h 2658139"/>
                      <a:gd name="connsiteX7" fmla="*/ 3125972 w 3179135"/>
                      <a:gd name="connsiteY7" fmla="*/ 1892595 h 2658139"/>
                      <a:gd name="connsiteX8" fmla="*/ 3179135 w 3179135"/>
                      <a:gd name="connsiteY8" fmla="*/ 2296632 h 2658139"/>
                      <a:gd name="connsiteX9" fmla="*/ 2753833 w 3179135"/>
                      <a:gd name="connsiteY9" fmla="*/ 2658139 h 2658139"/>
                      <a:gd name="connsiteX10" fmla="*/ 1998921 w 3179135"/>
                      <a:gd name="connsiteY10" fmla="*/ 2211572 h 2658139"/>
                      <a:gd name="connsiteX11" fmla="*/ 1796903 w 3179135"/>
                      <a:gd name="connsiteY11" fmla="*/ 1584251 h 2658139"/>
                      <a:gd name="connsiteX12" fmla="*/ 1084521 w 3179135"/>
                      <a:gd name="connsiteY12" fmla="*/ 1924493 h 2658139"/>
                      <a:gd name="connsiteX13" fmla="*/ 425303 w 3179135"/>
                      <a:gd name="connsiteY13" fmla="*/ 1594884 h 2658139"/>
                      <a:gd name="connsiteX14" fmla="*/ 425303 w 3179135"/>
                      <a:gd name="connsiteY14" fmla="*/ 1063256 h 2658139"/>
                      <a:gd name="connsiteX15" fmla="*/ 0 w 3179135"/>
                      <a:gd name="connsiteY15" fmla="*/ 680484 h 26581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179135" h="2658139">
                        <a:moveTo>
                          <a:pt x="0" y="680484"/>
                        </a:moveTo>
                        <a:lnTo>
                          <a:pt x="361507" y="265814"/>
                        </a:lnTo>
                        <a:lnTo>
                          <a:pt x="882503" y="308344"/>
                        </a:lnTo>
                        <a:lnTo>
                          <a:pt x="1924493" y="0"/>
                        </a:lnTo>
                        <a:lnTo>
                          <a:pt x="2732568" y="340242"/>
                        </a:lnTo>
                        <a:lnTo>
                          <a:pt x="3179135" y="988828"/>
                        </a:lnTo>
                        <a:lnTo>
                          <a:pt x="2892056" y="1424763"/>
                        </a:lnTo>
                        <a:lnTo>
                          <a:pt x="3125972" y="1892595"/>
                        </a:lnTo>
                        <a:lnTo>
                          <a:pt x="3179135" y="2296632"/>
                        </a:lnTo>
                        <a:lnTo>
                          <a:pt x="2753833" y="2658139"/>
                        </a:lnTo>
                        <a:lnTo>
                          <a:pt x="1998921" y="2211572"/>
                        </a:lnTo>
                        <a:lnTo>
                          <a:pt x="1796903" y="1584251"/>
                        </a:lnTo>
                        <a:lnTo>
                          <a:pt x="1084521" y="1924493"/>
                        </a:lnTo>
                        <a:lnTo>
                          <a:pt x="425303" y="1594884"/>
                        </a:lnTo>
                        <a:lnTo>
                          <a:pt x="425303" y="1063256"/>
                        </a:lnTo>
                        <a:lnTo>
                          <a:pt x="0" y="680484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127000" cap="flat">
                    <a:solidFill>
                      <a:srgbClr val="FFBF00"/>
                    </a:solidFill>
                    <a:miter lim="400000"/>
                  </a:ln>
                  <a:effectLst>
                    <a:outerShdw blurRad="825500" dist="165100" dir="5400000" algn="t" rotWithShape="0">
                      <a:prstClr val="black">
                        <a:alpha val="20000"/>
                      </a:prst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71437" tIns="71437" rIns="71437" bIns="71437" numCol="1" spcCol="38100" rtlCol="0" anchor="ctr">
                    <a:normAutofit/>
                  </a:bodyPr>
                  <a:lstStyle/>
                  <a:p>
                    <a:pPr algn="ctr"/>
                    <a:endParaRPr lang="fr-FR" sz="3200" dirty="0" err="1">
                      <a:solidFill>
                        <a:schemeClr val="bg1"/>
                      </a:solidFill>
                      <a:latin typeface="Swis721 BT Roman" charset="0"/>
                      <a:ea typeface="Swis721 BT Roman" charset="0"/>
                      <a:cs typeface="Swis721 BT Roman" charset="0"/>
                    </a:endParaRPr>
                  </a:p>
                </p:txBody>
              </p:sp>
              <p:grpSp>
                <p:nvGrpSpPr>
                  <p:cNvPr id="1199" name="Groupe 1198"/>
                  <p:cNvGrpSpPr/>
                  <p:nvPr/>
                </p:nvGrpSpPr>
                <p:grpSpPr>
                  <a:xfrm>
                    <a:off x="1899446" y="2062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33" name="Connecteur droit 123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34" name="Connecteur droit 123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0" name="Groupe 1199"/>
                  <p:cNvGrpSpPr/>
                  <p:nvPr/>
                </p:nvGrpSpPr>
                <p:grpSpPr>
                  <a:xfrm>
                    <a:off x="2732566" y="2062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31" name="Connecteur droit 123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32" name="Connecteur droit 123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1" name="Groupe 1200"/>
                  <p:cNvGrpSpPr/>
                  <p:nvPr/>
                </p:nvGrpSpPr>
                <p:grpSpPr>
                  <a:xfrm>
                    <a:off x="3312771" y="16969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29" name="Connecteur droit 122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30" name="Connecteur droit 122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2" name="Groupe 1201"/>
                  <p:cNvGrpSpPr/>
                  <p:nvPr/>
                </p:nvGrpSpPr>
                <p:grpSpPr>
                  <a:xfrm>
                    <a:off x="3574777" y="2170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27" name="Connecteur droit 122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28" name="Connecteur droit 122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3" name="Groupe 1202"/>
                  <p:cNvGrpSpPr/>
                  <p:nvPr/>
                </p:nvGrpSpPr>
                <p:grpSpPr>
                  <a:xfrm>
                    <a:off x="4200988" y="2386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25" name="Connecteur droit 122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26" name="Connecteur droit 122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4" name="Groupe 1203"/>
                  <p:cNvGrpSpPr/>
                  <p:nvPr/>
                </p:nvGrpSpPr>
                <p:grpSpPr>
                  <a:xfrm>
                    <a:off x="2397286" y="2562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23" name="Connecteur droit 122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24" name="Connecteur droit 122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5" name="Groupe 1204"/>
                  <p:cNvGrpSpPr/>
                  <p:nvPr/>
                </p:nvGrpSpPr>
                <p:grpSpPr>
                  <a:xfrm>
                    <a:off x="2987836" y="2670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21" name="Connecteur droit 122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22" name="Connecteur droit 122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6" name="Groupe 1205"/>
                  <p:cNvGrpSpPr/>
                  <p:nvPr/>
                </p:nvGrpSpPr>
                <p:grpSpPr>
                  <a:xfrm>
                    <a:off x="3645061" y="2670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19" name="Connecteur droit 121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20" name="Connecteur droit 121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7" name="Groupe 1206"/>
                  <p:cNvGrpSpPr/>
                  <p:nvPr/>
                </p:nvGrpSpPr>
                <p:grpSpPr>
                  <a:xfrm>
                    <a:off x="3753061" y="349922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17" name="Connecteur droit 121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18" name="Connecteur droit 121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8" name="Groupe 1207"/>
                  <p:cNvGrpSpPr/>
                  <p:nvPr/>
                </p:nvGrpSpPr>
                <p:grpSpPr>
                  <a:xfrm>
                    <a:off x="4162636" y="37092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15" name="Connecteur droit 121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16" name="Connecteur droit 121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9" name="Groupe 1208"/>
                  <p:cNvGrpSpPr/>
                  <p:nvPr/>
                </p:nvGrpSpPr>
                <p:grpSpPr>
                  <a:xfrm>
                    <a:off x="2368361" y="301905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13" name="Connecteur droit 121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14" name="Connecteur droit 121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10" name="Groupe 1209"/>
                  <p:cNvGrpSpPr/>
                  <p:nvPr/>
                </p:nvGrpSpPr>
                <p:grpSpPr>
                  <a:xfrm>
                    <a:off x="4222208" y="323505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11" name="Connecteur droit 121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12" name="Connecteur droit 121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</p:grpSp>
            <p:grpSp>
              <p:nvGrpSpPr>
                <p:cNvPr id="1166" name="Groupe 1165"/>
                <p:cNvGrpSpPr/>
                <p:nvPr/>
              </p:nvGrpSpPr>
              <p:grpSpPr>
                <a:xfrm>
                  <a:off x="4896292" y="1761603"/>
                  <a:ext cx="1605516" cy="3476847"/>
                  <a:chOff x="4896292" y="1761603"/>
                  <a:chExt cx="1605516" cy="3476847"/>
                </a:xfrm>
              </p:grpSpPr>
              <p:sp>
                <p:nvSpPr>
                  <p:cNvPr id="1167" name="Forme libre 1166"/>
                  <p:cNvSpPr/>
                  <p:nvPr/>
                </p:nvSpPr>
                <p:spPr>
                  <a:xfrm>
                    <a:off x="4896292" y="1761603"/>
                    <a:ext cx="1605516" cy="3476847"/>
                  </a:xfrm>
                  <a:custGeom>
                    <a:avLst/>
                    <a:gdLst>
                      <a:gd name="connsiteX0" fmla="*/ 63795 w 1605516"/>
                      <a:gd name="connsiteY0" fmla="*/ 0 h 3476847"/>
                      <a:gd name="connsiteX1" fmla="*/ 0 w 1605516"/>
                      <a:gd name="connsiteY1" fmla="*/ 350875 h 3476847"/>
                      <a:gd name="connsiteX2" fmla="*/ 265814 w 1605516"/>
                      <a:gd name="connsiteY2" fmla="*/ 988828 h 3476847"/>
                      <a:gd name="connsiteX3" fmla="*/ 180753 w 1605516"/>
                      <a:gd name="connsiteY3" fmla="*/ 1307805 h 3476847"/>
                      <a:gd name="connsiteX4" fmla="*/ 138223 w 1605516"/>
                      <a:gd name="connsiteY4" fmla="*/ 1754372 h 3476847"/>
                      <a:gd name="connsiteX5" fmla="*/ 265814 w 1605516"/>
                      <a:gd name="connsiteY5" fmla="*/ 2158410 h 3476847"/>
                      <a:gd name="connsiteX6" fmla="*/ 212651 w 1605516"/>
                      <a:gd name="connsiteY6" fmla="*/ 2466754 h 3476847"/>
                      <a:gd name="connsiteX7" fmla="*/ 170121 w 1605516"/>
                      <a:gd name="connsiteY7" fmla="*/ 2870791 h 3476847"/>
                      <a:gd name="connsiteX8" fmla="*/ 425302 w 1605516"/>
                      <a:gd name="connsiteY8" fmla="*/ 3179135 h 3476847"/>
                      <a:gd name="connsiteX9" fmla="*/ 1020726 w 1605516"/>
                      <a:gd name="connsiteY9" fmla="*/ 3476847 h 3476847"/>
                      <a:gd name="connsiteX10" fmla="*/ 1467293 w 1605516"/>
                      <a:gd name="connsiteY10" fmla="*/ 2923954 h 3476847"/>
                      <a:gd name="connsiteX11" fmla="*/ 1573619 w 1605516"/>
                      <a:gd name="connsiteY11" fmla="*/ 2402958 h 3476847"/>
                      <a:gd name="connsiteX12" fmla="*/ 1605516 w 1605516"/>
                      <a:gd name="connsiteY12" fmla="*/ 1945758 h 3476847"/>
                      <a:gd name="connsiteX13" fmla="*/ 1371600 w 1605516"/>
                      <a:gd name="connsiteY13" fmla="*/ 1520456 h 3476847"/>
                      <a:gd name="connsiteX14" fmla="*/ 1360967 w 1605516"/>
                      <a:gd name="connsiteY14" fmla="*/ 1105786 h 3476847"/>
                      <a:gd name="connsiteX15" fmla="*/ 1552353 w 1605516"/>
                      <a:gd name="connsiteY15" fmla="*/ 733647 h 3476847"/>
                      <a:gd name="connsiteX16" fmla="*/ 1467293 w 1605516"/>
                      <a:gd name="connsiteY16" fmla="*/ 446568 h 3476847"/>
                      <a:gd name="connsiteX17" fmla="*/ 999460 w 1605516"/>
                      <a:gd name="connsiteY17" fmla="*/ 95693 h 3476847"/>
                      <a:gd name="connsiteX18" fmla="*/ 63795 w 1605516"/>
                      <a:gd name="connsiteY18" fmla="*/ 0 h 34768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605516" h="3476847">
                        <a:moveTo>
                          <a:pt x="63795" y="0"/>
                        </a:moveTo>
                        <a:lnTo>
                          <a:pt x="0" y="350875"/>
                        </a:lnTo>
                        <a:lnTo>
                          <a:pt x="265814" y="988828"/>
                        </a:lnTo>
                        <a:lnTo>
                          <a:pt x="180753" y="1307805"/>
                        </a:lnTo>
                        <a:lnTo>
                          <a:pt x="138223" y="1754372"/>
                        </a:lnTo>
                        <a:lnTo>
                          <a:pt x="265814" y="2158410"/>
                        </a:lnTo>
                        <a:lnTo>
                          <a:pt x="212651" y="2466754"/>
                        </a:lnTo>
                        <a:lnTo>
                          <a:pt x="170121" y="2870791"/>
                        </a:lnTo>
                        <a:lnTo>
                          <a:pt x="425302" y="3179135"/>
                        </a:lnTo>
                        <a:lnTo>
                          <a:pt x="1020726" y="3476847"/>
                        </a:lnTo>
                        <a:lnTo>
                          <a:pt x="1467293" y="2923954"/>
                        </a:lnTo>
                        <a:lnTo>
                          <a:pt x="1573619" y="2402958"/>
                        </a:lnTo>
                        <a:lnTo>
                          <a:pt x="1605516" y="1945758"/>
                        </a:lnTo>
                        <a:lnTo>
                          <a:pt x="1371600" y="1520456"/>
                        </a:lnTo>
                        <a:lnTo>
                          <a:pt x="1360967" y="1105786"/>
                        </a:lnTo>
                        <a:lnTo>
                          <a:pt x="1552353" y="733647"/>
                        </a:lnTo>
                        <a:lnTo>
                          <a:pt x="1467293" y="446568"/>
                        </a:lnTo>
                        <a:lnTo>
                          <a:pt x="999460" y="95693"/>
                        </a:lnTo>
                        <a:lnTo>
                          <a:pt x="63795" y="0"/>
                        </a:lnTo>
                        <a:close/>
                      </a:path>
                    </a:pathLst>
                  </a:custGeom>
                  <a:solidFill>
                    <a:srgbClr val="DAE3F3"/>
                  </a:solidFill>
                  <a:ln w="127000" cap="flat">
                    <a:solidFill>
                      <a:srgbClr val="5A9AD4"/>
                    </a:solidFill>
                    <a:miter lim="400000"/>
                  </a:ln>
                  <a:effectLst>
                    <a:outerShdw blurRad="825500" dist="165100" dir="5400000" algn="t" rotWithShape="0">
                      <a:prstClr val="black">
                        <a:alpha val="20000"/>
                      </a:prst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71437" tIns="71437" rIns="71437" bIns="71437" numCol="1" spcCol="38100" rtlCol="0" anchor="ctr">
                    <a:normAutofit/>
                  </a:bodyPr>
                  <a:lstStyle/>
                  <a:p>
                    <a:pPr algn="ctr"/>
                    <a:endParaRPr lang="fr-FR" sz="3200" dirty="0" err="1">
                      <a:solidFill>
                        <a:schemeClr val="bg1"/>
                      </a:solidFill>
                      <a:latin typeface="Swis721 BT Roman" charset="0"/>
                      <a:ea typeface="Swis721 BT Roman" charset="0"/>
                      <a:cs typeface="Swis721 BT Roman" charset="0"/>
                    </a:endParaRPr>
                  </a:p>
                </p:txBody>
              </p:sp>
              <p:grpSp>
                <p:nvGrpSpPr>
                  <p:cNvPr id="1168" name="Groupe 1167"/>
                  <p:cNvGrpSpPr/>
                  <p:nvPr/>
                </p:nvGrpSpPr>
                <p:grpSpPr>
                  <a:xfrm>
                    <a:off x="5597671" y="211894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96" name="Connecteur droit 119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97" name="Connecteur droit 119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69" name="Groupe 1168"/>
                  <p:cNvGrpSpPr/>
                  <p:nvPr/>
                </p:nvGrpSpPr>
                <p:grpSpPr>
                  <a:xfrm>
                    <a:off x="5381671" y="2454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94" name="Connecteur droit 119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95" name="Connecteur droit 119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70" name="Groupe 1169"/>
                  <p:cNvGrpSpPr/>
                  <p:nvPr/>
                </p:nvGrpSpPr>
                <p:grpSpPr>
                  <a:xfrm>
                    <a:off x="5967694" y="2346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92" name="Connecteur droit 119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93" name="Connecteur droit 119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71" name="Groupe 1170"/>
                  <p:cNvGrpSpPr/>
                  <p:nvPr/>
                </p:nvGrpSpPr>
                <p:grpSpPr>
                  <a:xfrm>
                    <a:off x="6046201" y="38172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90" name="Connecteur droit 118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91" name="Connecteur droit 119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72" name="Groupe 1171"/>
                  <p:cNvGrpSpPr/>
                  <p:nvPr/>
                </p:nvGrpSpPr>
                <p:grpSpPr>
                  <a:xfrm>
                    <a:off x="5938201" y="427372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88" name="Connecteur droit 118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89" name="Connecteur droit 118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73" name="Groupe 1172"/>
                  <p:cNvGrpSpPr/>
                  <p:nvPr/>
                </p:nvGrpSpPr>
                <p:grpSpPr>
                  <a:xfrm>
                    <a:off x="5586697" y="395940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86" name="Connecteur droit 118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87" name="Connecteur droit 118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74" name="Groupe 1173"/>
                  <p:cNvGrpSpPr/>
                  <p:nvPr/>
                </p:nvGrpSpPr>
                <p:grpSpPr>
                  <a:xfrm>
                    <a:off x="5329522" y="43817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84" name="Connecteur droit 118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85" name="Connecteur droit 118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75" name="Groupe 1174"/>
                  <p:cNvGrpSpPr/>
                  <p:nvPr/>
                </p:nvGrpSpPr>
                <p:grpSpPr>
                  <a:xfrm>
                    <a:off x="5165671" y="199804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82" name="Connecteur droit 118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83" name="Connecteur droit 118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76" name="Groupe 1175"/>
                  <p:cNvGrpSpPr/>
                  <p:nvPr/>
                </p:nvGrpSpPr>
                <p:grpSpPr>
                  <a:xfrm>
                    <a:off x="5751694" y="473023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80" name="Connecteur droit 117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81" name="Connecteur droit 118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77" name="Groupe 1176"/>
                  <p:cNvGrpSpPr/>
                  <p:nvPr/>
                </p:nvGrpSpPr>
                <p:grpSpPr>
                  <a:xfrm>
                    <a:off x="5158228" y="3226577"/>
                    <a:ext cx="218397" cy="216001"/>
                    <a:chOff x="5158228" y="3226577"/>
                    <a:chExt cx="218397" cy="216001"/>
                  </a:xfrm>
                </p:grpSpPr>
                <p:cxnSp>
                  <p:nvCxnSpPr>
                    <p:cNvPr id="1178" name="Connecteur droit 1177"/>
                    <p:cNvCxnSpPr/>
                    <p:nvPr/>
                  </p:nvCxnSpPr>
                  <p:spPr>
                    <a:xfrm>
                      <a:off x="5158228" y="3226577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A9AD4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79" name="Connecteur droit 1178"/>
                    <p:cNvCxnSpPr/>
                    <p:nvPr/>
                  </p:nvCxnSpPr>
                  <p:spPr>
                    <a:xfrm rot="16200000">
                      <a:off x="5160625" y="3226578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A9AD4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</p:grpSp>
          </p:grpSp>
          <p:grpSp>
            <p:nvGrpSpPr>
              <p:cNvPr id="1742" name="Groupe 1741"/>
              <p:cNvGrpSpPr/>
              <p:nvPr/>
            </p:nvGrpSpPr>
            <p:grpSpPr>
              <a:xfrm>
                <a:off x="14806211" y="1394588"/>
                <a:ext cx="6836735" cy="5448824"/>
                <a:chOff x="0" y="1409176"/>
                <a:chExt cx="6836735" cy="5448824"/>
              </a:xfrm>
            </p:grpSpPr>
            <p:sp>
              <p:nvSpPr>
                <p:cNvPr id="1743" name="Rectangle 1742"/>
                <p:cNvSpPr/>
                <p:nvPr/>
              </p:nvSpPr>
              <p:spPr>
                <a:xfrm>
                  <a:off x="0" y="1409176"/>
                  <a:ext cx="6836735" cy="5448824"/>
                </a:xfrm>
                <a:prstGeom prst="rect">
                  <a:avLst/>
                </a:prstGeom>
                <a:solidFill>
                  <a:srgbClr val="EDEDED"/>
                </a:solidFill>
                <a:ln w="57150" cap="flat">
                  <a:solidFill>
                    <a:srgbClr val="A0A0A0"/>
                  </a:solidFill>
                  <a:prstDash val="lgDashDotDot"/>
                  <a:miter lim="400000"/>
                </a:ln>
                <a:effectLst>
                  <a:outerShdw blurRad="825500" dist="165100" dir="5400000" algn="t" rotWithShape="0">
                    <a:prstClr val="black">
                      <a:alpha val="20000"/>
                    </a:prst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normAutofit/>
                </a:bodyPr>
                <a:lstStyle/>
                <a:p>
                  <a:pPr algn="ctr"/>
                  <a:endParaRPr lang="fr-FR" sz="3200" dirty="0" err="1">
                    <a:solidFill>
                      <a:schemeClr val="bg1"/>
                    </a:solidFill>
                    <a:latin typeface="Swis721 BT Roman" charset="0"/>
                    <a:ea typeface="Swis721 BT Roman" charset="0"/>
                    <a:cs typeface="Swis721 BT Roman" charset="0"/>
                  </a:endParaRPr>
                </a:p>
              </p:txBody>
            </p:sp>
            <p:grpSp>
              <p:nvGrpSpPr>
                <p:cNvPr id="1744" name="Groupe 1743"/>
                <p:cNvGrpSpPr/>
                <p:nvPr/>
              </p:nvGrpSpPr>
              <p:grpSpPr>
                <a:xfrm>
                  <a:off x="334925" y="3292690"/>
                  <a:ext cx="5135525" cy="3391786"/>
                  <a:chOff x="334925" y="3292690"/>
                  <a:chExt cx="5135525" cy="3391786"/>
                </a:xfrm>
              </p:grpSpPr>
              <p:sp>
                <p:nvSpPr>
                  <p:cNvPr id="1822" name="Forme libre 1821"/>
                  <p:cNvSpPr/>
                  <p:nvPr/>
                </p:nvSpPr>
                <p:spPr>
                  <a:xfrm>
                    <a:off x="334925" y="3292690"/>
                    <a:ext cx="5135525" cy="3391786"/>
                  </a:xfrm>
                  <a:custGeom>
                    <a:avLst/>
                    <a:gdLst>
                      <a:gd name="connsiteX0" fmla="*/ 584790 w 5135525"/>
                      <a:gd name="connsiteY0" fmla="*/ 127591 h 3391786"/>
                      <a:gd name="connsiteX1" fmla="*/ 1212111 w 5135525"/>
                      <a:gd name="connsiteY1" fmla="*/ 0 h 3391786"/>
                      <a:gd name="connsiteX2" fmla="*/ 1818167 w 5135525"/>
                      <a:gd name="connsiteY2" fmla="*/ 233917 h 3391786"/>
                      <a:gd name="connsiteX3" fmla="*/ 2009553 w 5135525"/>
                      <a:gd name="connsiteY3" fmla="*/ 659219 h 3391786"/>
                      <a:gd name="connsiteX4" fmla="*/ 2498651 w 5135525"/>
                      <a:gd name="connsiteY4" fmla="*/ 648586 h 3391786"/>
                      <a:gd name="connsiteX5" fmla="*/ 3402418 w 5135525"/>
                      <a:gd name="connsiteY5" fmla="*/ 935666 h 3391786"/>
                      <a:gd name="connsiteX6" fmla="*/ 3604437 w 5135525"/>
                      <a:gd name="connsiteY6" fmla="*/ 1531089 h 3391786"/>
                      <a:gd name="connsiteX7" fmla="*/ 4051004 w 5135525"/>
                      <a:gd name="connsiteY7" fmla="*/ 1796903 h 3391786"/>
                      <a:gd name="connsiteX8" fmla="*/ 4550734 w 5135525"/>
                      <a:gd name="connsiteY8" fmla="*/ 1967024 h 3391786"/>
                      <a:gd name="connsiteX9" fmla="*/ 4933507 w 5135525"/>
                      <a:gd name="connsiteY9" fmla="*/ 2179675 h 3391786"/>
                      <a:gd name="connsiteX10" fmla="*/ 5135525 w 5135525"/>
                      <a:gd name="connsiteY10" fmla="*/ 2519917 h 3391786"/>
                      <a:gd name="connsiteX11" fmla="*/ 5135525 w 5135525"/>
                      <a:gd name="connsiteY11" fmla="*/ 3115340 h 3391786"/>
                      <a:gd name="connsiteX12" fmla="*/ 5039832 w 5135525"/>
                      <a:gd name="connsiteY12" fmla="*/ 3338624 h 3391786"/>
                      <a:gd name="connsiteX13" fmla="*/ 4486939 w 5135525"/>
                      <a:gd name="connsiteY13" fmla="*/ 3391786 h 3391786"/>
                      <a:gd name="connsiteX14" fmla="*/ 3742660 w 5135525"/>
                      <a:gd name="connsiteY14" fmla="*/ 3115340 h 3391786"/>
                      <a:gd name="connsiteX15" fmla="*/ 3211032 w 5135525"/>
                      <a:gd name="connsiteY15" fmla="*/ 3221666 h 3391786"/>
                      <a:gd name="connsiteX16" fmla="*/ 2636874 w 5135525"/>
                      <a:gd name="connsiteY16" fmla="*/ 3189768 h 3391786"/>
                      <a:gd name="connsiteX17" fmla="*/ 1881962 w 5135525"/>
                      <a:gd name="connsiteY17" fmla="*/ 2796363 h 3391786"/>
                      <a:gd name="connsiteX18" fmla="*/ 893134 w 5135525"/>
                      <a:gd name="connsiteY18" fmla="*/ 2806996 h 3391786"/>
                      <a:gd name="connsiteX19" fmla="*/ 159488 w 5135525"/>
                      <a:gd name="connsiteY19" fmla="*/ 2413591 h 3391786"/>
                      <a:gd name="connsiteX20" fmla="*/ 0 w 5135525"/>
                      <a:gd name="connsiteY20" fmla="*/ 1733107 h 3391786"/>
                      <a:gd name="connsiteX21" fmla="*/ 148855 w 5135525"/>
                      <a:gd name="connsiteY21" fmla="*/ 489098 h 3391786"/>
                      <a:gd name="connsiteX22" fmla="*/ 584790 w 5135525"/>
                      <a:gd name="connsiteY22" fmla="*/ 127591 h 3391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5135525" h="3391786">
                        <a:moveTo>
                          <a:pt x="584790" y="127591"/>
                        </a:moveTo>
                        <a:lnTo>
                          <a:pt x="1212111" y="0"/>
                        </a:lnTo>
                        <a:lnTo>
                          <a:pt x="1818167" y="233917"/>
                        </a:lnTo>
                        <a:lnTo>
                          <a:pt x="2009553" y="659219"/>
                        </a:lnTo>
                        <a:lnTo>
                          <a:pt x="2498651" y="648586"/>
                        </a:lnTo>
                        <a:lnTo>
                          <a:pt x="3402418" y="935666"/>
                        </a:lnTo>
                        <a:lnTo>
                          <a:pt x="3604437" y="1531089"/>
                        </a:lnTo>
                        <a:lnTo>
                          <a:pt x="4051004" y="1796903"/>
                        </a:lnTo>
                        <a:lnTo>
                          <a:pt x="4550734" y="1967024"/>
                        </a:lnTo>
                        <a:lnTo>
                          <a:pt x="4933507" y="2179675"/>
                        </a:lnTo>
                        <a:lnTo>
                          <a:pt x="5135525" y="2519917"/>
                        </a:lnTo>
                        <a:lnTo>
                          <a:pt x="5135525" y="3115340"/>
                        </a:lnTo>
                        <a:lnTo>
                          <a:pt x="5039832" y="3338624"/>
                        </a:lnTo>
                        <a:lnTo>
                          <a:pt x="4486939" y="3391786"/>
                        </a:lnTo>
                        <a:lnTo>
                          <a:pt x="3742660" y="3115340"/>
                        </a:lnTo>
                        <a:lnTo>
                          <a:pt x="3211032" y="3221666"/>
                        </a:lnTo>
                        <a:lnTo>
                          <a:pt x="2636874" y="3189768"/>
                        </a:lnTo>
                        <a:lnTo>
                          <a:pt x="1881962" y="2796363"/>
                        </a:lnTo>
                        <a:lnTo>
                          <a:pt x="893134" y="2806996"/>
                        </a:lnTo>
                        <a:lnTo>
                          <a:pt x="159488" y="2413591"/>
                        </a:lnTo>
                        <a:lnTo>
                          <a:pt x="0" y="1733107"/>
                        </a:lnTo>
                        <a:lnTo>
                          <a:pt x="148855" y="489098"/>
                        </a:lnTo>
                        <a:lnTo>
                          <a:pt x="584790" y="127591"/>
                        </a:lnTo>
                        <a:close/>
                      </a:path>
                    </a:pathLst>
                  </a:custGeom>
                  <a:solidFill>
                    <a:srgbClr val="FBE5D6"/>
                  </a:solidFill>
                  <a:ln w="127000" cap="flat">
                    <a:solidFill>
                      <a:srgbClr val="EC792A"/>
                    </a:solidFill>
                    <a:miter lim="400000"/>
                  </a:ln>
                  <a:effectLst>
                    <a:outerShdw blurRad="825500" dist="165100" dir="5400000" algn="t" rotWithShape="0">
                      <a:prstClr val="black">
                        <a:alpha val="20000"/>
                      </a:prst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71437" tIns="71437" rIns="71437" bIns="71437" numCol="1" spcCol="38100" rtlCol="0" anchor="ctr">
                    <a:normAutofit/>
                  </a:bodyPr>
                  <a:lstStyle/>
                  <a:p>
                    <a:pPr algn="ctr"/>
                    <a:endParaRPr lang="fr-FR" sz="3200" dirty="0" err="1">
                      <a:solidFill>
                        <a:schemeClr val="bg1"/>
                      </a:solidFill>
                      <a:latin typeface="Swis721 BT Roman" charset="0"/>
                      <a:ea typeface="Swis721 BT Roman" charset="0"/>
                      <a:cs typeface="Swis721 BT Roman" charset="0"/>
                    </a:endParaRPr>
                  </a:p>
                </p:txBody>
              </p:sp>
              <p:grpSp>
                <p:nvGrpSpPr>
                  <p:cNvPr id="1823" name="Groupe 1822"/>
                  <p:cNvGrpSpPr/>
                  <p:nvPr/>
                </p:nvGrpSpPr>
                <p:grpSpPr>
                  <a:xfrm>
                    <a:off x="4728526" y="552626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87" name="Connecteur droit 188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88" name="Connecteur droit 188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24" name="Groupe 1823"/>
                  <p:cNvGrpSpPr/>
                  <p:nvPr/>
                </p:nvGrpSpPr>
                <p:grpSpPr>
                  <a:xfrm>
                    <a:off x="4949671" y="5897741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85" name="Connecteur droit 188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86" name="Connecteur droit 188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25" name="Groupe 1824"/>
                  <p:cNvGrpSpPr/>
                  <p:nvPr/>
                </p:nvGrpSpPr>
                <p:grpSpPr>
                  <a:xfrm>
                    <a:off x="4728526" y="635424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83" name="Connecteur droit 188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84" name="Connecteur droit 188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26" name="Groupe 1825"/>
                  <p:cNvGrpSpPr/>
                  <p:nvPr/>
                </p:nvGrpSpPr>
                <p:grpSpPr>
                  <a:xfrm>
                    <a:off x="4026682" y="568174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81" name="Connecteur droit 188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82" name="Connecteur droit 188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27" name="Groupe 1826"/>
                  <p:cNvGrpSpPr/>
                  <p:nvPr/>
                </p:nvGrpSpPr>
                <p:grpSpPr>
                  <a:xfrm>
                    <a:off x="3319693" y="576598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79" name="Connecteur droit 187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80" name="Connecteur droit 187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28" name="Groupe 1827"/>
                  <p:cNvGrpSpPr/>
                  <p:nvPr/>
                </p:nvGrpSpPr>
                <p:grpSpPr>
                  <a:xfrm>
                    <a:off x="2880238" y="612728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77" name="Connecteur droit 187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78" name="Connecteur droit 187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29" name="Groupe 1828"/>
                  <p:cNvGrpSpPr/>
                  <p:nvPr/>
                </p:nvGrpSpPr>
                <p:grpSpPr>
                  <a:xfrm>
                    <a:off x="2879836" y="563352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75" name="Connecteur droit 187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76" name="Connecteur droit 187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0" name="Groupe 1829"/>
                  <p:cNvGrpSpPr/>
                  <p:nvPr/>
                </p:nvGrpSpPr>
                <p:grpSpPr>
                  <a:xfrm>
                    <a:off x="3628484" y="501440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73" name="Connecteur droit 187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74" name="Connecteur droit 187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1" name="Groupe 1830"/>
                  <p:cNvGrpSpPr/>
                  <p:nvPr/>
                </p:nvGrpSpPr>
                <p:grpSpPr>
                  <a:xfrm>
                    <a:off x="3319693" y="435261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71" name="Connecteur droit 187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72" name="Connecteur droit 187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2" name="Groupe 1831"/>
                  <p:cNvGrpSpPr/>
                  <p:nvPr/>
                </p:nvGrpSpPr>
                <p:grpSpPr>
                  <a:xfrm>
                    <a:off x="2860189" y="415586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69" name="Connecteur droit 186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70" name="Connecteur droit 186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3" name="Groupe 1832"/>
                  <p:cNvGrpSpPr/>
                  <p:nvPr/>
                </p:nvGrpSpPr>
                <p:grpSpPr>
                  <a:xfrm>
                    <a:off x="2476361" y="437547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67" name="Connecteur droit 186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68" name="Connecteur droit 186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4" name="Groupe 1833"/>
                  <p:cNvGrpSpPr/>
                  <p:nvPr/>
                </p:nvGrpSpPr>
                <p:grpSpPr>
                  <a:xfrm>
                    <a:off x="2820564" y="462223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65" name="Connecteur droit 186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66" name="Connecteur droit 186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5" name="Groupe 1834"/>
                  <p:cNvGrpSpPr/>
                  <p:nvPr/>
                </p:nvGrpSpPr>
                <p:grpSpPr>
                  <a:xfrm>
                    <a:off x="1520374" y="568663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63" name="Connecteur droit 186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64" name="Connecteur droit 186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6" name="Groupe 1835"/>
                  <p:cNvGrpSpPr/>
                  <p:nvPr/>
                </p:nvGrpSpPr>
                <p:grpSpPr>
                  <a:xfrm>
                    <a:off x="1587049" y="52301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61" name="Connecteur droit 186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62" name="Connecteur droit 186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7" name="Groupe 1836"/>
                  <p:cNvGrpSpPr/>
                  <p:nvPr/>
                </p:nvGrpSpPr>
                <p:grpSpPr>
                  <a:xfrm>
                    <a:off x="730951" y="54780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59" name="Connecteur droit 185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60" name="Connecteur droit 185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8" name="Groupe 1837"/>
                  <p:cNvGrpSpPr/>
                  <p:nvPr/>
                </p:nvGrpSpPr>
                <p:grpSpPr>
                  <a:xfrm>
                    <a:off x="1039361" y="498083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57" name="Connecteur droit 185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58" name="Connecteur droit 185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9" name="Groupe 1838"/>
                  <p:cNvGrpSpPr/>
                  <p:nvPr/>
                </p:nvGrpSpPr>
                <p:grpSpPr>
                  <a:xfrm>
                    <a:off x="574532" y="45270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55" name="Connecteur droit 185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56" name="Connecteur droit 185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40" name="Groupe 1839"/>
                  <p:cNvGrpSpPr/>
                  <p:nvPr/>
                </p:nvGrpSpPr>
                <p:grpSpPr>
                  <a:xfrm>
                    <a:off x="1122266" y="430833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53" name="Connecteur droit 185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54" name="Connecteur droit 185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41" name="Groupe 1840"/>
                  <p:cNvGrpSpPr/>
                  <p:nvPr/>
                </p:nvGrpSpPr>
                <p:grpSpPr>
                  <a:xfrm>
                    <a:off x="1616306" y="467787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51" name="Connecteur droit 185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52" name="Connecteur droit 185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42" name="Groupe 1841"/>
                  <p:cNvGrpSpPr/>
                  <p:nvPr/>
                </p:nvGrpSpPr>
                <p:grpSpPr>
                  <a:xfrm>
                    <a:off x="682532" y="385140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49" name="Connecteur droit 184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50" name="Connecteur droit 184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43" name="Groupe 1842"/>
                  <p:cNvGrpSpPr/>
                  <p:nvPr/>
                </p:nvGrpSpPr>
                <p:grpSpPr>
                  <a:xfrm>
                    <a:off x="1616306" y="410441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47" name="Connecteur droit 184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48" name="Connecteur droit 184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44" name="Groupe 1843"/>
                  <p:cNvGrpSpPr/>
                  <p:nvPr/>
                </p:nvGrpSpPr>
                <p:grpSpPr>
                  <a:xfrm>
                    <a:off x="1760807" y="354850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45" name="Connecteur droit 184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46" name="Connecteur droit 184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</p:grpSp>
            <p:grpSp>
              <p:nvGrpSpPr>
                <p:cNvPr id="1745" name="Groupe 1744"/>
                <p:cNvGrpSpPr/>
                <p:nvPr/>
              </p:nvGrpSpPr>
              <p:grpSpPr>
                <a:xfrm>
                  <a:off x="1547036" y="1538318"/>
                  <a:ext cx="3179135" cy="2658139"/>
                  <a:chOff x="1547036" y="1538318"/>
                  <a:chExt cx="3179135" cy="2658139"/>
                </a:xfrm>
              </p:grpSpPr>
              <p:sp>
                <p:nvSpPr>
                  <p:cNvPr id="1785" name="Forme libre 1784"/>
                  <p:cNvSpPr/>
                  <p:nvPr/>
                </p:nvSpPr>
                <p:spPr>
                  <a:xfrm>
                    <a:off x="1547036" y="1538318"/>
                    <a:ext cx="3179135" cy="2658139"/>
                  </a:xfrm>
                  <a:custGeom>
                    <a:avLst/>
                    <a:gdLst>
                      <a:gd name="connsiteX0" fmla="*/ 0 w 3179135"/>
                      <a:gd name="connsiteY0" fmla="*/ 680484 h 2658139"/>
                      <a:gd name="connsiteX1" fmla="*/ 361507 w 3179135"/>
                      <a:gd name="connsiteY1" fmla="*/ 265814 h 2658139"/>
                      <a:gd name="connsiteX2" fmla="*/ 882503 w 3179135"/>
                      <a:gd name="connsiteY2" fmla="*/ 308344 h 2658139"/>
                      <a:gd name="connsiteX3" fmla="*/ 1924493 w 3179135"/>
                      <a:gd name="connsiteY3" fmla="*/ 0 h 2658139"/>
                      <a:gd name="connsiteX4" fmla="*/ 2732568 w 3179135"/>
                      <a:gd name="connsiteY4" fmla="*/ 340242 h 2658139"/>
                      <a:gd name="connsiteX5" fmla="*/ 3179135 w 3179135"/>
                      <a:gd name="connsiteY5" fmla="*/ 988828 h 2658139"/>
                      <a:gd name="connsiteX6" fmla="*/ 2892056 w 3179135"/>
                      <a:gd name="connsiteY6" fmla="*/ 1424763 h 2658139"/>
                      <a:gd name="connsiteX7" fmla="*/ 3125972 w 3179135"/>
                      <a:gd name="connsiteY7" fmla="*/ 1892595 h 2658139"/>
                      <a:gd name="connsiteX8" fmla="*/ 3179135 w 3179135"/>
                      <a:gd name="connsiteY8" fmla="*/ 2296632 h 2658139"/>
                      <a:gd name="connsiteX9" fmla="*/ 2753833 w 3179135"/>
                      <a:gd name="connsiteY9" fmla="*/ 2658139 h 2658139"/>
                      <a:gd name="connsiteX10" fmla="*/ 1998921 w 3179135"/>
                      <a:gd name="connsiteY10" fmla="*/ 2211572 h 2658139"/>
                      <a:gd name="connsiteX11" fmla="*/ 1796903 w 3179135"/>
                      <a:gd name="connsiteY11" fmla="*/ 1584251 h 2658139"/>
                      <a:gd name="connsiteX12" fmla="*/ 1084521 w 3179135"/>
                      <a:gd name="connsiteY12" fmla="*/ 1924493 h 2658139"/>
                      <a:gd name="connsiteX13" fmla="*/ 425303 w 3179135"/>
                      <a:gd name="connsiteY13" fmla="*/ 1594884 h 2658139"/>
                      <a:gd name="connsiteX14" fmla="*/ 425303 w 3179135"/>
                      <a:gd name="connsiteY14" fmla="*/ 1063256 h 2658139"/>
                      <a:gd name="connsiteX15" fmla="*/ 0 w 3179135"/>
                      <a:gd name="connsiteY15" fmla="*/ 680484 h 26581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179135" h="2658139">
                        <a:moveTo>
                          <a:pt x="0" y="680484"/>
                        </a:moveTo>
                        <a:lnTo>
                          <a:pt x="361507" y="265814"/>
                        </a:lnTo>
                        <a:lnTo>
                          <a:pt x="882503" y="308344"/>
                        </a:lnTo>
                        <a:lnTo>
                          <a:pt x="1924493" y="0"/>
                        </a:lnTo>
                        <a:lnTo>
                          <a:pt x="2732568" y="340242"/>
                        </a:lnTo>
                        <a:lnTo>
                          <a:pt x="3179135" y="988828"/>
                        </a:lnTo>
                        <a:lnTo>
                          <a:pt x="2892056" y="1424763"/>
                        </a:lnTo>
                        <a:lnTo>
                          <a:pt x="3125972" y="1892595"/>
                        </a:lnTo>
                        <a:lnTo>
                          <a:pt x="3179135" y="2296632"/>
                        </a:lnTo>
                        <a:lnTo>
                          <a:pt x="2753833" y="2658139"/>
                        </a:lnTo>
                        <a:lnTo>
                          <a:pt x="1998921" y="2211572"/>
                        </a:lnTo>
                        <a:lnTo>
                          <a:pt x="1796903" y="1584251"/>
                        </a:lnTo>
                        <a:lnTo>
                          <a:pt x="1084521" y="1924493"/>
                        </a:lnTo>
                        <a:lnTo>
                          <a:pt x="425303" y="1594884"/>
                        </a:lnTo>
                        <a:lnTo>
                          <a:pt x="425303" y="1063256"/>
                        </a:lnTo>
                        <a:lnTo>
                          <a:pt x="0" y="680484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127000" cap="flat">
                    <a:solidFill>
                      <a:srgbClr val="FFBF00"/>
                    </a:solidFill>
                    <a:miter lim="400000"/>
                  </a:ln>
                  <a:effectLst>
                    <a:outerShdw blurRad="825500" dist="165100" dir="5400000" algn="t" rotWithShape="0">
                      <a:prstClr val="black">
                        <a:alpha val="20000"/>
                      </a:prst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71437" tIns="71437" rIns="71437" bIns="71437" numCol="1" spcCol="38100" rtlCol="0" anchor="ctr">
                    <a:normAutofit/>
                  </a:bodyPr>
                  <a:lstStyle/>
                  <a:p>
                    <a:pPr algn="ctr"/>
                    <a:endParaRPr lang="fr-FR" sz="3200" dirty="0" err="1">
                      <a:solidFill>
                        <a:schemeClr val="bg1"/>
                      </a:solidFill>
                      <a:latin typeface="Swis721 BT Roman" charset="0"/>
                      <a:ea typeface="Swis721 BT Roman" charset="0"/>
                      <a:cs typeface="Swis721 BT Roman" charset="0"/>
                    </a:endParaRPr>
                  </a:p>
                </p:txBody>
              </p:sp>
              <p:grpSp>
                <p:nvGrpSpPr>
                  <p:cNvPr id="1786" name="Groupe 1785"/>
                  <p:cNvGrpSpPr/>
                  <p:nvPr/>
                </p:nvGrpSpPr>
                <p:grpSpPr>
                  <a:xfrm>
                    <a:off x="1899446" y="2062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20" name="Connecteur droit 181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21" name="Connecteur droit 182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87" name="Groupe 1786"/>
                  <p:cNvGrpSpPr/>
                  <p:nvPr/>
                </p:nvGrpSpPr>
                <p:grpSpPr>
                  <a:xfrm>
                    <a:off x="2732566" y="2062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18" name="Connecteur droit 181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19" name="Connecteur droit 181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88" name="Groupe 1787"/>
                  <p:cNvGrpSpPr/>
                  <p:nvPr/>
                </p:nvGrpSpPr>
                <p:grpSpPr>
                  <a:xfrm>
                    <a:off x="3312771" y="16969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16" name="Connecteur droit 181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17" name="Connecteur droit 181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89" name="Groupe 1788"/>
                  <p:cNvGrpSpPr/>
                  <p:nvPr/>
                </p:nvGrpSpPr>
                <p:grpSpPr>
                  <a:xfrm>
                    <a:off x="3574777" y="2170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14" name="Connecteur droit 181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15" name="Connecteur droit 181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90" name="Groupe 1789"/>
                  <p:cNvGrpSpPr/>
                  <p:nvPr/>
                </p:nvGrpSpPr>
                <p:grpSpPr>
                  <a:xfrm>
                    <a:off x="4200988" y="2386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12" name="Connecteur droit 181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13" name="Connecteur droit 181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91" name="Groupe 1790"/>
                  <p:cNvGrpSpPr/>
                  <p:nvPr/>
                </p:nvGrpSpPr>
                <p:grpSpPr>
                  <a:xfrm>
                    <a:off x="2397286" y="2562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10" name="Connecteur droit 180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11" name="Connecteur droit 181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92" name="Groupe 1791"/>
                  <p:cNvGrpSpPr/>
                  <p:nvPr/>
                </p:nvGrpSpPr>
                <p:grpSpPr>
                  <a:xfrm>
                    <a:off x="2987836" y="2670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08" name="Connecteur droit 180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09" name="Connecteur droit 180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93" name="Groupe 1792"/>
                  <p:cNvGrpSpPr/>
                  <p:nvPr/>
                </p:nvGrpSpPr>
                <p:grpSpPr>
                  <a:xfrm>
                    <a:off x="3645061" y="2670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06" name="Connecteur droit 180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07" name="Connecteur droit 180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94" name="Groupe 1793"/>
                  <p:cNvGrpSpPr/>
                  <p:nvPr/>
                </p:nvGrpSpPr>
                <p:grpSpPr>
                  <a:xfrm>
                    <a:off x="3753061" y="349922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04" name="Connecteur droit 180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05" name="Connecteur droit 180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95" name="Groupe 1794"/>
                  <p:cNvGrpSpPr/>
                  <p:nvPr/>
                </p:nvGrpSpPr>
                <p:grpSpPr>
                  <a:xfrm>
                    <a:off x="4162636" y="37092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02" name="Connecteur droit 180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03" name="Connecteur droit 180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96" name="Groupe 1795"/>
                  <p:cNvGrpSpPr/>
                  <p:nvPr/>
                </p:nvGrpSpPr>
                <p:grpSpPr>
                  <a:xfrm>
                    <a:off x="2368361" y="301905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00" name="Connecteur droit 179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01" name="Connecteur droit 180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97" name="Groupe 1796"/>
                  <p:cNvGrpSpPr/>
                  <p:nvPr/>
                </p:nvGrpSpPr>
                <p:grpSpPr>
                  <a:xfrm>
                    <a:off x="4222208" y="323505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98" name="Connecteur droit 179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99" name="Connecteur droit 179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</p:grpSp>
            <p:grpSp>
              <p:nvGrpSpPr>
                <p:cNvPr id="1746" name="Groupe 1745"/>
                <p:cNvGrpSpPr/>
                <p:nvPr/>
              </p:nvGrpSpPr>
              <p:grpSpPr>
                <a:xfrm>
                  <a:off x="4892817" y="1761603"/>
                  <a:ext cx="1605516" cy="3476847"/>
                  <a:chOff x="4896292" y="1761603"/>
                  <a:chExt cx="1605516" cy="3476847"/>
                </a:xfrm>
              </p:grpSpPr>
              <p:sp>
                <p:nvSpPr>
                  <p:cNvPr id="1754" name="Forme libre 1753"/>
                  <p:cNvSpPr/>
                  <p:nvPr/>
                </p:nvSpPr>
                <p:spPr>
                  <a:xfrm>
                    <a:off x="4896292" y="1761603"/>
                    <a:ext cx="1605516" cy="3476847"/>
                  </a:xfrm>
                  <a:custGeom>
                    <a:avLst/>
                    <a:gdLst>
                      <a:gd name="connsiteX0" fmla="*/ 63795 w 1605516"/>
                      <a:gd name="connsiteY0" fmla="*/ 0 h 3476847"/>
                      <a:gd name="connsiteX1" fmla="*/ 0 w 1605516"/>
                      <a:gd name="connsiteY1" fmla="*/ 350875 h 3476847"/>
                      <a:gd name="connsiteX2" fmla="*/ 265814 w 1605516"/>
                      <a:gd name="connsiteY2" fmla="*/ 988828 h 3476847"/>
                      <a:gd name="connsiteX3" fmla="*/ 180753 w 1605516"/>
                      <a:gd name="connsiteY3" fmla="*/ 1307805 h 3476847"/>
                      <a:gd name="connsiteX4" fmla="*/ 138223 w 1605516"/>
                      <a:gd name="connsiteY4" fmla="*/ 1754372 h 3476847"/>
                      <a:gd name="connsiteX5" fmla="*/ 265814 w 1605516"/>
                      <a:gd name="connsiteY5" fmla="*/ 2158410 h 3476847"/>
                      <a:gd name="connsiteX6" fmla="*/ 212651 w 1605516"/>
                      <a:gd name="connsiteY6" fmla="*/ 2466754 h 3476847"/>
                      <a:gd name="connsiteX7" fmla="*/ 170121 w 1605516"/>
                      <a:gd name="connsiteY7" fmla="*/ 2870791 h 3476847"/>
                      <a:gd name="connsiteX8" fmla="*/ 425302 w 1605516"/>
                      <a:gd name="connsiteY8" fmla="*/ 3179135 h 3476847"/>
                      <a:gd name="connsiteX9" fmla="*/ 1020726 w 1605516"/>
                      <a:gd name="connsiteY9" fmla="*/ 3476847 h 3476847"/>
                      <a:gd name="connsiteX10" fmla="*/ 1467293 w 1605516"/>
                      <a:gd name="connsiteY10" fmla="*/ 2923954 h 3476847"/>
                      <a:gd name="connsiteX11" fmla="*/ 1573619 w 1605516"/>
                      <a:gd name="connsiteY11" fmla="*/ 2402958 h 3476847"/>
                      <a:gd name="connsiteX12" fmla="*/ 1605516 w 1605516"/>
                      <a:gd name="connsiteY12" fmla="*/ 1945758 h 3476847"/>
                      <a:gd name="connsiteX13" fmla="*/ 1371600 w 1605516"/>
                      <a:gd name="connsiteY13" fmla="*/ 1520456 h 3476847"/>
                      <a:gd name="connsiteX14" fmla="*/ 1360967 w 1605516"/>
                      <a:gd name="connsiteY14" fmla="*/ 1105786 h 3476847"/>
                      <a:gd name="connsiteX15" fmla="*/ 1552353 w 1605516"/>
                      <a:gd name="connsiteY15" fmla="*/ 733647 h 3476847"/>
                      <a:gd name="connsiteX16" fmla="*/ 1467293 w 1605516"/>
                      <a:gd name="connsiteY16" fmla="*/ 446568 h 3476847"/>
                      <a:gd name="connsiteX17" fmla="*/ 999460 w 1605516"/>
                      <a:gd name="connsiteY17" fmla="*/ 95693 h 3476847"/>
                      <a:gd name="connsiteX18" fmla="*/ 63795 w 1605516"/>
                      <a:gd name="connsiteY18" fmla="*/ 0 h 34768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605516" h="3476847">
                        <a:moveTo>
                          <a:pt x="63795" y="0"/>
                        </a:moveTo>
                        <a:lnTo>
                          <a:pt x="0" y="350875"/>
                        </a:lnTo>
                        <a:lnTo>
                          <a:pt x="265814" y="988828"/>
                        </a:lnTo>
                        <a:lnTo>
                          <a:pt x="180753" y="1307805"/>
                        </a:lnTo>
                        <a:lnTo>
                          <a:pt x="138223" y="1754372"/>
                        </a:lnTo>
                        <a:lnTo>
                          <a:pt x="265814" y="2158410"/>
                        </a:lnTo>
                        <a:lnTo>
                          <a:pt x="212651" y="2466754"/>
                        </a:lnTo>
                        <a:lnTo>
                          <a:pt x="170121" y="2870791"/>
                        </a:lnTo>
                        <a:lnTo>
                          <a:pt x="425302" y="3179135"/>
                        </a:lnTo>
                        <a:lnTo>
                          <a:pt x="1020726" y="3476847"/>
                        </a:lnTo>
                        <a:lnTo>
                          <a:pt x="1467293" y="2923954"/>
                        </a:lnTo>
                        <a:lnTo>
                          <a:pt x="1573619" y="2402958"/>
                        </a:lnTo>
                        <a:lnTo>
                          <a:pt x="1605516" y="1945758"/>
                        </a:lnTo>
                        <a:lnTo>
                          <a:pt x="1371600" y="1520456"/>
                        </a:lnTo>
                        <a:lnTo>
                          <a:pt x="1360967" y="1105786"/>
                        </a:lnTo>
                        <a:lnTo>
                          <a:pt x="1552353" y="733647"/>
                        </a:lnTo>
                        <a:lnTo>
                          <a:pt x="1467293" y="446568"/>
                        </a:lnTo>
                        <a:lnTo>
                          <a:pt x="999460" y="95693"/>
                        </a:lnTo>
                        <a:lnTo>
                          <a:pt x="63795" y="0"/>
                        </a:lnTo>
                        <a:close/>
                      </a:path>
                    </a:pathLst>
                  </a:custGeom>
                  <a:solidFill>
                    <a:srgbClr val="DAE3F3"/>
                  </a:solidFill>
                  <a:ln w="127000" cap="flat">
                    <a:solidFill>
                      <a:srgbClr val="5A9AD4"/>
                    </a:solidFill>
                    <a:miter lim="400000"/>
                  </a:ln>
                  <a:effectLst>
                    <a:outerShdw blurRad="825500" dist="165100" dir="5400000" algn="t" rotWithShape="0">
                      <a:prstClr val="black">
                        <a:alpha val="20000"/>
                      </a:prst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71437" tIns="71437" rIns="71437" bIns="71437" numCol="1" spcCol="38100" rtlCol="0" anchor="ctr">
                    <a:normAutofit/>
                  </a:bodyPr>
                  <a:lstStyle/>
                  <a:p>
                    <a:pPr algn="ctr"/>
                    <a:endParaRPr lang="fr-FR" sz="3200" dirty="0" err="1">
                      <a:solidFill>
                        <a:schemeClr val="bg1"/>
                      </a:solidFill>
                      <a:latin typeface="Swis721 BT Roman" charset="0"/>
                      <a:ea typeface="Swis721 BT Roman" charset="0"/>
                      <a:cs typeface="Swis721 BT Roman" charset="0"/>
                    </a:endParaRPr>
                  </a:p>
                </p:txBody>
              </p:sp>
              <p:grpSp>
                <p:nvGrpSpPr>
                  <p:cNvPr id="1755" name="Groupe 1754"/>
                  <p:cNvGrpSpPr/>
                  <p:nvPr/>
                </p:nvGrpSpPr>
                <p:grpSpPr>
                  <a:xfrm>
                    <a:off x="5597671" y="211894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83" name="Connecteur droit 178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84" name="Connecteur droit 178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56" name="Groupe 1755"/>
                  <p:cNvGrpSpPr/>
                  <p:nvPr/>
                </p:nvGrpSpPr>
                <p:grpSpPr>
                  <a:xfrm>
                    <a:off x="5381671" y="2454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81" name="Connecteur droit 178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82" name="Connecteur droit 178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57" name="Groupe 1756"/>
                  <p:cNvGrpSpPr/>
                  <p:nvPr/>
                </p:nvGrpSpPr>
                <p:grpSpPr>
                  <a:xfrm>
                    <a:off x="5967694" y="2346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79" name="Connecteur droit 177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80" name="Connecteur droit 177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58" name="Groupe 1757"/>
                  <p:cNvGrpSpPr/>
                  <p:nvPr/>
                </p:nvGrpSpPr>
                <p:grpSpPr>
                  <a:xfrm>
                    <a:off x="6046201" y="38172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77" name="Connecteur droit 177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78" name="Connecteur droit 177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59" name="Groupe 1758"/>
                  <p:cNvGrpSpPr/>
                  <p:nvPr/>
                </p:nvGrpSpPr>
                <p:grpSpPr>
                  <a:xfrm>
                    <a:off x="5938201" y="427372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75" name="Connecteur droit 177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76" name="Connecteur droit 177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60" name="Groupe 1759"/>
                  <p:cNvGrpSpPr/>
                  <p:nvPr/>
                </p:nvGrpSpPr>
                <p:grpSpPr>
                  <a:xfrm>
                    <a:off x="5586697" y="395940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73" name="Connecteur droit 177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74" name="Connecteur droit 177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61" name="Groupe 1760"/>
                  <p:cNvGrpSpPr/>
                  <p:nvPr/>
                </p:nvGrpSpPr>
                <p:grpSpPr>
                  <a:xfrm>
                    <a:off x="5329522" y="43817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71" name="Connecteur droit 177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72" name="Connecteur droit 177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62" name="Groupe 1761"/>
                  <p:cNvGrpSpPr/>
                  <p:nvPr/>
                </p:nvGrpSpPr>
                <p:grpSpPr>
                  <a:xfrm>
                    <a:off x="5165671" y="199804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69" name="Connecteur droit 176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70" name="Connecteur droit 176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63" name="Groupe 1762"/>
                  <p:cNvGrpSpPr/>
                  <p:nvPr/>
                </p:nvGrpSpPr>
                <p:grpSpPr>
                  <a:xfrm>
                    <a:off x="5751694" y="473023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67" name="Connecteur droit 176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68" name="Connecteur droit 176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64" name="Groupe 1763"/>
                  <p:cNvGrpSpPr/>
                  <p:nvPr/>
                </p:nvGrpSpPr>
                <p:grpSpPr>
                  <a:xfrm>
                    <a:off x="5158228" y="3226577"/>
                    <a:ext cx="218397" cy="216001"/>
                    <a:chOff x="5158228" y="3226577"/>
                    <a:chExt cx="218397" cy="216001"/>
                  </a:xfrm>
                </p:grpSpPr>
                <p:cxnSp>
                  <p:nvCxnSpPr>
                    <p:cNvPr id="1765" name="Connecteur droit 1764"/>
                    <p:cNvCxnSpPr/>
                    <p:nvPr/>
                  </p:nvCxnSpPr>
                  <p:spPr>
                    <a:xfrm>
                      <a:off x="5158228" y="3226577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A9AD4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66" name="Connecteur droit 1765"/>
                    <p:cNvCxnSpPr/>
                    <p:nvPr/>
                  </p:nvCxnSpPr>
                  <p:spPr>
                    <a:xfrm rot="16200000">
                      <a:off x="5160625" y="3226578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A9AD4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</p:grpSp>
            <p:grpSp>
              <p:nvGrpSpPr>
                <p:cNvPr id="1747" name="Groupe 1746"/>
                <p:cNvGrpSpPr/>
                <p:nvPr/>
              </p:nvGrpSpPr>
              <p:grpSpPr>
                <a:xfrm>
                  <a:off x="790532" y="2106043"/>
                  <a:ext cx="5065687" cy="4380482"/>
                  <a:chOff x="790532" y="2106043"/>
                  <a:chExt cx="5065687" cy="4380482"/>
                </a:xfrm>
              </p:grpSpPr>
              <p:cxnSp>
                <p:nvCxnSpPr>
                  <p:cNvPr id="1748" name="Connecteur droit avec flèche 1747"/>
                  <p:cNvCxnSpPr/>
                  <p:nvPr/>
                </p:nvCxnSpPr>
                <p:spPr>
                  <a:xfrm>
                    <a:off x="790532" y="3959403"/>
                    <a:ext cx="4051343" cy="252712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0000"/>
                    </a:solidFill>
                    <a:prstDash val="sysDot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749" name="Connecteur droit avec flèche 1748"/>
                  <p:cNvCxnSpPr/>
                  <p:nvPr/>
                </p:nvCxnSpPr>
                <p:spPr>
                  <a:xfrm flipH="1">
                    <a:off x="1862138" y="3128963"/>
                    <a:ext cx="614223" cy="53816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0000"/>
                    </a:solidFill>
                    <a:prstDash val="sysDot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750" name="Connecteur droit avec flèche 1749"/>
                  <p:cNvCxnSpPr/>
                  <p:nvPr/>
                </p:nvCxnSpPr>
                <p:spPr>
                  <a:xfrm>
                    <a:off x="2007446" y="2170686"/>
                    <a:ext cx="2288931" cy="1655504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0000"/>
                    </a:solidFill>
                    <a:prstDash val="sysDot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751" name="Connecteur droit avec flèche 1750"/>
                  <p:cNvCxnSpPr/>
                  <p:nvPr/>
                </p:nvCxnSpPr>
                <p:spPr>
                  <a:xfrm>
                    <a:off x="5273180" y="2106043"/>
                    <a:ext cx="583039" cy="275488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0000"/>
                    </a:solidFill>
                    <a:prstDash val="sysDot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752" name="Connecteur droit avec flèche 1751"/>
                  <p:cNvCxnSpPr/>
                  <p:nvPr/>
                </p:nvCxnSpPr>
                <p:spPr>
                  <a:xfrm flipV="1">
                    <a:off x="4841875" y="4838234"/>
                    <a:ext cx="1008938" cy="1648291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0000"/>
                    </a:solidFill>
                    <a:prstDash val="sysDot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753" name="Connecteur droit avec flèche 1752"/>
                  <p:cNvCxnSpPr/>
                  <p:nvPr/>
                </p:nvCxnSpPr>
                <p:spPr>
                  <a:xfrm flipV="1">
                    <a:off x="4335715" y="3324316"/>
                    <a:ext cx="925952" cy="11731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0000"/>
                    </a:solidFill>
                    <a:prstDash val="sysDot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grpSp>
            <p:nvGrpSpPr>
              <p:cNvPr id="2182" name="Groupe 2181"/>
              <p:cNvGrpSpPr/>
              <p:nvPr/>
            </p:nvGrpSpPr>
            <p:grpSpPr>
              <a:xfrm>
                <a:off x="22194416" y="1394588"/>
                <a:ext cx="6836735" cy="5448824"/>
                <a:chOff x="0" y="1409176"/>
                <a:chExt cx="6836735" cy="5448824"/>
              </a:xfrm>
            </p:grpSpPr>
            <p:grpSp>
              <p:nvGrpSpPr>
                <p:cNvPr id="2183" name="Groupe 2182"/>
                <p:cNvGrpSpPr/>
                <p:nvPr/>
              </p:nvGrpSpPr>
              <p:grpSpPr>
                <a:xfrm>
                  <a:off x="0" y="1409176"/>
                  <a:ext cx="6836735" cy="5448824"/>
                  <a:chOff x="0" y="1409176"/>
                  <a:chExt cx="6836735" cy="5448824"/>
                </a:xfrm>
              </p:grpSpPr>
              <p:sp>
                <p:nvSpPr>
                  <p:cNvPr id="2191" name="Rectangle 2190"/>
                  <p:cNvSpPr/>
                  <p:nvPr/>
                </p:nvSpPr>
                <p:spPr>
                  <a:xfrm>
                    <a:off x="0" y="1409176"/>
                    <a:ext cx="6836735" cy="5448824"/>
                  </a:xfrm>
                  <a:prstGeom prst="rect">
                    <a:avLst/>
                  </a:prstGeom>
                  <a:solidFill>
                    <a:srgbClr val="EDEDED"/>
                  </a:solidFill>
                  <a:ln w="57150" cap="flat">
                    <a:solidFill>
                      <a:srgbClr val="A0A0A0"/>
                    </a:solidFill>
                    <a:prstDash val="lgDashDotDot"/>
                    <a:miter lim="400000"/>
                  </a:ln>
                  <a:effectLst>
                    <a:outerShdw blurRad="825500" dist="165100" dir="5400000" algn="t" rotWithShape="0">
                      <a:prstClr val="black">
                        <a:alpha val="20000"/>
                      </a:prst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71437" tIns="71437" rIns="71437" bIns="71437" numCol="1" spcCol="38100" rtlCol="0" anchor="ctr">
                    <a:normAutofit/>
                  </a:bodyPr>
                  <a:lstStyle/>
                  <a:p>
                    <a:pPr algn="ctr"/>
                    <a:endParaRPr lang="fr-FR" sz="3200" dirty="0" err="1">
                      <a:solidFill>
                        <a:schemeClr val="bg1"/>
                      </a:solidFill>
                      <a:latin typeface="Swis721 BT Roman" charset="0"/>
                      <a:ea typeface="Swis721 BT Roman" charset="0"/>
                      <a:cs typeface="Swis721 BT Roman" charset="0"/>
                    </a:endParaRPr>
                  </a:p>
                </p:txBody>
              </p:sp>
              <p:grpSp>
                <p:nvGrpSpPr>
                  <p:cNvPr id="2192" name="Groupe 2191"/>
                  <p:cNvGrpSpPr/>
                  <p:nvPr/>
                </p:nvGrpSpPr>
                <p:grpSpPr>
                  <a:xfrm>
                    <a:off x="574532" y="1696928"/>
                    <a:ext cx="5687669" cy="4873319"/>
                    <a:chOff x="574532" y="1696928"/>
                    <a:chExt cx="5687669" cy="4873319"/>
                  </a:xfrm>
                </p:grpSpPr>
                <p:grpSp>
                  <p:nvGrpSpPr>
                    <p:cNvPr id="2193" name="Groupe 2192"/>
                    <p:cNvGrpSpPr/>
                    <p:nvPr/>
                  </p:nvGrpSpPr>
                  <p:grpSpPr>
                    <a:xfrm>
                      <a:off x="1899446" y="206268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23" name="Connecteur droit 232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24" name="Connecteur droit 232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194" name="Groupe 2193"/>
                    <p:cNvGrpSpPr/>
                    <p:nvPr/>
                  </p:nvGrpSpPr>
                  <p:grpSpPr>
                    <a:xfrm>
                      <a:off x="2732566" y="206268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21" name="Connecteur droit 232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22" name="Connecteur droit 232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195" name="Groupe 2194"/>
                    <p:cNvGrpSpPr/>
                    <p:nvPr/>
                  </p:nvGrpSpPr>
                  <p:grpSpPr>
                    <a:xfrm>
                      <a:off x="3312771" y="169692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19" name="Connecteur droit 231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20" name="Connecteur droit 231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196" name="Groupe 2195"/>
                    <p:cNvGrpSpPr/>
                    <p:nvPr/>
                  </p:nvGrpSpPr>
                  <p:grpSpPr>
                    <a:xfrm>
                      <a:off x="3574777" y="217068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17" name="Connecteur droit 2316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18" name="Connecteur droit 2317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197" name="Groupe 2196"/>
                    <p:cNvGrpSpPr/>
                    <p:nvPr/>
                  </p:nvGrpSpPr>
                  <p:grpSpPr>
                    <a:xfrm>
                      <a:off x="4200988" y="238668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15" name="Connecteur droit 2314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16" name="Connecteur droit 2315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198" name="Groupe 2197"/>
                    <p:cNvGrpSpPr/>
                    <p:nvPr/>
                  </p:nvGrpSpPr>
                  <p:grpSpPr>
                    <a:xfrm>
                      <a:off x="2397286" y="256254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13" name="Connecteur droit 231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14" name="Connecteur droit 231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199" name="Groupe 2198"/>
                    <p:cNvGrpSpPr/>
                    <p:nvPr/>
                  </p:nvGrpSpPr>
                  <p:grpSpPr>
                    <a:xfrm>
                      <a:off x="2987836" y="267054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11" name="Connecteur droit 231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12" name="Connecteur droit 231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0" name="Groupe 2199"/>
                    <p:cNvGrpSpPr/>
                    <p:nvPr/>
                  </p:nvGrpSpPr>
                  <p:grpSpPr>
                    <a:xfrm>
                      <a:off x="3645061" y="267054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09" name="Connecteur droit 230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10" name="Connecteur droit 230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1" name="Groupe 2200"/>
                    <p:cNvGrpSpPr/>
                    <p:nvPr/>
                  </p:nvGrpSpPr>
                  <p:grpSpPr>
                    <a:xfrm>
                      <a:off x="3753061" y="3499224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07" name="Connecteur droit 2306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08" name="Connecteur droit 2307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2" name="Groupe 2201"/>
                    <p:cNvGrpSpPr/>
                    <p:nvPr/>
                  </p:nvGrpSpPr>
                  <p:grpSpPr>
                    <a:xfrm>
                      <a:off x="4162636" y="3709223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05" name="Connecteur droit 2304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06" name="Connecteur droit 2305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3" name="Groupe 2202"/>
                    <p:cNvGrpSpPr/>
                    <p:nvPr/>
                  </p:nvGrpSpPr>
                  <p:grpSpPr>
                    <a:xfrm>
                      <a:off x="2368361" y="3019055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03" name="Connecteur droit 230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04" name="Connecteur droit 230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4" name="Groupe 2203"/>
                    <p:cNvGrpSpPr/>
                    <p:nvPr/>
                  </p:nvGrpSpPr>
                  <p:grpSpPr>
                    <a:xfrm>
                      <a:off x="5597671" y="2118942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01" name="Connecteur droit 230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02" name="Connecteur droit 230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5" name="Groupe 2204"/>
                    <p:cNvGrpSpPr/>
                    <p:nvPr/>
                  </p:nvGrpSpPr>
                  <p:grpSpPr>
                    <a:xfrm>
                      <a:off x="5381671" y="245454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99" name="Connecteur droit 229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00" name="Connecteur droit 229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6" name="Groupe 2205"/>
                    <p:cNvGrpSpPr/>
                    <p:nvPr/>
                  </p:nvGrpSpPr>
                  <p:grpSpPr>
                    <a:xfrm>
                      <a:off x="5967694" y="234654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97" name="Connecteur droit 2296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98" name="Connecteur droit 2297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7" name="Groupe 2206"/>
                    <p:cNvGrpSpPr/>
                    <p:nvPr/>
                  </p:nvGrpSpPr>
                  <p:grpSpPr>
                    <a:xfrm>
                      <a:off x="6046201" y="3817223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95" name="Connecteur droit 2294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96" name="Connecteur droit 2295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8" name="Groupe 2207"/>
                    <p:cNvGrpSpPr/>
                    <p:nvPr/>
                  </p:nvGrpSpPr>
                  <p:grpSpPr>
                    <a:xfrm>
                      <a:off x="5938201" y="427372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93" name="Connecteur droit 229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94" name="Connecteur droit 229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9" name="Groupe 2208"/>
                    <p:cNvGrpSpPr/>
                    <p:nvPr/>
                  </p:nvGrpSpPr>
                  <p:grpSpPr>
                    <a:xfrm>
                      <a:off x="5586697" y="3959404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91" name="Connecteur droit 229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92" name="Connecteur droit 229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0" name="Groupe 2209"/>
                    <p:cNvGrpSpPr/>
                    <p:nvPr/>
                  </p:nvGrpSpPr>
                  <p:grpSpPr>
                    <a:xfrm>
                      <a:off x="5329522" y="438172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89" name="Connecteur droit 228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90" name="Connecteur droit 228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1" name="Groupe 2210"/>
                    <p:cNvGrpSpPr/>
                    <p:nvPr/>
                  </p:nvGrpSpPr>
                  <p:grpSpPr>
                    <a:xfrm>
                      <a:off x="4728526" y="5526267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87" name="Connecteur droit 2286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88" name="Connecteur droit 2287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2" name="Groupe 2211"/>
                    <p:cNvGrpSpPr/>
                    <p:nvPr/>
                  </p:nvGrpSpPr>
                  <p:grpSpPr>
                    <a:xfrm>
                      <a:off x="4949671" y="5897741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85" name="Connecteur droit 2284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86" name="Connecteur droit 2285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3" name="Groupe 2212"/>
                    <p:cNvGrpSpPr/>
                    <p:nvPr/>
                  </p:nvGrpSpPr>
                  <p:grpSpPr>
                    <a:xfrm>
                      <a:off x="4728526" y="6354247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83" name="Connecteur droit 228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84" name="Connecteur droit 228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4" name="Groupe 2213"/>
                    <p:cNvGrpSpPr/>
                    <p:nvPr/>
                  </p:nvGrpSpPr>
                  <p:grpSpPr>
                    <a:xfrm>
                      <a:off x="4026682" y="5681740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81" name="Connecteur droit 228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82" name="Connecteur droit 228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5" name="Groupe 2214"/>
                    <p:cNvGrpSpPr/>
                    <p:nvPr/>
                  </p:nvGrpSpPr>
                  <p:grpSpPr>
                    <a:xfrm>
                      <a:off x="3319693" y="5765980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79" name="Connecteur droit 227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80" name="Connecteur droit 227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6" name="Groupe 2215"/>
                    <p:cNvGrpSpPr/>
                    <p:nvPr/>
                  </p:nvGrpSpPr>
                  <p:grpSpPr>
                    <a:xfrm>
                      <a:off x="2880238" y="612728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77" name="Connecteur droit 2276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78" name="Connecteur droit 2277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7" name="Groupe 2216"/>
                    <p:cNvGrpSpPr/>
                    <p:nvPr/>
                  </p:nvGrpSpPr>
                  <p:grpSpPr>
                    <a:xfrm>
                      <a:off x="2879836" y="5633525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75" name="Connecteur droit 2274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76" name="Connecteur droit 2275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8" name="Groupe 2217"/>
                    <p:cNvGrpSpPr/>
                    <p:nvPr/>
                  </p:nvGrpSpPr>
                  <p:grpSpPr>
                    <a:xfrm>
                      <a:off x="3628484" y="5014400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73" name="Connecteur droit 227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74" name="Connecteur droit 227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9" name="Groupe 2218"/>
                    <p:cNvGrpSpPr/>
                    <p:nvPr/>
                  </p:nvGrpSpPr>
                  <p:grpSpPr>
                    <a:xfrm>
                      <a:off x="3319693" y="4352615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71" name="Connecteur droit 227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72" name="Connecteur droit 227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0" name="Groupe 2219"/>
                    <p:cNvGrpSpPr/>
                    <p:nvPr/>
                  </p:nvGrpSpPr>
                  <p:grpSpPr>
                    <a:xfrm>
                      <a:off x="2860189" y="4155867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69" name="Connecteur droit 226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70" name="Connecteur droit 226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1" name="Groupe 2220"/>
                    <p:cNvGrpSpPr/>
                    <p:nvPr/>
                  </p:nvGrpSpPr>
                  <p:grpSpPr>
                    <a:xfrm>
                      <a:off x="2476361" y="437547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67" name="Connecteur droit 2266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68" name="Connecteur droit 2267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2" name="Groupe 2221"/>
                    <p:cNvGrpSpPr/>
                    <p:nvPr/>
                  </p:nvGrpSpPr>
                  <p:grpSpPr>
                    <a:xfrm>
                      <a:off x="2820564" y="4622234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65" name="Connecteur droit 2264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66" name="Connecteur droit 2265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3" name="Groupe 2222"/>
                    <p:cNvGrpSpPr/>
                    <p:nvPr/>
                  </p:nvGrpSpPr>
                  <p:grpSpPr>
                    <a:xfrm>
                      <a:off x="1520374" y="5686630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63" name="Connecteur droit 226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64" name="Connecteur droit 226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4" name="Groupe 2223"/>
                    <p:cNvGrpSpPr/>
                    <p:nvPr/>
                  </p:nvGrpSpPr>
                  <p:grpSpPr>
                    <a:xfrm>
                      <a:off x="1587049" y="5230123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61" name="Connecteur droit 226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62" name="Connecteur droit 226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5" name="Groupe 2224"/>
                    <p:cNvGrpSpPr/>
                    <p:nvPr/>
                  </p:nvGrpSpPr>
                  <p:grpSpPr>
                    <a:xfrm>
                      <a:off x="730951" y="547802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59" name="Connecteur droit 225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60" name="Connecteur droit 225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6" name="Groupe 2225"/>
                    <p:cNvGrpSpPr/>
                    <p:nvPr/>
                  </p:nvGrpSpPr>
                  <p:grpSpPr>
                    <a:xfrm>
                      <a:off x="1039361" y="498083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57" name="Connecteur droit 2256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58" name="Connecteur droit 2257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7" name="Groupe 2226"/>
                    <p:cNvGrpSpPr/>
                    <p:nvPr/>
                  </p:nvGrpSpPr>
                  <p:grpSpPr>
                    <a:xfrm>
                      <a:off x="574532" y="452708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55" name="Connecteur droit 2254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56" name="Connecteur droit 2255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8" name="Groupe 2227"/>
                    <p:cNvGrpSpPr/>
                    <p:nvPr/>
                  </p:nvGrpSpPr>
                  <p:grpSpPr>
                    <a:xfrm>
                      <a:off x="1122266" y="4308332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53" name="Connecteur droit 225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54" name="Connecteur droit 225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9" name="Groupe 2228"/>
                    <p:cNvGrpSpPr/>
                    <p:nvPr/>
                  </p:nvGrpSpPr>
                  <p:grpSpPr>
                    <a:xfrm>
                      <a:off x="1616306" y="4677870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51" name="Connecteur droit 225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52" name="Connecteur droit 225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30" name="Groupe 2229"/>
                    <p:cNvGrpSpPr/>
                    <p:nvPr/>
                  </p:nvGrpSpPr>
                  <p:grpSpPr>
                    <a:xfrm>
                      <a:off x="682532" y="3851403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49" name="Connecteur droit 224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50" name="Connecteur droit 224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31" name="Groupe 2230"/>
                    <p:cNvGrpSpPr/>
                    <p:nvPr/>
                  </p:nvGrpSpPr>
                  <p:grpSpPr>
                    <a:xfrm>
                      <a:off x="1616306" y="4104412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47" name="Connecteur droit 2246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48" name="Connecteur droit 2247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32" name="Groupe 2231"/>
                    <p:cNvGrpSpPr/>
                    <p:nvPr/>
                  </p:nvGrpSpPr>
                  <p:grpSpPr>
                    <a:xfrm>
                      <a:off x="1760807" y="3548505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45" name="Connecteur droit 2244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46" name="Connecteur droit 2245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33" name="Groupe 2232"/>
                    <p:cNvGrpSpPr/>
                    <p:nvPr/>
                  </p:nvGrpSpPr>
                  <p:grpSpPr>
                    <a:xfrm>
                      <a:off x="5165671" y="1998043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43" name="Connecteur droit 224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0A0A0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44" name="Connecteur droit 224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0A0A0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34" name="Groupe 2233"/>
                    <p:cNvGrpSpPr/>
                    <p:nvPr/>
                  </p:nvGrpSpPr>
                  <p:grpSpPr>
                    <a:xfrm>
                      <a:off x="4222208" y="3235055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41" name="Connecteur droit 224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0A0A0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42" name="Connecteur droit 224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0A0A0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35" name="Groupe 2234"/>
                    <p:cNvGrpSpPr/>
                    <p:nvPr/>
                  </p:nvGrpSpPr>
                  <p:grpSpPr>
                    <a:xfrm>
                      <a:off x="5751694" y="4730235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39" name="Connecteur droit 223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0A0A0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40" name="Connecteur droit 223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0A0A0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36" name="Groupe 2235"/>
                    <p:cNvGrpSpPr/>
                    <p:nvPr/>
                  </p:nvGrpSpPr>
                  <p:grpSpPr>
                    <a:xfrm>
                      <a:off x="5158228" y="3226577"/>
                      <a:ext cx="218397" cy="216001"/>
                      <a:chOff x="3682777" y="688500"/>
                      <a:chExt cx="218397" cy="216001"/>
                    </a:xfrm>
                  </p:grpSpPr>
                  <p:cxnSp>
                    <p:nvCxnSpPr>
                      <p:cNvPr id="2237" name="Connecteur droit 2236"/>
                      <p:cNvCxnSpPr/>
                      <p:nvPr/>
                    </p:nvCxnSpPr>
                    <p:spPr>
                      <a:xfrm rot="16200000">
                        <a:off x="3685174" y="68850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38" name="Connecteur droit 2237"/>
                      <p:cNvCxnSpPr/>
                      <p:nvPr/>
                    </p:nvCxnSpPr>
                    <p:spPr>
                      <a:xfrm>
                        <a:off x="3682777" y="688500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</p:grpSp>
            </p:grpSp>
            <p:grpSp>
              <p:nvGrpSpPr>
                <p:cNvPr id="2184" name="Groupe 2183"/>
                <p:cNvGrpSpPr/>
                <p:nvPr/>
              </p:nvGrpSpPr>
              <p:grpSpPr>
                <a:xfrm>
                  <a:off x="790532" y="2106043"/>
                  <a:ext cx="5065687" cy="4380482"/>
                  <a:chOff x="790532" y="2106043"/>
                  <a:chExt cx="5065687" cy="4380482"/>
                </a:xfrm>
              </p:grpSpPr>
              <p:cxnSp>
                <p:nvCxnSpPr>
                  <p:cNvPr id="2185" name="Connecteur droit avec flèche 2184"/>
                  <p:cNvCxnSpPr/>
                  <p:nvPr/>
                </p:nvCxnSpPr>
                <p:spPr>
                  <a:xfrm>
                    <a:off x="790532" y="3959403"/>
                    <a:ext cx="4051343" cy="252712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FF000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186" name="Connecteur droit avec flèche 2185"/>
                  <p:cNvCxnSpPr/>
                  <p:nvPr/>
                </p:nvCxnSpPr>
                <p:spPr>
                  <a:xfrm flipH="1">
                    <a:off x="1862138" y="3128963"/>
                    <a:ext cx="614223" cy="53816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B05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187" name="Connecteur droit avec flèche 2186"/>
                  <p:cNvCxnSpPr/>
                  <p:nvPr/>
                </p:nvCxnSpPr>
                <p:spPr>
                  <a:xfrm>
                    <a:off x="2007446" y="2170686"/>
                    <a:ext cx="2288931" cy="1655504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FF000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188" name="Connecteur droit avec flèche 2187"/>
                  <p:cNvCxnSpPr/>
                  <p:nvPr/>
                </p:nvCxnSpPr>
                <p:spPr>
                  <a:xfrm>
                    <a:off x="5273180" y="2106043"/>
                    <a:ext cx="583039" cy="275488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B05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189" name="Connecteur droit avec flèche 2188"/>
                  <p:cNvCxnSpPr/>
                  <p:nvPr/>
                </p:nvCxnSpPr>
                <p:spPr>
                  <a:xfrm flipV="1">
                    <a:off x="4841875" y="4838234"/>
                    <a:ext cx="1008938" cy="1648291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FF000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190" name="Connecteur droit avec flèche 2189"/>
                  <p:cNvCxnSpPr/>
                  <p:nvPr/>
                </p:nvCxnSpPr>
                <p:spPr>
                  <a:xfrm flipV="1">
                    <a:off x="4335715" y="3324316"/>
                    <a:ext cx="925952" cy="11731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B05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grpSp>
            <p:nvGrpSpPr>
              <p:cNvPr id="2475" name="Groupe 2474"/>
              <p:cNvGrpSpPr/>
              <p:nvPr/>
            </p:nvGrpSpPr>
            <p:grpSpPr>
              <a:xfrm>
                <a:off x="29578898" y="1394588"/>
                <a:ext cx="6836735" cy="5448824"/>
                <a:chOff x="0" y="1409176"/>
                <a:chExt cx="6836735" cy="5448824"/>
              </a:xfrm>
            </p:grpSpPr>
            <p:grpSp>
              <p:nvGrpSpPr>
                <p:cNvPr id="2476" name="Groupe 2475"/>
                <p:cNvGrpSpPr/>
                <p:nvPr/>
              </p:nvGrpSpPr>
              <p:grpSpPr>
                <a:xfrm>
                  <a:off x="0" y="1409176"/>
                  <a:ext cx="6836735" cy="5448824"/>
                  <a:chOff x="0" y="1409176"/>
                  <a:chExt cx="6836735" cy="5448824"/>
                </a:xfrm>
              </p:grpSpPr>
              <p:sp>
                <p:nvSpPr>
                  <p:cNvPr id="2484" name="Rectangle 2483"/>
                  <p:cNvSpPr/>
                  <p:nvPr/>
                </p:nvSpPr>
                <p:spPr>
                  <a:xfrm>
                    <a:off x="0" y="1409176"/>
                    <a:ext cx="6836735" cy="5448824"/>
                  </a:xfrm>
                  <a:prstGeom prst="rect">
                    <a:avLst/>
                  </a:prstGeom>
                  <a:solidFill>
                    <a:srgbClr val="EDEDED"/>
                  </a:solidFill>
                  <a:ln w="57150" cap="flat">
                    <a:solidFill>
                      <a:srgbClr val="A0A0A0"/>
                    </a:solidFill>
                    <a:prstDash val="lgDashDotDot"/>
                    <a:miter lim="400000"/>
                  </a:ln>
                  <a:effectLst>
                    <a:outerShdw blurRad="825500" dist="165100" dir="5400000" algn="t" rotWithShape="0">
                      <a:prstClr val="black">
                        <a:alpha val="20000"/>
                      </a:prst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71437" tIns="71437" rIns="71437" bIns="71437" numCol="1" spcCol="38100" rtlCol="0" anchor="ctr">
                    <a:normAutofit/>
                  </a:bodyPr>
                  <a:lstStyle/>
                  <a:p>
                    <a:pPr algn="ctr"/>
                    <a:endParaRPr lang="fr-FR" sz="3200" dirty="0" err="1">
                      <a:solidFill>
                        <a:schemeClr val="bg1"/>
                      </a:solidFill>
                      <a:latin typeface="Swis721 BT Roman" charset="0"/>
                      <a:ea typeface="Swis721 BT Roman" charset="0"/>
                      <a:cs typeface="Swis721 BT Roman" charset="0"/>
                    </a:endParaRPr>
                  </a:p>
                </p:txBody>
              </p:sp>
              <p:grpSp>
                <p:nvGrpSpPr>
                  <p:cNvPr id="2485" name="Groupe 2484"/>
                  <p:cNvGrpSpPr/>
                  <p:nvPr/>
                </p:nvGrpSpPr>
                <p:grpSpPr>
                  <a:xfrm>
                    <a:off x="2200275" y="4038601"/>
                    <a:ext cx="3390900" cy="2705100"/>
                    <a:chOff x="2200275" y="4038601"/>
                    <a:chExt cx="3390900" cy="2705100"/>
                  </a:xfrm>
                </p:grpSpPr>
                <p:sp>
                  <p:nvSpPr>
                    <p:cNvPr id="2587" name="Forme libre 2586"/>
                    <p:cNvSpPr/>
                    <p:nvPr/>
                  </p:nvSpPr>
                  <p:spPr>
                    <a:xfrm>
                      <a:off x="2200275" y="4038601"/>
                      <a:ext cx="3390900" cy="2705100"/>
                    </a:xfrm>
                    <a:custGeom>
                      <a:avLst/>
                      <a:gdLst>
                        <a:gd name="connsiteX0" fmla="*/ 257175 w 3390900"/>
                        <a:gd name="connsiteY0" fmla="*/ 0 h 2962275"/>
                        <a:gd name="connsiteX1" fmla="*/ 0 w 3390900"/>
                        <a:gd name="connsiteY1" fmla="*/ 733425 h 2962275"/>
                        <a:gd name="connsiteX2" fmla="*/ 438150 w 3390900"/>
                        <a:gd name="connsiteY2" fmla="*/ 1657350 h 2962275"/>
                        <a:gd name="connsiteX3" fmla="*/ 390525 w 3390900"/>
                        <a:gd name="connsiteY3" fmla="*/ 2705100 h 2962275"/>
                        <a:gd name="connsiteX4" fmla="*/ 1266825 w 3390900"/>
                        <a:gd name="connsiteY4" fmla="*/ 2867025 h 2962275"/>
                        <a:gd name="connsiteX5" fmla="*/ 1552575 w 3390900"/>
                        <a:gd name="connsiteY5" fmla="*/ 2628900 h 2962275"/>
                        <a:gd name="connsiteX6" fmla="*/ 2000250 w 3390900"/>
                        <a:gd name="connsiteY6" fmla="*/ 2476500 h 2962275"/>
                        <a:gd name="connsiteX7" fmla="*/ 2581275 w 3390900"/>
                        <a:gd name="connsiteY7" fmla="*/ 2952750 h 2962275"/>
                        <a:gd name="connsiteX8" fmla="*/ 2990850 w 3390900"/>
                        <a:gd name="connsiteY8" fmla="*/ 2962275 h 2962275"/>
                        <a:gd name="connsiteX9" fmla="*/ 3228975 w 3390900"/>
                        <a:gd name="connsiteY9" fmla="*/ 2619375 h 2962275"/>
                        <a:gd name="connsiteX10" fmla="*/ 3390900 w 3390900"/>
                        <a:gd name="connsiteY10" fmla="*/ 2076450 h 2962275"/>
                        <a:gd name="connsiteX11" fmla="*/ 3143250 w 3390900"/>
                        <a:gd name="connsiteY11" fmla="*/ 1676400 h 2962275"/>
                        <a:gd name="connsiteX12" fmla="*/ 2800350 w 3390900"/>
                        <a:gd name="connsiteY12" fmla="*/ 1495425 h 2962275"/>
                        <a:gd name="connsiteX13" fmla="*/ 2228850 w 3390900"/>
                        <a:gd name="connsiteY13" fmla="*/ 1562100 h 2962275"/>
                        <a:gd name="connsiteX14" fmla="*/ 2000250 w 3390900"/>
                        <a:gd name="connsiteY14" fmla="*/ 1400175 h 2962275"/>
                        <a:gd name="connsiteX15" fmla="*/ 1647825 w 3390900"/>
                        <a:gd name="connsiteY15" fmla="*/ 781050 h 2962275"/>
                        <a:gd name="connsiteX16" fmla="*/ 1114425 w 3390900"/>
                        <a:gd name="connsiteY16" fmla="*/ 304800 h 2962275"/>
                        <a:gd name="connsiteX17" fmla="*/ 257175 w 3390900"/>
                        <a:gd name="connsiteY17" fmla="*/ 0 h 2962275"/>
                        <a:gd name="connsiteX0" fmla="*/ 428625 w 3390900"/>
                        <a:gd name="connsiteY0" fmla="*/ 0 h 2705100"/>
                        <a:gd name="connsiteX1" fmla="*/ 0 w 3390900"/>
                        <a:gd name="connsiteY1" fmla="*/ 476250 h 2705100"/>
                        <a:gd name="connsiteX2" fmla="*/ 438150 w 3390900"/>
                        <a:gd name="connsiteY2" fmla="*/ 1400175 h 2705100"/>
                        <a:gd name="connsiteX3" fmla="*/ 390525 w 3390900"/>
                        <a:gd name="connsiteY3" fmla="*/ 2447925 h 2705100"/>
                        <a:gd name="connsiteX4" fmla="*/ 1266825 w 3390900"/>
                        <a:gd name="connsiteY4" fmla="*/ 2609850 h 2705100"/>
                        <a:gd name="connsiteX5" fmla="*/ 1552575 w 3390900"/>
                        <a:gd name="connsiteY5" fmla="*/ 2371725 h 2705100"/>
                        <a:gd name="connsiteX6" fmla="*/ 2000250 w 3390900"/>
                        <a:gd name="connsiteY6" fmla="*/ 2219325 h 2705100"/>
                        <a:gd name="connsiteX7" fmla="*/ 2581275 w 3390900"/>
                        <a:gd name="connsiteY7" fmla="*/ 2695575 h 2705100"/>
                        <a:gd name="connsiteX8" fmla="*/ 2990850 w 3390900"/>
                        <a:gd name="connsiteY8" fmla="*/ 2705100 h 2705100"/>
                        <a:gd name="connsiteX9" fmla="*/ 3228975 w 3390900"/>
                        <a:gd name="connsiteY9" fmla="*/ 2362200 h 2705100"/>
                        <a:gd name="connsiteX10" fmla="*/ 3390900 w 3390900"/>
                        <a:gd name="connsiteY10" fmla="*/ 1819275 h 2705100"/>
                        <a:gd name="connsiteX11" fmla="*/ 3143250 w 3390900"/>
                        <a:gd name="connsiteY11" fmla="*/ 1419225 h 2705100"/>
                        <a:gd name="connsiteX12" fmla="*/ 2800350 w 3390900"/>
                        <a:gd name="connsiteY12" fmla="*/ 1238250 h 2705100"/>
                        <a:gd name="connsiteX13" fmla="*/ 2228850 w 3390900"/>
                        <a:gd name="connsiteY13" fmla="*/ 1304925 h 2705100"/>
                        <a:gd name="connsiteX14" fmla="*/ 2000250 w 3390900"/>
                        <a:gd name="connsiteY14" fmla="*/ 1143000 h 2705100"/>
                        <a:gd name="connsiteX15" fmla="*/ 1647825 w 3390900"/>
                        <a:gd name="connsiteY15" fmla="*/ 523875 h 2705100"/>
                        <a:gd name="connsiteX16" fmla="*/ 1114425 w 3390900"/>
                        <a:gd name="connsiteY16" fmla="*/ 47625 h 2705100"/>
                        <a:gd name="connsiteX17" fmla="*/ 428625 w 3390900"/>
                        <a:gd name="connsiteY17" fmla="*/ 0 h 27051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90900" h="2705100">
                          <a:moveTo>
                            <a:pt x="428625" y="0"/>
                          </a:moveTo>
                          <a:lnTo>
                            <a:pt x="0" y="476250"/>
                          </a:lnTo>
                          <a:lnTo>
                            <a:pt x="438150" y="1400175"/>
                          </a:lnTo>
                          <a:lnTo>
                            <a:pt x="390525" y="2447925"/>
                          </a:lnTo>
                          <a:lnTo>
                            <a:pt x="1266825" y="2609850"/>
                          </a:lnTo>
                          <a:lnTo>
                            <a:pt x="1552575" y="2371725"/>
                          </a:lnTo>
                          <a:lnTo>
                            <a:pt x="2000250" y="2219325"/>
                          </a:lnTo>
                          <a:lnTo>
                            <a:pt x="2581275" y="2695575"/>
                          </a:lnTo>
                          <a:lnTo>
                            <a:pt x="2990850" y="2705100"/>
                          </a:lnTo>
                          <a:lnTo>
                            <a:pt x="3228975" y="2362200"/>
                          </a:lnTo>
                          <a:lnTo>
                            <a:pt x="3390900" y="1819275"/>
                          </a:lnTo>
                          <a:lnTo>
                            <a:pt x="3143250" y="1419225"/>
                          </a:lnTo>
                          <a:lnTo>
                            <a:pt x="2800350" y="1238250"/>
                          </a:lnTo>
                          <a:lnTo>
                            <a:pt x="2228850" y="1304925"/>
                          </a:lnTo>
                          <a:lnTo>
                            <a:pt x="2000250" y="1143000"/>
                          </a:lnTo>
                          <a:lnTo>
                            <a:pt x="1647825" y="523875"/>
                          </a:lnTo>
                          <a:lnTo>
                            <a:pt x="1114425" y="47625"/>
                          </a:lnTo>
                          <a:lnTo>
                            <a:pt x="428625" y="0"/>
                          </a:lnTo>
                          <a:close/>
                        </a:path>
                      </a:pathLst>
                    </a:custGeom>
                    <a:solidFill>
                      <a:srgbClr val="FBE5D6"/>
                    </a:solidFill>
                    <a:ln w="127000" cap="flat">
                      <a:solidFill>
                        <a:srgbClr val="EC792A"/>
                      </a:solidFill>
                      <a:miter lim="400000"/>
                    </a:ln>
                    <a:effectLst>
                      <a:outerShdw blurRad="825500" dist="165100" dir="5400000" algn="t" rotWithShape="0">
                        <a:prstClr val="black">
                          <a:alpha val="20000"/>
                        </a:prstClr>
                      </a:outerShdw>
                    </a:effectLst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71437" tIns="71437" rIns="71437" bIns="71437" numCol="1" spcCol="38100" rtlCol="0" anchor="ctr">
                      <a:normAutofit/>
                    </a:bodyPr>
                    <a:lstStyle/>
                    <a:p>
                      <a:pPr algn="ctr"/>
                      <a:endParaRPr lang="fr-FR" sz="3200" dirty="0" err="1">
                        <a:solidFill>
                          <a:schemeClr val="bg1"/>
                        </a:solidFill>
                        <a:latin typeface="Swis721 BT Roman" charset="0"/>
                        <a:ea typeface="Swis721 BT Roman" charset="0"/>
                        <a:cs typeface="Swis721 BT Roman" charset="0"/>
                      </a:endParaRPr>
                    </a:p>
                  </p:txBody>
                </p:sp>
                <p:grpSp>
                  <p:nvGrpSpPr>
                    <p:cNvPr id="2588" name="Groupe 2587"/>
                    <p:cNvGrpSpPr/>
                    <p:nvPr/>
                  </p:nvGrpSpPr>
                  <p:grpSpPr>
                    <a:xfrm>
                      <a:off x="2476361" y="4155867"/>
                      <a:ext cx="2689310" cy="2414380"/>
                      <a:chOff x="2476361" y="4155867"/>
                      <a:chExt cx="2689310" cy="2414380"/>
                    </a:xfrm>
                  </p:grpSpPr>
                  <p:grpSp>
                    <p:nvGrpSpPr>
                      <p:cNvPr id="2589" name="Groupe 2588"/>
                      <p:cNvGrpSpPr/>
                      <p:nvPr/>
                    </p:nvGrpSpPr>
                    <p:grpSpPr>
                      <a:xfrm>
                        <a:off x="4728526" y="5526267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23" name="Connecteur droit 2622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24" name="Connecteur droit 2623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0" name="Groupe 2589"/>
                      <p:cNvGrpSpPr/>
                      <p:nvPr/>
                    </p:nvGrpSpPr>
                    <p:grpSpPr>
                      <a:xfrm>
                        <a:off x="4949671" y="5897741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21" name="Connecteur droit 2620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22" name="Connecteur droit 2621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1" name="Groupe 2590"/>
                      <p:cNvGrpSpPr/>
                      <p:nvPr/>
                    </p:nvGrpSpPr>
                    <p:grpSpPr>
                      <a:xfrm>
                        <a:off x="4728526" y="6354247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19" name="Connecteur droit 2618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20" name="Connecteur droit 2619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2" name="Groupe 2591"/>
                      <p:cNvGrpSpPr/>
                      <p:nvPr/>
                    </p:nvGrpSpPr>
                    <p:grpSpPr>
                      <a:xfrm>
                        <a:off x="4026682" y="5681740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17" name="Connecteur droit 2616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18" name="Connecteur droit 2617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3" name="Groupe 2592"/>
                      <p:cNvGrpSpPr/>
                      <p:nvPr/>
                    </p:nvGrpSpPr>
                    <p:grpSpPr>
                      <a:xfrm>
                        <a:off x="3319693" y="5765980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15" name="Connecteur droit 2614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16" name="Connecteur droit 2615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4" name="Groupe 2593"/>
                      <p:cNvGrpSpPr/>
                      <p:nvPr/>
                    </p:nvGrpSpPr>
                    <p:grpSpPr>
                      <a:xfrm>
                        <a:off x="2880238" y="6127289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13" name="Connecteur droit 2612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14" name="Connecteur droit 2613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5" name="Groupe 2594"/>
                      <p:cNvGrpSpPr/>
                      <p:nvPr/>
                    </p:nvGrpSpPr>
                    <p:grpSpPr>
                      <a:xfrm>
                        <a:off x="2879836" y="5633525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11" name="Connecteur droit 2610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12" name="Connecteur droit 2611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6" name="Groupe 2595"/>
                      <p:cNvGrpSpPr/>
                      <p:nvPr/>
                    </p:nvGrpSpPr>
                    <p:grpSpPr>
                      <a:xfrm>
                        <a:off x="3628484" y="5014400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09" name="Connecteur droit 2608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10" name="Connecteur droit 2609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7" name="Groupe 2596"/>
                      <p:cNvGrpSpPr/>
                      <p:nvPr/>
                    </p:nvGrpSpPr>
                    <p:grpSpPr>
                      <a:xfrm>
                        <a:off x="3319693" y="4352615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07" name="Connecteur droit 2606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08" name="Connecteur droit 2607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8" name="Groupe 2597"/>
                      <p:cNvGrpSpPr/>
                      <p:nvPr/>
                    </p:nvGrpSpPr>
                    <p:grpSpPr>
                      <a:xfrm>
                        <a:off x="2860189" y="4155867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05" name="Connecteur droit 2604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06" name="Connecteur droit 2605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9" name="Groupe 2598"/>
                      <p:cNvGrpSpPr/>
                      <p:nvPr/>
                    </p:nvGrpSpPr>
                    <p:grpSpPr>
                      <a:xfrm>
                        <a:off x="2476361" y="4375479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03" name="Connecteur droit 2602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04" name="Connecteur droit 2603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600" name="Groupe 2599"/>
                      <p:cNvGrpSpPr/>
                      <p:nvPr/>
                    </p:nvGrpSpPr>
                    <p:grpSpPr>
                      <a:xfrm>
                        <a:off x="2820564" y="4622234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01" name="Connecteur droit 2600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02" name="Connecteur droit 2601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</p:grpSp>
              </p:grpSp>
              <p:grpSp>
                <p:nvGrpSpPr>
                  <p:cNvPr id="2486" name="Groupe 2485"/>
                  <p:cNvGrpSpPr/>
                  <p:nvPr/>
                </p:nvGrpSpPr>
                <p:grpSpPr>
                  <a:xfrm>
                    <a:off x="285750" y="1571625"/>
                    <a:ext cx="4371975" cy="4638675"/>
                    <a:chOff x="285750" y="1571625"/>
                    <a:chExt cx="4371975" cy="4638675"/>
                  </a:xfrm>
                </p:grpSpPr>
                <p:sp>
                  <p:nvSpPr>
                    <p:cNvPr id="2528" name="Forme libre 2527"/>
                    <p:cNvSpPr/>
                    <p:nvPr/>
                  </p:nvSpPr>
                  <p:spPr>
                    <a:xfrm>
                      <a:off x="285750" y="1571625"/>
                      <a:ext cx="4371975" cy="4638675"/>
                    </a:xfrm>
                    <a:custGeom>
                      <a:avLst/>
                      <a:gdLst>
                        <a:gd name="connsiteX0" fmla="*/ 3181350 w 4371975"/>
                        <a:gd name="connsiteY0" fmla="*/ 0 h 4714875"/>
                        <a:gd name="connsiteX1" fmla="*/ 2514600 w 4371975"/>
                        <a:gd name="connsiteY1" fmla="*/ 104775 h 4714875"/>
                        <a:gd name="connsiteX2" fmla="*/ 2047875 w 4371975"/>
                        <a:gd name="connsiteY2" fmla="*/ 276225 h 4714875"/>
                        <a:gd name="connsiteX3" fmla="*/ 1343025 w 4371975"/>
                        <a:gd name="connsiteY3" fmla="*/ 314325 h 4714875"/>
                        <a:gd name="connsiteX4" fmla="*/ 1800225 w 4371975"/>
                        <a:gd name="connsiteY4" fmla="*/ 1295400 h 4714875"/>
                        <a:gd name="connsiteX5" fmla="*/ 1562100 w 4371975"/>
                        <a:gd name="connsiteY5" fmla="*/ 1714500 h 4714875"/>
                        <a:gd name="connsiteX6" fmla="*/ 276225 w 4371975"/>
                        <a:gd name="connsiteY6" fmla="*/ 2057400 h 4714875"/>
                        <a:gd name="connsiteX7" fmla="*/ 114300 w 4371975"/>
                        <a:gd name="connsiteY7" fmla="*/ 3171825 h 4714875"/>
                        <a:gd name="connsiteX8" fmla="*/ 0 w 4371975"/>
                        <a:gd name="connsiteY8" fmla="*/ 3790950 h 4714875"/>
                        <a:gd name="connsiteX9" fmla="*/ 266700 w 4371975"/>
                        <a:gd name="connsiteY9" fmla="*/ 4476750 h 4714875"/>
                        <a:gd name="connsiteX10" fmla="*/ 723900 w 4371975"/>
                        <a:gd name="connsiteY10" fmla="*/ 4714875 h 4714875"/>
                        <a:gd name="connsiteX11" fmla="*/ 1485900 w 4371975"/>
                        <a:gd name="connsiteY11" fmla="*/ 4676775 h 4714875"/>
                        <a:gd name="connsiteX12" fmla="*/ 1857375 w 4371975"/>
                        <a:gd name="connsiteY12" fmla="*/ 4076700 h 4714875"/>
                        <a:gd name="connsiteX13" fmla="*/ 1695450 w 4371975"/>
                        <a:gd name="connsiteY13" fmla="*/ 2533650 h 4714875"/>
                        <a:gd name="connsiteX14" fmla="*/ 2219325 w 4371975"/>
                        <a:gd name="connsiteY14" fmla="*/ 1990725 h 4714875"/>
                        <a:gd name="connsiteX15" fmla="*/ 2867025 w 4371975"/>
                        <a:gd name="connsiteY15" fmla="*/ 1666875 h 4714875"/>
                        <a:gd name="connsiteX16" fmla="*/ 3590925 w 4371975"/>
                        <a:gd name="connsiteY16" fmla="*/ 1628775 h 4714875"/>
                        <a:gd name="connsiteX17" fmla="*/ 3819525 w 4371975"/>
                        <a:gd name="connsiteY17" fmla="*/ 1352550 h 4714875"/>
                        <a:gd name="connsiteX18" fmla="*/ 4171950 w 4371975"/>
                        <a:gd name="connsiteY18" fmla="*/ 1285875 h 4714875"/>
                        <a:gd name="connsiteX19" fmla="*/ 4371975 w 4371975"/>
                        <a:gd name="connsiteY19" fmla="*/ 933450 h 4714875"/>
                        <a:gd name="connsiteX20" fmla="*/ 3181350 w 4371975"/>
                        <a:gd name="connsiteY20" fmla="*/ 0 h 4714875"/>
                        <a:gd name="connsiteX0" fmla="*/ 3181350 w 4371975"/>
                        <a:gd name="connsiteY0" fmla="*/ 0 h 4714875"/>
                        <a:gd name="connsiteX1" fmla="*/ 2514600 w 4371975"/>
                        <a:gd name="connsiteY1" fmla="*/ 104775 h 4714875"/>
                        <a:gd name="connsiteX2" fmla="*/ 2047875 w 4371975"/>
                        <a:gd name="connsiteY2" fmla="*/ 276225 h 4714875"/>
                        <a:gd name="connsiteX3" fmla="*/ 1343025 w 4371975"/>
                        <a:gd name="connsiteY3" fmla="*/ 314325 h 4714875"/>
                        <a:gd name="connsiteX4" fmla="*/ 1800225 w 4371975"/>
                        <a:gd name="connsiteY4" fmla="*/ 1295400 h 4714875"/>
                        <a:gd name="connsiteX5" fmla="*/ 1562100 w 4371975"/>
                        <a:gd name="connsiteY5" fmla="*/ 1714500 h 4714875"/>
                        <a:gd name="connsiteX6" fmla="*/ 276225 w 4371975"/>
                        <a:gd name="connsiteY6" fmla="*/ 2057400 h 4714875"/>
                        <a:gd name="connsiteX7" fmla="*/ 114300 w 4371975"/>
                        <a:gd name="connsiteY7" fmla="*/ 3171825 h 4714875"/>
                        <a:gd name="connsiteX8" fmla="*/ 0 w 4371975"/>
                        <a:gd name="connsiteY8" fmla="*/ 3790950 h 4714875"/>
                        <a:gd name="connsiteX9" fmla="*/ 266700 w 4371975"/>
                        <a:gd name="connsiteY9" fmla="*/ 4476750 h 4714875"/>
                        <a:gd name="connsiteX10" fmla="*/ 723900 w 4371975"/>
                        <a:gd name="connsiteY10" fmla="*/ 4714875 h 4714875"/>
                        <a:gd name="connsiteX11" fmla="*/ 1485900 w 4371975"/>
                        <a:gd name="connsiteY11" fmla="*/ 4676775 h 4714875"/>
                        <a:gd name="connsiteX12" fmla="*/ 1857375 w 4371975"/>
                        <a:gd name="connsiteY12" fmla="*/ 4076700 h 4714875"/>
                        <a:gd name="connsiteX13" fmla="*/ 1695450 w 4371975"/>
                        <a:gd name="connsiteY13" fmla="*/ 2533650 h 4714875"/>
                        <a:gd name="connsiteX14" fmla="*/ 2219325 w 4371975"/>
                        <a:gd name="connsiteY14" fmla="*/ 1990725 h 4714875"/>
                        <a:gd name="connsiteX15" fmla="*/ 2867025 w 4371975"/>
                        <a:gd name="connsiteY15" fmla="*/ 1666875 h 4714875"/>
                        <a:gd name="connsiteX16" fmla="*/ 3409950 w 4371975"/>
                        <a:gd name="connsiteY16" fmla="*/ 1571625 h 4714875"/>
                        <a:gd name="connsiteX17" fmla="*/ 3819525 w 4371975"/>
                        <a:gd name="connsiteY17" fmla="*/ 1352550 h 4714875"/>
                        <a:gd name="connsiteX18" fmla="*/ 4171950 w 4371975"/>
                        <a:gd name="connsiteY18" fmla="*/ 1285875 h 4714875"/>
                        <a:gd name="connsiteX19" fmla="*/ 4371975 w 4371975"/>
                        <a:gd name="connsiteY19" fmla="*/ 933450 h 4714875"/>
                        <a:gd name="connsiteX20" fmla="*/ 3181350 w 4371975"/>
                        <a:gd name="connsiteY20" fmla="*/ 0 h 4714875"/>
                        <a:gd name="connsiteX0" fmla="*/ 3181350 w 4371975"/>
                        <a:gd name="connsiteY0" fmla="*/ 0 h 4638675"/>
                        <a:gd name="connsiteX1" fmla="*/ 2514600 w 4371975"/>
                        <a:gd name="connsiteY1" fmla="*/ 28575 h 4638675"/>
                        <a:gd name="connsiteX2" fmla="*/ 2047875 w 4371975"/>
                        <a:gd name="connsiteY2" fmla="*/ 200025 h 4638675"/>
                        <a:gd name="connsiteX3" fmla="*/ 1343025 w 4371975"/>
                        <a:gd name="connsiteY3" fmla="*/ 238125 h 4638675"/>
                        <a:gd name="connsiteX4" fmla="*/ 1800225 w 4371975"/>
                        <a:gd name="connsiteY4" fmla="*/ 1219200 h 4638675"/>
                        <a:gd name="connsiteX5" fmla="*/ 1562100 w 4371975"/>
                        <a:gd name="connsiteY5" fmla="*/ 1638300 h 4638675"/>
                        <a:gd name="connsiteX6" fmla="*/ 276225 w 4371975"/>
                        <a:gd name="connsiteY6" fmla="*/ 1981200 h 4638675"/>
                        <a:gd name="connsiteX7" fmla="*/ 114300 w 4371975"/>
                        <a:gd name="connsiteY7" fmla="*/ 3095625 h 4638675"/>
                        <a:gd name="connsiteX8" fmla="*/ 0 w 4371975"/>
                        <a:gd name="connsiteY8" fmla="*/ 3714750 h 4638675"/>
                        <a:gd name="connsiteX9" fmla="*/ 266700 w 4371975"/>
                        <a:gd name="connsiteY9" fmla="*/ 4400550 h 4638675"/>
                        <a:gd name="connsiteX10" fmla="*/ 723900 w 4371975"/>
                        <a:gd name="connsiteY10" fmla="*/ 4638675 h 4638675"/>
                        <a:gd name="connsiteX11" fmla="*/ 1485900 w 4371975"/>
                        <a:gd name="connsiteY11" fmla="*/ 4600575 h 4638675"/>
                        <a:gd name="connsiteX12" fmla="*/ 1857375 w 4371975"/>
                        <a:gd name="connsiteY12" fmla="*/ 4000500 h 4638675"/>
                        <a:gd name="connsiteX13" fmla="*/ 1695450 w 4371975"/>
                        <a:gd name="connsiteY13" fmla="*/ 2457450 h 4638675"/>
                        <a:gd name="connsiteX14" fmla="*/ 2219325 w 4371975"/>
                        <a:gd name="connsiteY14" fmla="*/ 1914525 h 4638675"/>
                        <a:gd name="connsiteX15" fmla="*/ 2867025 w 4371975"/>
                        <a:gd name="connsiteY15" fmla="*/ 1590675 h 4638675"/>
                        <a:gd name="connsiteX16" fmla="*/ 3409950 w 4371975"/>
                        <a:gd name="connsiteY16" fmla="*/ 1495425 h 4638675"/>
                        <a:gd name="connsiteX17" fmla="*/ 3819525 w 4371975"/>
                        <a:gd name="connsiteY17" fmla="*/ 1276350 h 4638675"/>
                        <a:gd name="connsiteX18" fmla="*/ 4171950 w 4371975"/>
                        <a:gd name="connsiteY18" fmla="*/ 1209675 h 4638675"/>
                        <a:gd name="connsiteX19" fmla="*/ 4371975 w 4371975"/>
                        <a:gd name="connsiteY19" fmla="*/ 857250 h 4638675"/>
                        <a:gd name="connsiteX20" fmla="*/ 3181350 w 4371975"/>
                        <a:gd name="connsiteY20" fmla="*/ 0 h 4638675"/>
                        <a:gd name="connsiteX0" fmla="*/ 3181350 w 4371975"/>
                        <a:gd name="connsiteY0" fmla="*/ 0 h 4638675"/>
                        <a:gd name="connsiteX1" fmla="*/ 2514600 w 4371975"/>
                        <a:gd name="connsiteY1" fmla="*/ 28575 h 4638675"/>
                        <a:gd name="connsiteX2" fmla="*/ 2047875 w 4371975"/>
                        <a:gd name="connsiteY2" fmla="*/ 200025 h 4638675"/>
                        <a:gd name="connsiteX3" fmla="*/ 1295400 w 4371975"/>
                        <a:gd name="connsiteY3" fmla="*/ 466725 h 4638675"/>
                        <a:gd name="connsiteX4" fmla="*/ 1800225 w 4371975"/>
                        <a:gd name="connsiteY4" fmla="*/ 1219200 h 4638675"/>
                        <a:gd name="connsiteX5" fmla="*/ 1562100 w 4371975"/>
                        <a:gd name="connsiteY5" fmla="*/ 1638300 h 4638675"/>
                        <a:gd name="connsiteX6" fmla="*/ 276225 w 4371975"/>
                        <a:gd name="connsiteY6" fmla="*/ 1981200 h 4638675"/>
                        <a:gd name="connsiteX7" fmla="*/ 114300 w 4371975"/>
                        <a:gd name="connsiteY7" fmla="*/ 3095625 h 4638675"/>
                        <a:gd name="connsiteX8" fmla="*/ 0 w 4371975"/>
                        <a:gd name="connsiteY8" fmla="*/ 3714750 h 4638675"/>
                        <a:gd name="connsiteX9" fmla="*/ 266700 w 4371975"/>
                        <a:gd name="connsiteY9" fmla="*/ 4400550 h 4638675"/>
                        <a:gd name="connsiteX10" fmla="*/ 723900 w 4371975"/>
                        <a:gd name="connsiteY10" fmla="*/ 4638675 h 4638675"/>
                        <a:gd name="connsiteX11" fmla="*/ 1485900 w 4371975"/>
                        <a:gd name="connsiteY11" fmla="*/ 4600575 h 4638675"/>
                        <a:gd name="connsiteX12" fmla="*/ 1857375 w 4371975"/>
                        <a:gd name="connsiteY12" fmla="*/ 4000500 h 4638675"/>
                        <a:gd name="connsiteX13" fmla="*/ 1695450 w 4371975"/>
                        <a:gd name="connsiteY13" fmla="*/ 2457450 h 4638675"/>
                        <a:gd name="connsiteX14" fmla="*/ 2219325 w 4371975"/>
                        <a:gd name="connsiteY14" fmla="*/ 1914525 h 4638675"/>
                        <a:gd name="connsiteX15" fmla="*/ 2867025 w 4371975"/>
                        <a:gd name="connsiteY15" fmla="*/ 1590675 h 4638675"/>
                        <a:gd name="connsiteX16" fmla="*/ 3409950 w 4371975"/>
                        <a:gd name="connsiteY16" fmla="*/ 1495425 h 4638675"/>
                        <a:gd name="connsiteX17" fmla="*/ 3819525 w 4371975"/>
                        <a:gd name="connsiteY17" fmla="*/ 1276350 h 4638675"/>
                        <a:gd name="connsiteX18" fmla="*/ 4171950 w 4371975"/>
                        <a:gd name="connsiteY18" fmla="*/ 1209675 h 4638675"/>
                        <a:gd name="connsiteX19" fmla="*/ 4371975 w 4371975"/>
                        <a:gd name="connsiteY19" fmla="*/ 857250 h 4638675"/>
                        <a:gd name="connsiteX20" fmla="*/ 3181350 w 4371975"/>
                        <a:gd name="connsiteY20" fmla="*/ 0 h 4638675"/>
                        <a:gd name="connsiteX0" fmla="*/ 3181350 w 4371975"/>
                        <a:gd name="connsiteY0" fmla="*/ 0 h 4638675"/>
                        <a:gd name="connsiteX1" fmla="*/ 2514600 w 4371975"/>
                        <a:gd name="connsiteY1" fmla="*/ 28575 h 4638675"/>
                        <a:gd name="connsiteX2" fmla="*/ 2047875 w 4371975"/>
                        <a:gd name="connsiteY2" fmla="*/ 200025 h 4638675"/>
                        <a:gd name="connsiteX3" fmla="*/ 1295400 w 4371975"/>
                        <a:gd name="connsiteY3" fmla="*/ 466725 h 4638675"/>
                        <a:gd name="connsiteX4" fmla="*/ 1800225 w 4371975"/>
                        <a:gd name="connsiteY4" fmla="*/ 1219200 h 4638675"/>
                        <a:gd name="connsiteX5" fmla="*/ 1562100 w 4371975"/>
                        <a:gd name="connsiteY5" fmla="*/ 1638300 h 4638675"/>
                        <a:gd name="connsiteX6" fmla="*/ 276225 w 4371975"/>
                        <a:gd name="connsiteY6" fmla="*/ 1981200 h 4638675"/>
                        <a:gd name="connsiteX7" fmla="*/ 114300 w 4371975"/>
                        <a:gd name="connsiteY7" fmla="*/ 3095625 h 4638675"/>
                        <a:gd name="connsiteX8" fmla="*/ 0 w 4371975"/>
                        <a:gd name="connsiteY8" fmla="*/ 3714750 h 4638675"/>
                        <a:gd name="connsiteX9" fmla="*/ 266700 w 4371975"/>
                        <a:gd name="connsiteY9" fmla="*/ 4400550 h 4638675"/>
                        <a:gd name="connsiteX10" fmla="*/ 723900 w 4371975"/>
                        <a:gd name="connsiteY10" fmla="*/ 4638675 h 4638675"/>
                        <a:gd name="connsiteX11" fmla="*/ 1485900 w 4371975"/>
                        <a:gd name="connsiteY11" fmla="*/ 4600575 h 4638675"/>
                        <a:gd name="connsiteX12" fmla="*/ 1857375 w 4371975"/>
                        <a:gd name="connsiteY12" fmla="*/ 4000500 h 4638675"/>
                        <a:gd name="connsiteX13" fmla="*/ 1695450 w 4371975"/>
                        <a:gd name="connsiteY13" fmla="*/ 2457450 h 4638675"/>
                        <a:gd name="connsiteX14" fmla="*/ 2219325 w 4371975"/>
                        <a:gd name="connsiteY14" fmla="*/ 1914525 h 4638675"/>
                        <a:gd name="connsiteX15" fmla="*/ 2867025 w 4371975"/>
                        <a:gd name="connsiteY15" fmla="*/ 1590675 h 4638675"/>
                        <a:gd name="connsiteX16" fmla="*/ 3409950 w 4371975"/>
                        <a:gd name="connsiteY16" fmla="*/ 1495425 h 4638675"/>
                        <a:gd name="connsiteX17" fmla="*/ 3819525 w 4371975"/>
                        <a:gd name="connsiteY17" fmla="*/ 1276350 h 4638675"/>
                        <a:gd name="connsiteX18" fmla="*/ 4171950 w 4371975"/>
                        <a:gd name="connsiteY18" fmla="*/ 1209675 h 4638675"/>
                        <a:gd name="connsiteX19" fmla="*/ 4371975 w 4371975"/>
                        <a:gd name="connsiteY19" fmla="*/ 857250 h 4638675"/>
                        <a:gd name="connsiteX20" fmla="*/ 3181350 w 4371975"/>
                        <a:gd name="connsiteY20" fmla="*/ 0 h 4638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4371975" h="4638675">
                          <a:moveTo>
                            <a:pt x="3181350" y="0"/>
                          </a:moveTo>
                          <a:lnTo>
                            <a:pt x="2514600" y="28575"/>
                          </a:lnTo>
                          <a:lnTo>
                            <a:pt x="2047875" y="200025"/>
                          </a:lnTo>
                          <a:lnTo>
                            <a:pt x="1295400" y="466725"/>
                          </a:lnTo>
                          <a:cubicBezTo>
                            <a:pt x="1368425" y="812800"/>
                            <a:pt x="1631950" y="968375"/>
                            <a:pt x="1800225" y="1219200"/>
                          </a:cubicBezTo>
                          <a:lnTo>
                            <a:pt x="1562100" y="1638300"/>
                          </a:lnTo>
                          <a:lnTo>
                            <a:pt x="276225" y="1981200"/>
                          </a:lnTo>
                          <a:lnTo>
                            <a:pt x="114300" y="3095625"/>
                          </a:lnTo>
                          <a:lnTo>
                            <a:pt x="0" y="3714750"/>
                          </a:lnTo>
                          <a:lnTo>
                            <a:pt x="266700" y="4400550"/>
                          </a:lnTo>
                          <a:lnTo>
                            <a:pt x="723900" y="4638675"/>
                          </a:lnTo>
                          <a:lnTo>
                            <a:pt x="1485900" y="4600575"/>
                          </a:lnTo>
                          <a:lnTo>
                            <a:pt x="1857375" y="4000500"/>
                          </a:lnTo>
                          <a:lnTo>
                            <a:pt x="1695450" y="2457450"/>
                          </a:lnTo>
                          <a:lnTo>
                            <a:pt x="2219325" y="1914525"/>
                          </a:lnTo>
                          <a:lnTo>
                            <a:pt x="2867025" y="1590675"/>
                          </a:lnTo>
                          <a:lnTo>
                            <a:pt x="3409950" y="1495425"/>
                          </a:lnTo>
                          <a:lnTo>
                            <a:pt x="3819525" y="1276350"/>
                          </a:lnTo>
                          <a:lnTo>
                            <a:pt x="4171950" y="1209675"/>
                          </a:lnTo>
                          <a:lnTo>
                            <a:pt x="4371975" y="857250"/>
                          </a:lnTo>
                          <a:lnTo>
                            <a:pt x="3181350" y="0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 w="127000" cap="flat">
                      <a:solidFill>
                        <a:srgbClr val="FFC000"/>
                      </a:solidFill>
                      <a:miter lim="400000"/>
                    </a:ln>
                    <a:effectLst>
                      <a:outerShdw blurRad="825500" dist="165100" dir="5400000" algn="t" rotWithShape="0">
                        <a:prstClr val="black">
                          <a:alpha val="20000"/>
                        </a:prstClr>
                      </a:outerShdw>
                    </a:effectLst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71437" tIns="71437" rIns="71437" bIns="71437" numCol="1" spcCol="38100" rtlCol="0" anchor="ctr">
                      <a:normAutofit/>
                    </a:bodyPr>
                    <a:lstStyle/>
                    <a:p>
                      <a:pPr algn="ctr"/>
                      <a:endParaRPr lang="fr-FR" sz="3200" dirty="0" err="1">
                        <a:solidFill>
                          <a:schemeClr val="bg1"/>
                        </a:solidFill>
                        <a:latin typeface="Swis721 BT Roman" charset="0"/>
                        <a:ea typeface="Swis721 BT Roman" charset="0"/>
                        <a:cs typeface="Swis721 BT Roman" charset="0"/>
                      </a:endParaRPr>
                    </a:p>
                  </p:txBody>
                </p:sp>
                <p:grpSp>
                  <p:nvGrpSpPr>
                    <p:cNvPr id="2529" name="Groupe 2528"/>
                    <p:cNvGrpSpPr/>
                    <p:nvPr/>
                  </p:nvGrpSpPr>
                  <p:grpSpPr>
                    <a:xfrm>
                      <a:off x="574532" y="1696928"/>
                      <a:ext cx="3842456" cy="4205702"/>
                      <a:chOff x="574532" y="1696928"/>
                      <a:chExt cx="3842456" cy="4205702"/>
                    </a:xfrm>
                  </p:grpSpPr>
                  <p:grpSp>
                    <p:nvGrpSpPr>
                      <p:cNvPr id="2530" name="Groupe 2529"/>
                      <p:cNvGrpSpPr/>
                      <p:nvPr/>
                    </p:nvGrpSpPr>
                    <p:grpSpPr>
                      <a:xfrm>
                        <a:off x="1899446" y="2062688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85" name="Connecteur droit 2584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86" name="Connecteur droit 2585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1" name="Groupe 2530"/>
                      <p:cNvGrpSpPr/>
                      <p:nvPr/>
                    </p:nvGrpSpPr>
                    <p:grpSpPr>
                      <a:xfrm>
                        <a:off x="2732566" y="2062688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83" name="Connecteur droit 2582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84" name="Connecteur droit 2583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2" name="Groupe 2531"/>
                      <p:cNvGrpSpPr/>
                      <p:nvPr/>
                    </p:nvGrpSpPr>
                    <p:grpSpPr>
                      <a:xfrm>
                        <a:off x="3312771" y="1696928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81" name="Connecteur droit 2580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82" name="Connecteur droit 2581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3" name="Groupe 2532"/>
                      <p:cNvGrpSpPr/>
                      <p:nvPr/>
                    </p:nvGrpSpPr>
                    <p:grpSpPr>
                      <a:xfrm>
                        <a:off x="3574777" y="2170688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79" name="Connecteur droit 2578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80" name="Connecteur droit 2579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4" name="Groupe 2533"/>
                      <p:cNvGrpSpPr/>
                      <p:nvPr/>
                    </p:nvGrpSpPr>
                    <p:grpSpPr>
                      <a:xfrm>
                        <a:off x="4200988" y="2386688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77" name="Connecteur droit 2576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78" name="Connecteur droit 2577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5" name="Groupe 2534"/>
                      <p:cNvGrpSpPr/>
                      <p:nvPr/>
                    </p:nvGrpSpPr>
                    <p:grpSpPr>
                      <a:xfrm>
                        <a:off x="2397286" y="2562549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75" name="Connecteur droit 2574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76" name="Connecteur droit 2575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6" name="Groupe 2535"/>
                      <p:cNvGrpSpPr/>
                      <p:nvPr/>
                    </p:nvGrpSpPr>
                    <p:grpSpPr>
                      <a:xfrm>
                        <a:off x="2987836" y="2670549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73" name="Connecteur droit 2572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74" name="Connecteur droit 2573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7" name="Groupe 2536"/>
                      <p:cNvGrpSpPr/>
                      <p:nvPr/>
                    </p:nvGrpSpPr>
                    <p:grpSpPr>
                      <a:xfrm>
                        <a:off x="3645061" y="2670549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71" name="Connecteur droit 2570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72" name="Connecteur droit 2571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8" name="Groupe 2537"/>
                      <p:cNvGrpSpPr/>
                      <p:nvPr/>
                    </p:nvGrpSpPr>
                    <p:grpSpPr>
                      <a:xfrm>
                        <a:off x="2368361" y="3019055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69" name="Connecteur droit 2568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70" name="Connecteur droit 2569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9" name="Groupe 2538"/>
                      <p:cNvGrpSpPr/>
                      <p:nvPr/>
                    </p:nvGrpSpPr>
                    <p:grpSpPr>
                      <a:xfrm>
                        <a:off x="1520374" y="5686630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67" name="Connecteur droit 2566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68" name="Connecteur droit 2567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0" name="Groupe 2539"/>
                      <p:cNvGrpSpPr/>
                      <p:nvPr/>
                    </p:nvGrpSpPr>
                    <p:grpSpPr>
                      <a:xfrm>
                        <a:off x="1587049" y="5230123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65" name="Connecteur droit 2564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66" name="Connecteur droit 2565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1" name="Groupe 2540"/>
                      <p:cNvGrpSpPr/>
                      <p:nvPr/>
                    </p:nvGrpSpPr>
                    <p:grpSpPr>
                      <a:xfrm>
                        <a:off x="730951" y="5478028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63" name="Connecteur droit 2562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64" name="Connecteur droit 2563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2" name="Groupe 2541"/>
                      <p:cNvGrpSpPr/>
                      <p:nvPr/>
                    </p:nvGrpSpPr>
                    <p:grpSpPr>
                      <a:xfrm>
                        <a:off x="1039361" y="4980838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61" name="Connecteur droit 2560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62" name="Connecteur droit 2561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3" name="Groupe 2542"/>
                      <p:cNvGrpSpPr/>
                      <p:nvPr/>
                    </p:nvGrpSpPr>
                    <p:grpSpPr>
                      <a:xfrm>
                        <a:off x="574532" y="4527088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59" name="Connecteur droit 2558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60" name="Connecteur droit 2559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4" name="Groupe 2543"/>
                      <p:cNvGrpSpPr/>
                      <p:nvPr/>
                    </p:nvGrpSpPr>
                    <p:grpSpPr>
                      <a:xfrm>
                        <a:off x="1122266" y="4308332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57" name="Connecteur droit 2556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58" name="Connecteur droit 2557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5" name="Groupe 2544"/>
                      <p:cNvGrpSpPr/>
                      <p:nvPr/>
                    </p:nvGrpSpPr>
                    <p:grpSpPr>
                      <a:xfrm>
                        <a:off x="1616306" y="4677870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55" name="Connecteur droit 2554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56" name="Connecteur droit 2555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6" name="Groupe 2545"/>
                      <p:cNvGrpSpPr/>
                      <p:nvPr/>
                    </p:nvGrpSpPr>
                    <p:grpSpPr>
                      <a:xfrm>
                        <a:off x="682532" y="3851403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53" name="Connecteur droit 2552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54" name="Connecteur droit 2553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7" name="Groupe 2546"/>
                      <p:cNvGrpSpPr/>
                      <p:nvPr/>
                    </p:nvGrpSpPr>
                    <p:grpSpPr>
                      <a:xfrm>
                        <a:off x="1616306" y="4104412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51" name="Connecteur droit 2550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52" name="Connecteur droit 2551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8" name="Groupe 2547"/>
                      <p:cNvGrpSpPr/>
                      <p:nvPr/>
                    </p:nvGrpSpPr>
                    <p:grpSpPr>
                      <a:xfrm>
                        <a:off x="1760807" y="3548505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49" name="Connecteur droit 2548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50" name="Connecteur droit 2549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</p:grpSp>
              </p:grpSp>
              <p:grpSp>
                <p:nvGrpSpPr>
                  <p:cNvPr id="2487" name="Groupe 2486"/>
                  <p:cNvGrpSpPr/>
                  <p:nvPr/>
                </p:nvGrpSpPr>
                <p:grpSpPr>
                  <a:xfrm>
                    <a:off x="3533775" y="1838325"/>
                    <a:ext cx="3152775" cy="3495675"/>
                    <a:chOff x="3533775" y="1838325"/>
                    <a:chExt cx="3152775" cy="3495675"/>
                  </a:xfrm>
                </p:grpSpPr>
                <p:sp>
                  <p:nvSpPr>
                    <p:cNvPr id="2488" name="Forme libre 2487"/>
                    <p:cNvSpPr/>
                    <p:nvPr/>
                  </p:nvSpPr>
                  <p:spPr>
                    <a:xfrm>
                      <a:off x="3533775" y="1838325"/>
                      <a:ext cx="3152775" cy="3495675"/>
                    </a:xfrm>
                    <a:custGeom>
                      <a:avLst/>
                      <a:gdLst>
                        <a:gd name="connsiteX0" fmla="*/ 1447800 w 3152775"/>
                        <a:gd name="connsiteY0" fmla="*/ 0 h 3495675"/>
                        <a:gd name="connsiteX1" fmla="*/ 2819400 w 3152775"/>
                        <a:gd name="connsiteY1" fmla="*/ 295275 h 3495675"/>
                        <a:gd name="connsiteX2" fmla="*/ 2981325 w 3152775"/>
                        <a:gd name="connsiteY2" fmla="*/ 762000 h 3495675"/>
                        <a:gd name="connsiteX3" fmla="*/ 2381250 w 3152775"/>
                        <a:gd name="connsiteY3" fmla="*/ 1238250 h 3495675"/>
                        <a:gd name="connsiteX4" fmla="*/ 2628900 w 3152775"/>
                        <a:gd name="connsiteY4" fmla="*/ 1647825 h 3495675"/>
                        <a:gd name="connsiteX5" fmla="*/ 3152775 w 3152775"/>
                        <a:gd name="connsiteY5" fmla="*/ 2000250 h 3495675"/>
                        <a:gd name="connsiteX6" fmla="*/ 2981325 w 3152775"/>
                        <a:gd name="connsiteY6" fmla="*/ 3305175 h 3495675"/>
                        <a:gd name="connsiteX7" fmla="*/ 2409825 w 3152775"/>
                        <a:gd name="connsiteY7" fmla="*/ 3495675 h 3495675"/>
                        <a:gd name="connsiteX8" fmla="*/ 1809750 w 3152775"/>
                        <a:gd name="connsiteY8" fmla="*/ 3371850 h 3495675"/>
                        <a:gd name="connsiteX9" fmla="*/ 1400175 w 3152775"/>
                        <a:gd name="connsiteY9" fmla="*/ 2943225 h 3495675"/>
                        <a:gd name="connsiteX10" fmla="*/ 1276350 w 3152775"/>
                        <a:gd name="connsiteY10" fmla="*/ 2695575 h 3495675"/>
                        <a:gd name="connsiteX11" fmla="*/ 581025 w 3152775"/>
                        <a:gd name="connsiteY11" fmla="*/ 2381250 h 3495675"/>
                        <a:gd name="connsiteX12" fmla="*/ 123825 w 3152775"/>
                        <a:gd name="connsiteY12" fmla="*/ 2333625 h 3495675"/>
                        <a:gd name="connsiteX13" fmla="*/ 0 w 3152775"/>
                        <a:gd name="connsiteY13" fmla="*/ 1866900 h 3495675"/>
                        <a:gd name="connsiteX14" fmla="*/ 152400 w 3152775"/>
                        <a:gd name="connsiteY14" fmla="*/ 1438275 h 3495675"/>
                        <a:gd name="connsiteX15" fmla="*/ 723900 w 3152775"/>
                        <a:gd name="connsiteY15" fmla="*/ 1304925 h 3495675"/>
                        <a:gd name="connsiteX16" fmla="*/ 1343025 w 3152775"/>
                        <a:gd name="connsiteY16" fmla="*/ 1190625 h 3495675"/>
                        <a:gd name="connsiteX17" fmla="*/ 1533525 w 3152775"/>
                        <a:gd name="connsiteY17" fmla="*/ 885825 h 3495675"/>
                        <a:gd name="connsiteX18" fmla="*/ 1371600 w 3152775"/>
                        <a:gd name="connsiteY18" fmla="*/ 457200 h 3495675"/>
                        <a:gd name="connsiteX19" fmla="*/ 1447800 w 3152775"/>
                        <a:gd name="connsiteY19" fmla="*/ 0 h 3495675"/>
                        <a:gd name="connsiteX0" fmla="*/ 1447800 w 3152775"/>
                        <a:gd name="connsiteY0" fmla="*/ 0 h 3495675"/>
                        <a:gd name="connsiteX1" fmla="*/ 2819400 w 3152775"/>
                        <a:gd name="connsiteY1" fmla="*/ 295275 h 3495675"/>
                        <a:gd name="connsiteX2" fmla="*/ 2981325 w 3152775"/>
                        <a:gd name="connsiteY2" fmla="*/ 762000 h 3495675"/>
                        <a:gd name="connsiteX3" fmla="*/ 2381250 w 3152775"/>
                        <a:gd name="connsiteY3" fmla="*/ 1238250 h 3495675"/>
                        <a:gd name="connsiteX4" fmla="*/ 2628900 w 3152775"/>
                        <a:gd name="connsiteY4" fmla="*/ 1647825 h 3495675"/>
                        <a:gd name="connsiteX5" fmla="*/ 3152775 w 3152775"/>
                        <a:gd name="connsiteY5" fmla="*/ 2000250 h 3495675"/>
                        <a:gd name="connsiteX6" fmla="*/ 2981325 w 3152775"/>
                        <a:gd name="connsiteY6" fmla="*/ 3305175 h 3495675"/>
                        <a:gd name="connsiteX7" fmla="*/ 2409825 w 3152775"/>
                        <a:gd name="connsiteY7" fmla="*/ 3495675 h 3495675"/>
                        <a:gd name="connsiteX8" fmla="*/ 1809750 w 3152775"/>
                        <a:gd name="connsiteY8" fmla="*/ 3371850 h 3495675"/>
                        <a:gd name="connsiteX9" fmla="*/ 1400175 w 3152775"/>
                        <a:gd name="connsiteY9" fmla="*/ 2943225 h 3495675"/>
                        <a:gd name="connsiteX10" fmla="*/ 1276350 w 3152775"/>
                        <a:gd name="connsiteY10" fmla="*/ 2695575 h 3495675"/>
                        <a:gd name="connsiteX11" fmla="*/ 581025 w 3152775"/>
                        <a:gd name="connsiteY11" fmla="*/ 2381250 h 3495675"/>
                        <a:gd name="connsiteX12" fmla="*/ 257175 w 3152775"/>
                        <a:gd name="connsiteY12" fmla="*/ 2171700 h 3495675"/>
                        <a:gd name="connsiteX13" fmla="*/ 0 w 3152775"/>
                        <a:gd name="connsiteY13" fmla="*/ 1866900 h 3495675"/>
                        <a:gd name="connsiteX14" fmla="*/ 152400 w 3152775"/>
                        <a:gd name="connsiteY14" fmla="*/ 1438275 h 3495675"/>
                        <a:gd name="connsiteX15" fmla="*/ 723900 w 3152775"/>
                        <a:gd name="connsiteY15" fmla="*/ 1304925 h 3495675"/>
                        <a:gd name="connsiteX16" fmla="*/ 1343025 w 3152775"/>
                        <a:gd name="connsiteY16" fmla="*/ 1190625 h 3495675"/>
                        <a:gd name="connsiteX17" fmla="*/ 1533525 w 3152775"/>
                        <a:gd name="connsiteY17" fmla="*/ 885825 h 3495675"/>
                        <a:gd name="connsiteX18" fmla="*/ 1371600 w 3152775"/>
                        <a:gd name="connsiteY18" fmla="*/ 457200 h 3495675"/>
                        <a:gd name="connsiteX19" fmla="*/ 1447800 w 3152775"/>
                        <a:gd name="connsiteY19" fmla="*/ 0 h 3495675"/>
                        <a:gd name="connsiteX0" fmla="*/ 1447800 w 3152775"/>
                        <a:gd name="connsiteY0" fmla="*/ 0 h 3495675"/>
                        <a:gd name="connsiteX1" fmla="*/ 2819400 w 3152775"/>
                        <a:gd name="connsiteY1" fmla="*/ 295275 h 3495675"/>
                        <a:gd name="connsiteX2" fmla="*/ 2981325 w 3152775"/>
                        <a:gd name="connsiteY2" fmla="*/ 762000 h 3495675"/>
                        <a:gd name="connsiteX3" fmla="*/ 2381250 w 3152775"/>
                        <a:gd name="connsiteY3" fmla="*/ 1238250 h 3495675"/>
                        <a:gd name="connsiteX4" fmla="*/ 2628900 w 3152775"/>
                        <a:gd name="connsiteY4" fmla="*/ 1647825 h 3495675"/>
                        <a:gd name="connsiteX5" fmla="*/ 3152775 w 3152775"/>
                        <a:gd name="connsiteY5" fmla="*/ 2000250 h 3495675"/>
                        <a:gd name="connsiteX6" fmla="*/ 2981325 w 3152775"/>
                        <a:gd name="connsiteY6" fmla="*/ 3305175 h 3495675"/>
                        <a:gd name="connsiteX7" fmla="*/ 2409825 w 3152775"/>
                        <a:gd name="connsiteY7" fmla="*/ 3495675 h 3495675"/>
                        <a:gd name="connsiteX8" fmla="*/ 1809750 w 3152775"/>
                        <a:gd name="connsiteY8" fmla="*/ 3371850 h 3495675"/>
                        <a:gd name="connsiteX9" fmla="*/ 1400175 w 3152775"/>
                        <a:gd name="connsiteY9" fmla="*/ 2943225 h 3495675"/>
                        <a:gd name="connsiteX10" fmla="*/ 1276350 w 3152775"/>
                        <a:gd name="connsiteY10" fmla="*/ 2695575 h 3495675"/>
                        <a:gd name="connsiteX11" fmla="*/ 581025 w 3152775"/>
                        <a:gd name="connsiteY11" fmla="*/ 2381250 h 3495675"/>
                        <a:gd name="connsiteX12" fmla="*/ 257175 w 3152775"/>
                        <a:gd name="connsiteY12" fmla="*/ 2171700 h 3495675"/>
                        <a:gd name="connsiteX13" fmla="*/ 0 w 3152775"/>
                        <a:gd name="connsiteY13" fmla="*/ 1866900 h 3495675"/>
                        <a:gd name="connsiteX14" fmla="*/ 276225 w 3152775"/>
                        <a:gd name="connsiteY14" fmla="*/ 1419225 h 3495675"/>
                        <a:gd name="connsiteX15" fmla="*/ 723900 w 3152775"/>
                        <a:gd name="connsiteY15" fmla="*/ 1304925 h 3495675"/>
                        <a:gd name="connsiteX16" fmla="*/ 1343025 w 3152775"/>
                        <a:gd name="connsiteY16" fmla="*/ 1190625 h 3495675"/>
                        <a:gd name="connsiteX17" fmla="*/ 1533525 w 3152775"/>
                        <a:gd name="connsiteY17" fmla="*/ 885825 h 3495675"/>
                        <a:gd name="connsiteX18" fmla="*/ 1371600 w 3152775"/>
                        <a:gd name="connsiteY18" fmla="*/ 457200 h 3495675"/>
                        <a:gd name="connsiteX19" fmla="*/ 1447800 w 3152775"/>
                        <a:gd name="connsiteY19" fmla="*/ 0 h 3495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3152775" h="3495675">
                          <a:moveTo>
                            <a:pt x="1447800" y="0"/>
                          </a:moveTo>
                          <a:lnTo>
                            <a:pt x="2819400" y="295275"/>
                          </a:lnTo>
                          <a:lnTo>
                            <a:pt x="2981325" y="762000"/>
                          </a:lnTo>
                          <a:lnTo>
                            <a:pt x="2381250" y="1238250"/>
                          </a:lnTo>
                          <a:lnTo>
                            <a:pt x="2628900" y="1647825"/>
                          </a:lnTo>
                          <a:lnTo>
                            <a:pt x="3152775" y="2000250"/>
                          </a:lnTo>
                          <a:lnTo>
                            <a:pt x="2981325" y="3305175"/>
                          </a:lnTo>
                          <a:lnTo>
                            <a:pt x="2409825" y="3495675"/>
                          </a:lnTo>
                          <a:lnTo>
                            <a:pt x="1809750" y="3371850"/>
                          </a:lnTo>
                          <a:lnTo>
                            <a:pt x="1400175" y="2943225"/>
                          </a:lnTo>
                          <a:lnTo>
                            <a:pt x="1276350" y="2695575"/>
                          </a:lnTo>
                          <a:lnTo>
                            <a:pt x="581025" y="2381250"/>
                          </a:lnTo>
                          <a:lnTo>
                            <a:pt x="257175" y="2171700"/>
                          </a:lnTo>
                          <a:lnTo>
                            <a:pt x="0" y="1866900"/>
                          </a:lnTo>
                          <a:lnTo>
                            <a:pt x="276225" y="1419225"/>
                          </a:lnTo>
                          <a:lnTo>
                            <a:pt x="723900" y="1304925"/>
                          </a:lnTo>
                          <a:lnTo>
                            <a:pt x="1343025" y="1190625"/>
                          </a:lnTo>
                          <a:lnTo>
                            <a:pt x="1533525" y="885825"/>
                          </a:lnTo>
                          <a:lnTo>
                            <a:pt x="1371600" y="457200"/>
                          </a:lnTo>
                          <a:lnTo>
                            <a:pt x="1447800" y="0"/>
                          </a:lnTo>
                          <a:close/>
                        </a:path>
                      </a:pathLst>
                    </a:custGeom>
                    <a:solidFill>
                      <a:srgbClr val="DAE3F3"/>
                    </a:solidFill>
                    <a:ln w="127000" cap="flat">
                      <a:solidFill>
                        <a:srgbClr val="5B9AD4"/>
                      </a:solidFill>
                      <a:miter lim="400000"/>
                    </a:ln>
                    <a:effectLst>
                      <a:outerShdw blurRad="825500" dist="165100" dir="5400000" algn="t" rotWithShape="0">
                        <a:prstClr val="black">
                          <a:alpha val="20000"/>
                        </a:prstClr>
                      </a:outerShdw>
                    </a:effectLst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71437" tIns="71437" rIns="71437" bIns="71437" numCol="1" spcCol="38100" rtlCol="0" anchor="ctr">
                      <a:normAutofit/>
                    </a:bodyPr>
                    <a:lstStyle/>
                    <a:p>
                      <a:pPr algn="ctr"/>
                      <a:endParaRPr lang="fr-FR" sz="3200" dirty="0" err="1">
                        <a:solidFill>
                          <a:schemeClr val="bg1"/>
                        </a:solidFill>
                        <a:latin typeface="Swis721 BT Roman" charset="0"/>
                        <a:ea typeface="Swis721 BT Roman" charset="0"/>
                        <a:cs typeface="Swis721 BT Roman" charset="0"/>
                      </a:endParaRPr>
                    </a:p>
                  </p:txBody>
                </p:sp>
                <p:grpSp>
                  <p:nvGrpSpPr>
                    <p:cNvPr id="2489" name="Groupe 2488"/>
                    <p:cNvGrpSpPr/>
                    <p:nvPr/>
                  </p:nvGrpSpPr>
                  <p:grpSpPr>
                    <a:xfrm>
                      <a:off x="3753061" y="3499224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26" name="Connecteur droit 2525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27" name="Connecteur droit 2526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0" name="Groupe 2489"/>
                    <p:cNvGrpSpPr/>
                    <p:nvPr/>
                  </p:nvGrpSpPr>
                  <p:grpSpPr>
                    <a:xfrm>
                      <a:off x="4162636" y="3709223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24" name="Connecteur droit 2523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25" name="Connecteur droit 2524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1" name="Groupe 2490"/>
                    <p:cNvGrpSpPr/>
                    <p:nvPr/>
                  </p:nvGrpSpPr>
                  <p:grpSpPr>
                    <a:xfrm>
                      <a:off x="5597671" y="2118942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22" name="Connecteur droit 2521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23" name="Connecteur droit 2522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2" name="Groupe 2491"/>
                    <p:cNvGrpSpPr/>
                    <p:nvPr/>
                  </p:nvGrpSpPr>
                  <p:grpSpPr>
                    <a:xfrm>
                      <a:off x="5381671" y="245454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20" name="Connecteur droit 2519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21" name="Connecteur droit 2520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3" name="Groupe 2492"/>
                    <p:cNvGrpSpPr/>
                    <p:nvPr/>
                  </p:nvGrpSpPr>
                  <p:grpSpPr>
                    <a:xfrm>
                      <a:off x="5967694" y="234654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18" name="Connecteur droit 2517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19" name="Connecteur droit 2518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4" name="Groupe 2493"/>
                    <p:cNvGrpSpPr/>
                    <p:nvPr/>
                  </p:nvGrpSpPr>
                  <p:grpSpPr>
                    <a:xfrm>
                      <a:off x="6046201" y="3817223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16" name="Connecteur droit 2515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17" name="Connecteur droit 2516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5" name="Groupe 2494"/>
                    <p:cNvGrpSpPr/>
                    <p:nvPr/>
                  </p:nvGrpSpPr>
                  <p:grpSpPr>
                    <a:xfrm>
                      <a:off x="5938201" y="427372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14" name="Connecteur droit 2513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15" name="Connecteur droit 2514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6" name="Groupe 2495"/>
                    <p:cNvGrpSpPr/>
                    <p:nvPr/>
                  </p:nvGrpSpPr>
                  <p:grpSpPr>
                    <a:xfrm>
                      <a:off x="5586697" y="3959404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12" name="Connecteur droit 2511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13" name="Connecteur droit 2512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7" name="Groupe 2496"/>
                    <p:cNvGrpSpPr/>
                    <p:nvPr/>
                  </p:nvGrpSpPr>
                  <p:grpSpPr>
                    <a:xfrm>
                      <a:off x="5329522" y="438172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10" name="Connecteur droit 2509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11" name="Connecteur droit 2510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8" name="Groupe 2497"/>
                    <p:cNvGrpSpPr/>
                    <p:nvPr/>
                  </p:nvGrpSpPr>
                  <p:grpSpPr>
                    <a:xfrm>
                      <a:off x="5165671" y="1998043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08" name="Connecteur droit 2507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09" name="Connecteur droit 2508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9" name="Groupe 2498"/>
                    <p:cNvGrpSpPr/>
                    <p:nvPr/>
                  </p:nvGrpSpPr>
                  <p:grpSpPr>
                    <a:xfrm>
                      <a:off x="4222208" y="3235055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06" name="Connecteur droit 2505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07" name="Connecteur droit 2506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500" name="Groupe 2499"/>
                    <p:cNvGrpSpPr/>
                    <p:nvPr/>
                  </p:nvGrpSpPr>
                  <p:grpSpPr>
                    <a:xfrm>
                      <a:off x="5751694" y="4730235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04" name="Connecteur droit 2503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05" name="Connecteur droit 2504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501" name="Groupe 2500"/>
                    <p:cNvGrpSpPr/>
                    <p:nvPr/>
                  </p:nvGrpSpPr>
                  <p:grpSpPr>
                    <a:xfrm>
                      <a:off x="5158228" y="3226577"/>
                      <a:ext cx="218397" cy="216001"/>
                      <a:chOff x="3682777" y="688500"/>
                      <a:chExt cx="218397" cy="216001"/>
                    </a:xfrm>
                  </p:grpSpPr>
                  <p:cxnSp>
                    <p:nvCxnSpPr>
                      <p:cNvPr id="2502" name="Connecteur droit 2501"/>
                      <p:cNvCxnSpPr/>
                      <p:nvPr/>
                    </p:nvCxnSpPr>
                    <p:spPr>
                      <a:xfrm rot="16200000">
                        <a:off x="3685174" y="68850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03" name="Connecteur droit 2502"/>
                      <p:cNvCxnSpPr/>
                      <p:nvPr/>
                    </p:nvCxnSpPr>
                    <p:spPr>
                      <a:xfrm>
                        <a:off x="3682777" y="688500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</p:grpSp>
            </p:grpSp>
            <p:grpSp>
              <p:nvGrpSpPr>
                <p:cNvPr id="2477" name="Groupe 2476"/>
                <p:cNvGrpSpPr/>
                <p:nvPr/>
              </p:nvGrpSpPr>
              <p:grpSpPr>
                <a:xfrm>
                  <a:off x="790532" y="2106043"/>
                  <a:ext cx="5065687" cy="4380482"/>
                  <a:chOff x="790532" y="2106043"/>
                  <a:chExt cx="5065687" cy="4380482"/>
                </a:xfrm>
              </p:grpSpPr>
              <p:cxnSp>
                <p:nvCxnSpPr>
                  <p:cNvPr id="2478" name="Connecteur droit avec flèche 2477"/>
                  <p:cNvCxnSpPr/>
                  <p:nvPr/>
                </p:nvCxnSpPr>
                <p:spPr>
                  <a:xfrm>
                    <a:off x="790532" y="3959403"/>
                    <a:ext cx="4051343" cy="252712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FF000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79" name="Connecteur droit avec flèche 2478"/>
                  <p:cNvCxnSpPr/>
                  <p:nvPr/>
                </p:nvCxnSpPr>
                <p:spPr>
                  <a:xfrm flipH="1">
                    <a:off x="1862138" y="3128963"/>
                    <a:ext cx="614223" cy="53816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B05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80" name="Connecteur droit avec flèche 2479"/>
                  <p:cNvCxnSpPr/>
                  <p:nvPr/>
                </p:nvCxnSpPr>
                <p:spPr>
                  <a:xfrm>
                    <a:off x="2007446" y="2170686"/>
                    <a:ext cx="2288931" cy="1655504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FF000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81" name="Connecteur droit avec flèche 2480"/>
                  <p:cNvCxnSpPr/>
                  <p:nvPr/>
                </p:nvCxnSpPr>
                <p:spPr>
                  <a:xfrm>
                    <a:off x="5273180" y="2106043"/>
                    <a:ext cx="583039" cy="275488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B05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82" name="Connecteur droit avec flèche 2481"/>
                  <p:cNvCxnSpPr/>
                  <p:nvPr/>
                </p:nvCxnSpPr>
                <p:spPr>
                  <a:xfrm flipV="1">
                    <a:off x="4841875" y="4838234"/>
                    <a:ext cx="1008938" cy="1648291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FF000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83" name="Connecteur droit avec flèche 2482"/>
                  <p:cNvCxnSpPr/>
                  <p:nvPr/>
                </p:nvCxnSpPr>
                <p:spPr>
                  <a:xfrm flipV="1">
                    <a:off x="4335715" y="3324316"/>
                    <a:ext cx="925952" cy="11731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B05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sp>
            <p:nvSpPr>
              <p:cNvPr id="2776" name="ZoneTexte 2775"/>
              <p:cNvSpPr txBox="1"/>
              <p:nvPr/>
            </p:nvSpPr>
            <p:spPr>
              <a:xfrm>
                <a:off x="6149" y="1406826"/>
                <a:ext cx="6575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b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(1)</a:t>
                </a:r>
                <a:endParaRPr lang="fr-FR" sz="28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77" name="ZoneTexte 2776"/>
              <p:cNvSpPr txBox="1"/>
              <p:nvPr/>
            </p:nvSpPr>
            <p:spPr>
              <a:xfrm>
                <a:off x="7424847" y="1406826"/>
                <a:ext cx="6575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b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(2)</a:t>
                </a:r>
                <a:endParaRPr lang="fr-FR" sz="28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78" name="ZoneTexte 2777"/>
              <p:cNvSpPr txBox="1"/>
              <p:nvPr/>
            </p:nvSpPr>
            <p:spPr>
              <a:xfrm>
                <a:off x="14798499" y="1375120"/>
                <a:ext cx="6575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b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(3)</a:t>
                </a:r>
                <a:endParaRPr lang="fr-FR" sz="28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79" name="ZoneTexte 2778"/>
              <p:cNvSpPr txBox="1"/>
              <p:nvPr/>
            </p:nvSpPr>
            <p:spPr>
              <a:xfrm>
                <a:off x="22181028" y="1406934"/>
                <a:ext cx="6575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b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(4)</a:t>
                </a:r>
                <a:endParaRPr lang="fr-FR" sz="28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81" name="ZoneTexte 2780"/>
              <p:cNvSpPr txBox="1"/>
              <p:nvPr/>
            </p:nvSpPr>
            <p:spPr>
              <a:xfrm>
                <a:off x="29582505" y="1375120"/>
                <a:ext cx="6575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b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(5)</a:t>
                </a:r>
                <a:endParaRPr lang="fr-FR" sz="28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84" name="Accolade fermante 2783"/>
              <p:cNvSpPr/>
              <p:nvPr/>
            </p:nvSpPr>
            <p:spPr>
              <a:xfrm rot="5400000">
                <a:off x="6662902" y="1352085"/>
                <a:ext cx="938843" cy="14264651"/>
              </a:xfrm>
              <a:prstGeom prst="rightBrac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85" name="ZoneTexte 2784"/>
              <p:cNvSpPr txBox="1"/>
              <p:nvPr/>
            </p:nvSpPr>
            <p:spPr>
              <a:xfrm>
                <a:off x="0" y="9372552"/>
                <a:ext cx="1426464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400" b="1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Initialization</a:t>
                </a:r>
                <a:endParaRPr lang="fr-FR" sz="44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86" name="Accolade fermante 2785"/>
              <p:cNvSpPr/>
              <p:nvPr/>
            </p:nvSpPr>
            <p:spPr>
              <a:xfrm rot="5400000">
                <a:off x="25141499" y="-2319412"/>
                <a:ext cx="938843" cy="21609422"/>
              </a:xfrm>
              <a:prstGeom prst="rightBrac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88" name="ZoneTexte 2787"/>
              <p:cNvSpPr txBox="1"/>
              <p:nvPr/>
            </p:nvSpPr>
            <p:spPr>
              <a:xfrm>
                <a:off x="14806209" y="9376361"/>
                <a:ext cx="2157156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400" b="1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Iteration</a:t>
                </a:r>
                <a:r>
                  <a:rPr lang="fr-FR" sz="4400" b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sz="4400" b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fr-FR" sz="44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28" name="ZoneTexte 727"/>
            <p:cNvSpPr txBox="1"/>
            <p:nvPr/>
          </p:nvSpPr>
          <p:spPr>
            <a:xfrm>
              <a:off x="-2" y="6933317"/>
              <a:ext cx="68367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i="1" dirty="0" err="1" smtClean="0">
                  <a:solidFill>
                    <a:srgbClr val="A3A3A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Unlabeled</a:t>
              </a:r>
              <a:r>
                <a:rPr lang="fr-FR" sz="4000" b="1" i="1" dirty="0" smtClean="0">
                  <a:solidFill>
                    <a:srgbClr val="A3A3A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4000" b="1" i="1" dirty="0" err="1" smtClean="0">
                  <a:solidFill>
                    <a:srgbClr val="A3A3A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dataset</a:t>
              </a:r>
              <a:endParaRPr lang="fr-FR" sz="4000" b="1" i="1" dirty="0">
                <a:solidFill>
                  <a:srgbClr val="A3A3A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9" name="ZoneTexte 728"/>
            <p:cNvSpPr txBox="1"/>
            <p:nvPr/>
          </p:nvSpPr>
          <p:spPr>
            <a:xfrm>
              <a:off x="7424847" y="6933260"/>
              <a:ext cx="68367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i="1" dirty="0" err="1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Unconstrained</a:t>
              </a:r>
              <a:r>
                <a:rPr lang="fr-FR" sz="4000" b="1" i="1" dirty="0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clustering</a:t>
              </a:r>
              <a:endParaRPr lang="fr-FR" sz="4000" b="1" i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0" name="ZoneTexte 729"/>
            <p:cNvSpPr txBox="1"/>
            <p:nvPr/>
          </p:nvSpPr>
          <p:spPr>
            <a:xfrm>
              <a:off x="14806209" y="6927028"/>
              <a:ext cx="68367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i="1" dirty="0" err="1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Constraints</a:t>
              </a:r>
              <a:r>
                <a:rPr lang="fr-FR" sz="4000" b="1" i="1" dirty="0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sampling</a:t>
              </a:r>
              <a:endParaRPr lang="fr-FR" sz="4000" b="1" i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1" name="ZoneTexte 730"/>
            <p:cNvSpPr txBox="1"/>
            <p:nvPr/>
          </p:nvSpPr>
          <p:spPr>
            <a:xfrm>
              <a:off x="22195595" y="6927409"/>
              <a:ext cx="68367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i="1" dirty="0" err="1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Constraints</a:t>
              </a:r>
              <a:r>
                <a:rPr lang="fr-FR" sz="4000" b="1" i="1" dirty="0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annotation</a:t>
              </a:r>
              <a:endParaRPr lang="fr-FR" sz="4000" b="1" i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2" name="ZoneTexte 731"/>
            <p:cNvSpPr txBox="1"/>
            <p:nvPr/>
          </p:nvSpPr>
          <p:spPr>
            <a:xfrm>
              <a:off x="29576957" y="6927028"/>
              <a:ext cx="68367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i="1" dirty="0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New </a:t>
              </a:r>
              <a:r>
                <a:rPr lang="fr-FR" sz="4000" b="1" i="1" dirty="0" err="1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constrained</a:t>
              </a:r>
              <a:r>
                <a:rPr lang="fr-FR" sz="4000" b="1" i="1" dirty="0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clustering</a:t>
              </a:r>
              <a:endParaRPr lang="fr-FR" sz="4000" b="1" i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3" name="ZoneTexte 732"/>
            <p:cNvSpPr txBox="1"/>
            <p:nvPr/>
          </p:nvSpPr>
          <p:spPr>
            <a:xfrm rot="1910886">
              <a:off x="23612975" y="4730004"/>
              <a:ext cx="28073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CANNOT-LINK</a:t>
              </a:r>
              <a:endParaRPr lang="fr-FR" sz="2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4" name="ZoneTexte 733"/>
            <p:cNvSpPr txBox="1"/>
            <p:nvPr/>
          </p:nvSpPr>
          <p:spPr>
            <a:xfrm rot="4727377">
              <a:off x="26585232" y="3226658"/>
              <a:ext cx="28073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smtClean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MUST-LINK</a:t>
              </a:r>
              <a:endParaRPr lang="fr-FR" sz="2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89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856175" y="242338"/>
            <a:ext cx="11059899" cy="6244472"/>
            <a:chOff x="856175" y="242338"/>
            <a:chExt cx="11059899" cy="6244472"/>
          </a:xfrm>
        </p:grpSpPr>
        <p:grpSp>
          <p:nvGrpSpPr>
            <p:cNvPr id="3" name="Groupe 2"/>
            <p:cNvGrpSpPr/>
            <p:nvPr/>
          </p:nvGrpSpPr>
          <p:grpSpPr>
            <a:xfrm>
              <a:off x="1540296" y="1185327"/>
              <a:ext cx="7326556" cy="3677144"/>
              <a:chOff x="1540296" y="1185327"/>
              <a:chExt cx="7326556" cy="3677144"/>
            </a:xfrm>
          </p:grpSpPr>
          <p:sp>
            <p:nvSpPr>
              <p:cNvPr id="42" name="Forme libre 41"/>
              <p:cNvSpPr/>
              <p:nvPr/>
            </p:nvSpPr>
            <p:spPr>
              <a:xfrm>
                <a:off x="1540296" y="1185327"/>
                <a:ext cx="7326556" cy="3677144"/>
              </a:xfrm>
              <a:custGeom>
                <a:avLst/>
                <a:gdLst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7684 w 7334602"/>
                  <a:gd name="connsiteY230" fmla="*/ 2015073 h 3677804"/>
                  <a:gd name="connsiteX231" fmla="*/ 855351 w 7334602"/>
                  <a:gd name="connsiteY231" fmla="*/ 2057406 h 3677804"/>
                  <a:gd name="connsiteX232" fmla="*/ 813018 w 7334602"/>
                  <a:gd name="connsiteY232" fmla="*/ 2082806 h 3677804"/>
                  <a:gd name="connsiteX233" fmla="*/ 796084 w 7334602"/>
                  <a:gd name="connsiteY233" fmla="*/ 2099740 h 3677804"/>
                  <a:gd name="connsiteX234" fmla="*/ 745284 w 7334602"/>
                  <a:gd name="connsiteY234" fmla="*/ 2133606 h 3677804"/>
                  <a:gd name="connsiteX235" fmla="*/ 728351 w 7334602"/>
                  <a:gd name="connsiteY235" fmla="*/ 2150540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7684 w 7334602"/>
                  <a:gd name="connsiteY230" fmla="*/ 2015073 h 3677804"/>
                  <a:gd name="connsiteX231" fmla="*/ 855351 w 7334602"/>
                  <a:gd name="connsiteY231" fmla="*/ 2057406 h 3677804"/>
                  <a:gd name="connsiteX232" fmla="*/ 813018 w 7334602"/>
                  <a:gd name="connsiteY232" fmla="*/ 2082806 h 3677804"/>
                  <a:gd name="connsiteX233" fmla="*/ 796084 w 7334602"/>
                  <a:gd name="connsiteY233" fmla="*/ 20997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7684 w 7334602"/>
                  <a:gd name="connsiteY230" fmla="*/ 2015073 h 3677804"/>
                  <a:gd name="connsiteX231" fmla="*/ 855351 w 7334602"/>
                  <a:gd name="connsiteY231" fmla="*/ 2057406 h 3677804"/>
                  <a:gd name="connsiteX232" fmla="*/ 813018 w 7334602"/>
                  <a:gd name="connsiteY232" fmla="*/ 2082806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7684 w 7334602"/>
                  <a:gd name="connsiteY230" fmla="*/ 20150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82806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7684 w 7334602"/>
                  <a:gd name="connsiteY230" fmla="*/ 20150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1997293 w 7334602"/>
                  <a:gd name="connsiteY195" fmla="*/ 864665 h 3677804"/>
                  <a:gd name="connsiteX196" fmla="*/ 1956018 w 7334602"/>
                  <a:gd name="connsiteY196" fmla="*/ 922873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1997293 w 7334602"/>
                  <a:gd name="connsiteY195" fmla="*/ 86466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9993 w 7334602"/>
                  <a:gd name="connsiteY195" fmla="*/ 829740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3751 w 7334602"/>
                  <a:gd name="connsiteY194" fmla="*/ 889006 h 3677804"/>
                  <a:gd name="connsiteX195" fmla="*/ 2009993 w 7334602"/>
                  <a:gd name="connsiteY195" fmla="*/ 829740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46809 w 7334602"/>
                  <a:gd name="connsiteY254" fmla="*/ 3271315 h 3677804"/>
                  <a:gd name="connsiteX255" fmla="*/ 245751 w 7334602"/>
                  <a:gd name="connsiteY255" fmla="*/ 33189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46809 w 7334602"/>
                  <a:gd name="connsiteY254" fmla="*/ 3271315 h 3677804"/>
                  <a:gd name="connsiteX255" fmla="*/ 229876 w 7334602"/>
                  <a:gd name="connsiteY255" fmla="*/ 32935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75384 w 7334602"/>
                  <a:gd name="connsiteY253" fmla="*/ 3246973 h 3677804"/>
                  <a:gd name="connsiteX254" fmla="*/ 246809 w 7334602"/>
                  <a:gd name="connsiteY254" fmla="*/ 3271315 h 3677804"/>
                  <a:gd name="connsiteX255" fmla="*/ 229876 w 7334602"/>
                  <a:gd name="connsiteY255" fmla="*/ 32935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282793 w 7334602"/>
                  <a:gd name="connsiteY252" fmla="*/ 3214165 h 3677804"/>
                  <a:gd name="connsiteX253" fmla="*/ 275384 w 7334602"/>
                  <a:gd name="connsiteY253" fmla="*/ 3246973 h 3677804"/>
                  <a:gd name="connsiteX254" fmla="*/ 246809 w 7334602"/>
                  <a:gd name="connsiteY254" fmla="*/ 3271315 h 3677804"/>
                  <a:gd name="connsiteX255" fmla="*/ 229876 w 7334602"/>
                  <a:gd name="connsiteY255" fmla="*/ 32935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19834 w 7334602"/>
                  <a:gd name="connsiteY251" fmla="*/ 3145373 h 3677804"/>
                  <a:gd name="connsiteX252" fmla="*/ 282793 w 7334602"/>
                  <a:gd name="connsiteY252" fmla="*/ 3214165 h 3677804"/>
                  <a:gd name="connsiteX253" fmla="*/ 275384 w 7334602"/>
                  <a:gd name="connsiteY253" fmla="*/ 3246973 h 3677804"/>
                  <a:gd name="connsiteX254" fmla="*/ 246809 w 7334602"/>
                  <a:gd name="connsiteY254" fmla="*/ 3271315 h 3677804"/>
                  <a:gd name="connsiteX255" fmla="*/ 229876 w 7334602"/>
                  <a:gd name="connsiteY255" fmla="*/ 32935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35638 w 7326556"/>
                  <a:gd name="connsiteY238" fmla="*/ 2302940 h 3677144"/>
                  <a:gd name="connsiteX239" fmla="*/ 627172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407038 w 7326556"/>
                  <a:gd name="connsiteY244" fmla="*/ 2590806 h 3677144"/>
                  <a:gd name="connsiteX245" fmla="*/ 398572 w 7326556"/>
                  <a:gd name="connsiteY245" fmla="*/ 2624673 h 3677144"/>
                  <a:gd name="connsiteX246" fmla="*/ 390105 w 7326556"/>
                  <a:gd name="connsiteY246" fmla="*/ 27008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35638 w 7326556"/>
                  <a:gd name="connsiteY238" fmla="*/ 2302940 h 3677144"/>
                  <a:gd name="connsiteX239" fmla="*/ 627172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407038 w 7326556"/>
                  <a:gd name="connsiteY244" fmla="*/ 2590806 h 3677144"/>
                  <a:gd name="connsiteX245" fmla="*/ 369997 w 7326556"/>
                  <a:gd name="connsiteY245" fmla="*/ 2627848 h 3677144"/>
                  <a:gd name="connsiteX246" fmla="*/ 390105 w 7326556"/>
                  <a:gd name="connsiteY246" fmla="*/ 27008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35638 w 7326556"/>
                  <a:gd name="connsiteY238" fmla="*/ 2302940 h 3677144"/>
                  <a:gd name="connsiteX239" fmla="*/ 627172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407038 w 7326556"/>
                  <a:gd name="connsiteY244" fmla="*/ 2590806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35638 w 7326556"/>
                  <a:gd name="connsiteY238" fmla="*/ 2302940 h 3677144"/>
                  <a:gd name="connsiteX239" fmla="*/ 627172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35638 w 7326556"/>
                  <a:gd name="connsiteY238" fmla="*/ 2302940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16588 w 7326556"/>
                  <a:gd name="connsiteY238" fmla="*/ 2280715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33522 w 7326556"/>
                  <a:gd name="connsiteY237" fmla="*/ 2216156 h 3677144"/>
                  <a:gd name="connsiteX238" fmla="*/ 616588 w 7326556"/>
                  <a:gd name="connsiteY238" fmla="*/ 2280715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76913 w 7326556"/>
                  <a:gd name="connsiteY236" fmla="*/ 2170648 h 3677144"/>
                  <a:gd name="connsiteX237" fmla="*/ 633522 w 7326556"/>
                  <a:gd name="connsiteY237" fmla="*/ 2216156 h 3677144"/>
                  <a:gd name="connsiteX238" fmla="*/ 616588 w 7326556"/>
                  <a:gd name="connsiteY238" fmla="*/ 2280715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092331 h 3677144"/>
                  <a:gd name="connsiteX235" fmla="*/ 707605 w 7326556"/>
                  <a:gd name="connsiteY235" fmla="*/ 2121965 h 3677144"/>
                  <a:gd name="connsiteX236" fmla="*/ 676913 w 7326556"/>
                  <a:gd name="connsiteY236" fmla="*/ 2170648 h 3677144"/>
                  <a:gd name="connsiteX237" fmla="*/ 633522 w 7326556"/>
                  <a:gd name="connsiteY237" fmla="*/ 2216156 h 3677144"/>
                  <a:gd name="connsiteX238" fmla="*/ 616588 w 7326556"/>
                  <a:gd name="connsiteY238" fmla="*/ 2280715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44697 w 7326556"/>
                  <a:gd name="connsiteY220" fmla="*/ 17102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092331 h 3677144"/>
                  <a:gd name="connsiteX235" fmla="*/ 707605 w 7326556"/>
                  <a:gd name="connsiteY235" fmla="*/ 2121965 h 3677144"/>
                  <a:gd name="connsiteX236" fmla="*/ 676913 w 7326556"/>
                  <a:gd name="connsiteY236" fmla="*/ 2170648 h 3677144"/>
                  <a:gd name="connsiteX237" fmla="*/ 633522 w 7326556"/>
                  <a:gd name="connsiteY237" fmla="*/ 2216156 h 3677144"/>
                  <a:gd name="connsiteX238" fmla="*/ 616588 w 7326556"/>
                  <a:gd name="connsiteY238" fmla="*/ 2280715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</a:cxnLst>
                <a:rect l="l" t="t" r="r" b="b"/>
                <a:pathLst>
                  <a:path w="7326556" h="3677144">
                    <a:moveTo>
                      <a:pt x="17572" y="3674540"/>
                    </a:moveTo>
                    <a:cubicBezTo>
                      <a:pt x="22687" y="3687945"/>
                      <a:pt x="39678" y="3645927"/>
                      <a:pt x="51438" y="3632206"/>
                    </a:cubicBezTo>
                    <a:cubicBezTo>
                      <a:pt x="56633" y="3626145"/>
                      <a:pt x="63385" y="3621506"/>
                      <a:pt x="68372" y="3615273"/>
                    </a:cubicBezTo>
                    <a:cubicBezTo>
                      <a:pt x="74729" y="3607327"/>
                      <a:pt x="78110" y="3597068"/>
                      <a:pt x="85305" y="3589873"/>
                    </a:cubicBezTo>
                    <a:cubicBezTo>
                      <a:pt x="92500" y="3582678"/>
                      <a:pt x="102979" y="3579562"/>
                      <a:pt x="110705" y="3572940"/>
                    </a:cubicBezTo>
                    <a:cubicBezTo>
                      <a:pt x="122827" y="3562550"/>
                      <a:pt x="131288" y="3547929"/>
                      <a:pt x="144572" y="3539073"/>
                    </a:cubicBezTo>
                    <a:cubicBezTo>
                      <a:pt x="222750" y="3486955"/>
                      <a:pt x="126584" y="3553463"/>
                      <a:pt x="186905" y="3505206"/>
                    </a:cubicBezTo>
                    <a:cubicBezTo>
                      <a:pt x="194851" y="3498849"/>
                      <a:pt x="203838" y="3493917"/>
                      <a:pt x="212305" y="3488273"/>
                    </a:cubicBezTo>
                    <a:cubicBezTo>
                      <a:pt x="217949" y="3479806"/>
                      <a:pt x="222616" y="3470599"/>
                      <a:pt x="229238" y="3462873"/>
                    </a:cubicBezTo>
                    <a:cubicBezTo>
                      <a:pt x="239628" y="3450751"/>
                      <a:pt x="254249" y="3442290"/>
                      <a:pt x="263105" y="3429006"/>
                    </a:cubicBezTo>
                    <a:lnTo>
                      <a:pt x="296972" y="3378206"/>
                    </a:lnTo>
                    <a:cubicBezTo>
                      <a:pt x="313906" y="3352805"/>
                      <a:pt x="311082" y="3349985"/>
                      <a:pt x="339305" y="3335873"/>
                    </a:cubicBezTo>
                    <a:cubicBezTo>
                      <a:pt x="347287" y="3331882"/>
                      <a:pt x="356723" y="3331397"/>
                      <a:pt x="364705" y="3327406"/>
                    </a:cubicBezTo>
                    <a:cubicBezTo>
                      <a:pt x="373806" y="3322855"/>
                      <a:pt x="381004" y="3315024"/>
                      <a:pt x="390105" y="3310473"/>
                    </a:cubicBezTo>
                    <a:cubicBezTo>
                      <a:pt x="398087" y="3306482"/>
                      <a:pt x="407703" y="3306340"/>
                      <a:pt x="415505" y="3302006"/>
                    </a:cubicBezTo>
                    <a:cubicBezTo>
                      <a:pt x="433295" y="3292123"/>
                      <a:pt x="466305" y="3268140"/>
                      <a:pt x="466305" y="3268140"/>
                    </a:cubicBezTo>
                    <a:cubicBezTo>
                      <a:pt x="477414" y="3251477"/>
                      <a:pt x="484086" y="3237871"/>
                      <a:pt x="500172" y="3225806"/>
                    </a:cubicBezTo>
                    <a:cubicBezTo>
                      <a:pt x="516453" y="3213595"/>
                      <a:pt x="536582" y="3206331"/>
                      <a:pt x="550972" y="3191940"/>
                    </a:cubicBezTo>
                    <a:cubicBezTo>
                      <a:pt x="565047" y="3177864"/>
                      <a:pt x="574078" y="3166618"/>
                      <a:pt x="593305" y="3158073"/>
                    </a:cubicBezTo>
                    <a:cubicBezTo>
                      <a:pt x="609616" y="3150824"/>
                      <a:pt x="627172" y="3146784"/>
                      <a:pt x="644105" y="3141140"/>
                    </a:cubicBezTo>
                    <a:lnTo>
                      <a:pt x="694905" y="3124206"/>
                    </a:lnTo>
                    <a:cubicBezTo>
                      <a:pt x="694910" y="3124204"/>
                      <a:pt x="745701" y="3107276"/>
                      <a:pt x="745705" y="3107273"/>
                    </a:cubicBezTo>
                    <a:cubicBezTo>
                      <a:pt x="754172" y="3101629"/>
                      <a:pt x="762004" y="3094891"/>
                      <a:pt x="771105" y="3090340"/>
                    </a:cubicBezTo>
                    <a:cubicBezTo>
                      <a:pt x="779087" y="3086349"/>
                      <a:pt x="788703" y="3086207"/>
                      <a:pt x="796505" y="3081873"/>
                    </a:cubicBezTo>
                    <a:cubicBezTo>
                      <a:pt x="814295" y="3071989"/>
                      <a:pt x="830372" y="3059295"/>
                      <a:pt x="847305" y="3048006"/>
                    </a:cubicBezTo>
                    <a:lnTo>
                      <a:pt x="872705" y="3031073"/>
                    </a:lnTo>
                    <a:cubicBezTo>
                      <a:pt x="885280" y="3012209"/>
                      <a:pt x="889334" y="3002530"/>
                      <a:pt x="906572" y="2988740"/>
                    </a:cubicBezTo>
                    <a:cubicBezTo>
                      <a:pt x="914518" y="2982383"/>
                      <a:pt x="924155" y="2978320"/>
                      <a:pt x="931972" y="2971806"/>
                    </a:cubicBezTo>
                    <a:cubicBezTo>
                      <a:pt x="974251" y="2936573"/>
                      <a:pt x="938135" y="2952818"/>
                      <a:pt x="982772" y="2937940"/>
                    </a:cubicBezTo>
                    <a:cubicBezTo>
                      <a:pt x="1032300" y="2888411"/>
                      <a:pt x="1008500" y="2906676"/>
                      <a:pt x="1050505" y="2878673"/>
                    </a:cubicBezTo>
                    <a:cubicBezTo>
                      <a:pt x="1056149" y="2870206"/>
                      <a:pt x="1060243" y="2860468"/>
                      <a:pt x="1067438" y="2853273"/>
                    </a:cubicBezTo>
                    <a:cubicBezTo>
                      <a:pt x="1091278" y="2829433"/>
                      <a:pt x="1102664" y="2830173"/>
                      <a:pt x="1126705" y="2810940"/>
                    </a:cubicBezTo>
                    <a:cubicBezTo>
                      <a:pt x="1132938" y="2805953"/>
                      <a:pt x="1137405" y="2798993"/>
                      <a:pt x="1143638" y="2794006"/>
                    </a:cubicBezTo>
                    <a:cubicBezTo>
                      <a:pt x="1151584" y="2787649"/>
                      <a:pt x="1161312" y="2783695"/>
                      <a:pt x="1169038" y="2777073"/>
                    </a:cubicBezTo>
                    <a:cubicBezTo>
                      <a:pt x="1181160" y="2766683"/>
                      <a:pt x="1189621" y="2752062"/>
                      <a:pt x="1202905" y="2743206"/>
                    </a:cubicBezTo>
                    <a:cubicBezTo>
                      <a:pt x="1219838" y="2731917"/>
                      <a:pt x="1239315" y="2723730"/>
                      <a:pt x="1253705" y="2709340"/>
                    </a:cubicBezTo>
                    <a:cubicBezTo>
                      <a:pt x="1270492" y="2692553"/>
                      <a:pt x="1289761" y="2668856"/>
                      <a:pt x="1312972" y="2658540"/>
                    </a:cubicBezTo>
                    <a:cubicBezTo>
                      <a:pt x="1329283" y="2651291"/>
                      <a:pt x="1363772" y="2641606"/>
                      <a:pt x="1363772" y="2641606"/>
                    </a:cubicBezTo>
                    <a:cubicBezTo>
                      <a:pt x="1375061" y="2633139"/>
                      <a:pt x="1385017" y="2622517"/>
                      <a:pt x="1397638" y="2616206"/>
                    </a:cubicBezTo>
                    <a:cubicBezTo>
                      <a:pt x="1408046" y="2611002"/>
                      <a:pt x="1420316" y="2610937"/>
                      <a:pt x="1431505" y="2607740"/>
                    </a:cubicBezTo>
                    <a:cubicBezTo>
                      <a:pt x="1440086" y="2605288"/>
                      <a:pt x="1448923" y="2603264"/>
                      <a:pt x="1456905" y="2599273"/>
                    </a:cubicBezTo>
                    <a:cubicBezTo>
                      <a:pt x="1466006" y="2594722"/>
                      <a:pt x="1473204" y="2586891"/>
                      <a:pt x="1482305" y="2582340"/>
                    </a:cubicBezTo>
                    <a:cubicBezTo>
                      <a:pt x="1490287" y="2578349"/>
                      <a:pt x="1499723" y="2577864"/>
                      <a:pt x="1507705" y="2573873"/>
                    </a:cubicBezTo>
                    <a:cubicBezTo>
                      <a:pt x="1516806" y="2569322"/>
                      <a:pt x="1524004" y="2561491"/>
                      <a:pt x="1533105" y="2556940"/>
                    </a:cubicBezTo>
                    <a:cubicBezTo>
                      <a:pt x="1541087" y="2552949"/>
                      <a:pt x="1550523" y="2552464"/>
                      <a:pt x="1558505" y="2548473"/>
                    </a:cubicBezTo>
                    <a:cubicBezTo>
                      <a:pt x="1567606" y="2543922"/>
                      <a:pt x="1575959" y="2537897"/>
                      <a:pt x="1583905" y="2531540"/>
                    </a:cubicBezTo>
                    <a:cubicBezTo>
                      <a:pt x="1590138" y="2526553"/>
                      <a:pt x="1593993" y="2518713"/>
                      <a:pt x="1600838" y="2514606"/>
                    </a:cubicBezTo>
                    <a:cubicBezTo>
                      <a:pt x="1608491" y="2510014"/>
                      <a:pt x="1617771" y="2508962"/>
                      <a:pt x="1626238" y="2506140"/>
                    </a:cubicBezTo>
                    <a:cubicBezTo>
                      <a:pt x="1634705" y="2500495"/>
                      <a:pt x="1642536" y="2493757"/>
                      <a:pt x="1651638" y="2489206"/>
                    </a:cubicBezTo>
                    <a:cubicBezTo>
                      <a:pt x="1659620" y="2485215"/>
                      <a:pt x="1669385" y="2485332"/>
                      <a:pt x="1677038" y="2480740"/>
                    </a:cubicBezTo>
                    <a:cubicBezTo>
                      <a:pt x="1683883" y="2476633"/>
                      <a:pt x="1687330" y="2468234"/>
                      <a:pt x="1693972" y="2463806"/>
                    </a:cubicBezTo>
                    <a:cubicBezTo>
                      <a:pt x="1704473" y="2456805"/>
                      <a:pt x="1716880" y="2453135"/>
                      <a:pt x="1727838" y="2446873"/>
                    </a:cubicBezTo>
                    <a:cubicBezTo>
                      <a:pt x="1736673" y="2441825"/>
                      <a:pt x="1744403" y="2434989"/>
                      <a:pt x="1753238" y="2429940"/>
                    </a:cubicBezTo>
                    <a:cubicBezTo>
                      <a:pt x="1764197" y="2423678"/>
                      <a:pt x="1776146" y="2419268"/>
                      <a:pt x="1787105" y="2413006"/>
                    </a:cubicBezTo>
                    <a:cubicBezTo>
                      <a:pt x="1795940" y="2407957"/>
                      <a:pt x="1803404" y="2400624"/>
                      <a:pt x="1812505" y="2396073"/>
                    </a:cubicBezTo>
                    <a:cubicBezTo>
                      <a:pt x="1820487" y="2392082"/>
                      <a:pt x="1829923" y="2391597"/>
                      <a:pt x="1837905" y="2387606"/>
                    </a:cubicBezTo>
                    <a:cubicBezTo>
                      <a:pt x="1903557" y="2354780"/>
                      <a:pt x="1824861" y="2383488"/>
                      <a:pt x="1888705" y="2362206"/>
                    </a:cubicBezTo>
                    <a:cubicBezTo>
                      <a:pt x="1894349" y="2353739"/>
                      <a:pt x="1897692" y="2343163"/>
                      <a:pt x="1905638" y="2336806"/>
                    </a:cubicBezTo>
                    <a:cubicBezTo>
                      <a:pt x="1912607" y="2331231"/>
                      <a:pt x="1923056" y="2332331"/>
                      <a:pt x="1931038" y="2328340"/>
                    </a:cubicBezTo>
                    <a:cubicBezTo>
                      <a:pt x="1940140" y="2323789"/>
                      <a:pt x="1948492" y="2317763"/>
                      <a:pt x="1956438" y="2311406"/>
                    </a:cubicBezTo>
                    <a:cubicBezTo>
                      <a:pt x="1982686" y="2290408"/>
                      <a:pt x="1964030" y="2294911"/>
                      <a:pt x="1998772" y="2277540"/>
                    </a:cubicBezTo>
                    <a:cubicBezTo>
                      <a:pt x="2040499" y="2256676"/>
                      <a:pt x="2009137" y="2284489"/>
                      <a:pt x="2049572" y="2252140"/>
                    </a:cubicBezTo>
                    <a:cubicBezTo>
                      <a:pt x="2075825" y="2231137"/>
                      <a:pt x="2057154" y="2235649"/>
                      <a:pt x="2091905" y="2218273"/>
                    </a:cubicBezTo>
                    <a:cubicBezTo>
                      <a:pt x="2115551" y="2206450"/>
                      <a:pt x="2154725" y="2204461"/>
                      <a:pt x="2176572" y="2201340"/>
                    </a:cubicBezTo>
                    <a:cubicBezTo>
                      <a:pt x="2227513" y="2184359"/>
                      <a:pt x="2176635" y="2205526"/>
                      <a:pt x="2227372" y="2167473"/>
                    </a:cubicBezTo>
                    <a:cubicBezTo>
                      <a:pt x="2240537" y="2157599"/>
                      <a:pt x="2255750" y="2150795"/>
                      <a:pt x="2269705" y="2142073"/>
                    </a:cubicBezTo>
                    <a:cubicBezTo>
                      <a:pt x="2292871" y="2127594"/>
                      <a:pt x="2302262" y="2121632"/>
                      <a:pt x="2320505" y="2099740"/>
                    </a:cubicBezTo>
                    <a:cubicBezTo>
                      <a:pt x="2327019" y="2091923"/>
                      <a:pt x="2330737" y="2081998"/>
                      <a:pt x="2337438" y="2074340"/>
                    </a:cubicBezTo>
                    <a:cubicBezTo>
                      <a:pt x="2350579" y="2059321"/>
                      <a:pt x="2368702" y="2048611"/>
                      <a:pt x="2379772" y="2032006"/>
                    </a:cubicBezTo>
                    <a:cubicBezTo>
                      <a:pt x="2402349" y="1998139"/>
                      <a:pt x="2388238" y="2012250"/>
                      <a:pt x="2422105" y="1989673"/>
                    </a:cubicBezTo>
                    <a:cubicBezTo>
                      <a:pt x="2436985" y="1945035"/>
                      <a:pt x="2420737" y="1981155"/>
                      <a:pt x="2455972" y="1938873"/>
                    </a:cubicBezTo>
                    <a:cubicBezTo>
                      <a:pt x="2462486" y="1931056"/>
                      <a:pt x="2465710" y="1920668"/>
                      <a:pt x="2472905" y="1913473"/>
                    </a:cubicBezTo>
                    <a:cubicBezTo>
                      <a:pt x="2480100" y="1906278"/>
                      <a:pt x="2490579" y="1903162"/>
                      <a:pt x="2498305" y="1896540"/>
                    </a:cubicBezTo>
                    <a:cubicBezTo>
                      <a:pt x="2510427" y="1886150"/>
                      <a:pt x="2523316" y="1875957"/>
                      <a:pt x="2532172" y="1862673"/>
                    </a:cubicBezTo>
                    <a:cubicBezTo>
                      <a:pt x="2537816" y="1854206"/>
                      <a:pt x="2541910" y="1844468"/>
                      <a:pt x="2549105" y="1837273"/>
                    </a:cubicBezTo>
                    <a:cubicBezTo>
                      <a:pt x="2556300" y="1830078"/>
                      <a:pt x="2566559" y="1826697"/>
                      <a:pt x="2574505" y="1820340"/>
                    </a:cubicBezTo>
                    <a:cubicBezTo>
                      <a:pt x="2607711" y="1793774"/>
                      <a:pt x="2572726" y="1809643"/>
                      <a:pt x="2616838" y="1794940"/>
                    </a:cubicBezTo>
                    <a:cubicBezTo>
                      <a:pt x="2648163" y="1763615"/>
                      <a:pt x="2627128" y="1782436"/>
                      <a:pt x="2684572" y="1744140"/>
                    </a:cubicBezTo>
                    <a:cubicBezTo>
                      <a:pt x="2693039" y="1738495"/>
                      <a:pt x="2700100" y="1729674"/>
                      <a:pt x="2709972" y="1727206"/>
                    </a:cubicBezTo>
                    <a:cubicBezTo>
                      <a:pt x="2720828" y="1724492"/>
                      <a:pt x="2757088" y="1716348"/>
                      <a:pt x="2769238" y="1710273"/>
                    </a:cubicBezTo>
                    <a:cubicBezTo>
                      <a:pt x="2834890" y="1677447"/>
                      <a:pt x="2756194" y="1706155"/>
                      <a:pt x="2820038" y="1684873"/>
                    </a:cubicBezTo>
                    <a:cubicBezTo>
                      <a:pt x="2825683" y="1679229"/>
                      <a:pt x="2829832" y="1671510"/>
                      <a:pt x="2836972" y="1667940"/>
                    </a:cubicBezTo>
                    <a:cubicBezTo>
                      <a:pt x="2847380" y="1662736"/>
                      <a:pt x="2859650" y="1662670"/>
                      <a:pt x="2870838" y="1659473"/>
                    </a:cubicBezTo>
                    <a:cubicBezTo>
                      <a:pt x="2879419" y="1657021"/>
                      <a:pt x="2888256" y="1654997"/>
                      <a:pt x="2896238" y="1651006"/>
                    </a:cubicBezTo>
                    <a:cubicBezTo>
                      <a:pt x="2905339" y="1646455"/>
                      <a:pt x="2912285" y="1638081"/>
                      <a:pt x="2921638" y="1634073"/>
                    </a:cubicBezTo>
                    <a:cubicBezTo>
                      <a:pt x="3004979" y="1598356"/>
                      <a:pt x="2904716" y="1657046"/>
                      <a:pt x="2989372" y="1608673"/>
                    </a:cubicBezTo>
                    <a:cubicBezTo>
                      <a:pt x="2998207" y="1603625"/>
                      <a:pt x="3005937" y="1596789"/>
                      <a:pt x="3014772" y="1591740"/>
                    </a:cubicBezTo>
                    <a:cubicBezTo>
                      <a:pt x="3044071" y="1574997"/>
                      <a:pt x="3045538" y="1575839"/>
                      <a:pt x="3074038" y="1566340"/>
                    </a:cubicBezTo>
                    <a:cubicBezTo>
                      <a:pt x="3085327" y="1557873"/>
                      <a:pt x="3096345" y="1549032"/>
                      <a:pt x="3107905" y="1540940"/>
                    </a:cubicBezTo>
                    <a:cubicBezTo>
                      <a:pt x="3124578" y="1529269"/>
                      <a:pt x="3141772" y="1518362"/>
                      <a:pt x="3158705" y="1507073"/>
                    </a:cubicBezTo>
                    <a:lnTo>
                      <a:pt x="3209505" y="1473206"/>
                    </a:lnTo>
                    <a:lnTo>
                      <a:pt x="3234905" y="1456273"/>
                    </a:lnTo>
                    <a:cubicBezTo>
                      <a:pt x="3243372" y="1450629"/>
                      <a:pt x="3250652" y="1442558"/>
                      <a:pt x="3260305" y="1439340"/>
                    </a:cubicBezTo>
                    <a:cubicBezTo>
                      <a:pt x="3317582" y="1420247"/>
                      <a:pt x="3248060" y="1445462"/>
                      <a:pt x="3328038" y="1405473"/>
                    </a:cubicBezTo>
                    <a:cubicBezTo>
                      <a:pt x="3336020" y="1401482"/>
                      <a:pt x="3345456" y="1400997"/>
                      <a:pt x="3353438" y="1397006"/>
                    </a:cubicBezTo>
                    <a:cubicBezTo>
                      <a:pt x="3408840" y="1369305"/>
                      <a:pt x="3348063" y="1392124"/>
                      <a:pt x="3404238" y="1354673"/>
                    </a:cubicBezTo>
                    <a:cubicBezTo>
                      <a:pt x="3411664" y="1349722"/>
                      <a:pt x="3421171" y="1349028"/>
                      <a:pt x="3429638" y="1346206"/>
                    </a:cubicBezTo>
                    <a:cubicBezTo>
                      <a:pt x="3435283" y="1340562"/>
                      <a:pt x="3439930" y="1333701"/>
                      <a:pt x="3446572" y="1329273"/>
                    </a:cubicBezTo>
                    <a:cubicBezTo>
                      <a:pt x="3472056" y="1312284"/>
                      <a:pt x="3480036" y="1313548"/>
                      <a:pt x="3505838" y="1303873"/>
                    </a:cubicBezTo>
                    <a:cubicBezTo>
                      <a:pt x="3520069" y="1298537"/>
                      <a:pt x="3533754" y="1291746"/>
                      <a:pt x="3548172" y="1286940"/>
                    </a:cubicBezTo>
                    <a:cubicBezTo>
                      <a:pt x="3559211" y="1283260"/>
                      <a:pt x="3570999" y="1282153"/>
                      <a:pt x="3582038" y="1278473"/>
                    </a:cubicBezTo>
                    <a:cubicBezTo>
                      <a:pt x="3596456" y="1273667"/>
                      <a:pt x="3609954" y="1266346"/>
                      <a:pt x="3624372" y="1261540"/>
                    </a:cubicBezTo>
                    <a:cubicBezTo>
                      <a:pt x="3635411" y="1257860"/>
                      <a:pt x="3647343" y="1257159"/>
                      <a:pt x="3658238" y="1253073"/>
                    </a:cubicBezTo>
                    <a:cubicBezTo>
                      <a:pt x="3670056" y="1248641"/>
                      <a:pt x="3680386" y="1240827"/>
                      <a:pt x="3692105" y="1236140"/>
                    </a:cubicBezTo>
                    <a:cubicBezTo>
                      <a:pt x="3726469" y="1222394"/>
                      <a:pt x="3743500" y="1219057"/>
                      <a:pt x="3776772" y="1210740"/>
                    </a:cubicBezTo>
                    <a:cubicBezTo>
                      <a:pt x="3838939" y="1179655"/>
                      <a:pt x="3783782" y="1202538"/>
                      <a:pt x="3878372" y="1185340"/>
                    </a:cubicBezTo>
                    <a:cubicBezTo>
                      <a:pt x="3887153" y="1183744"/>
                      <a:pt x="3895191" y="1179325"/>
                      <a:pt x="3903772" y="1176873"/>
                    </a:cubicBezTo>
                    <a:cubicBezTo>
                      <a:pt x="3914960" y="1173676"/>
                      <a:pt x="3926279" y="1170930"/>
                      <a:pt x="3937638" y="1168406"/>
                    </a:cubicBezTo>
                    <a:cubicBezTo>
                      <a:pt x="3968735" y="1161496"/>
                      <a:pt x="3984323" y="1160327"/>
                      <a:pt x="4013838" y="1151473"/>
                    </a:cubicBezTo>
                    <a:cubicBezTo>
                      <a:pt x="4033602" y="1145544"/>
                      <a:pt x="4086769" y="1127707"/>
                      <a:pt x="4106972" y="1117606"/>
                    </a:cubicBezTo>
                    <a:cubicBezTo>
                      <a:pt x="4116073" y="1113055"/>
                      <a:pt x="4123019" y="1104681"/>
                      <a:pt x="4132372" y="1100673"/>
                    </a:cubicBezTo>
                    <a:cubicBezTo>
                      <a:pt x="4142840" y="1096187"/>
                      <a:pt x="4201031" y="1085248"/>
                      <a:pt x="4208572" y="1083740"/>
                    </a:cubicBezTo>
                    <a:cubicBezTo>
                      <a:pt x="4257012" y="1064363"/>
                      <a:pt x="4270624" y="1061818"/>
                      <a:pt x="4318638" y="1024473"/>
                    </a:cubicBezTo>
                    <a:cubicBezTo>
                      <a:pt x="4344038" y="1004717"/>
                      <a:pt x="4366057" y="979596"/>
                      <a:pt x="4394838" y="965206"/>
                    </a:cubicBezTo>
                    <a:cubicBezTo>
                      <a:pt x="4418964" y="953143"/>
                      <a:pt x="4449773" y="938822"/>
                      <a:pt x="4471038" y="922873"/>
                    </a:cubicBezTo>
                    <a:cubicBezTo>
                      <a:pt x="4480617" y="915689"/>
                      <a:pt x="4486475" y="904115"/>
                      <a:pt x="4496438" y="897473"/>
                    </a:cubicBezTo>
                    <a:cubicBezTo>
                      <a:pt x="4512190" y="886971"/>
                      <a:pt x="4531184" y="882107"/>
                      <a:pt x="4547238" y="872073"/>
                    </a:cubicBezTo>
                    <a:cubicBezTo>
                      <a:pt x="4554007" y="867842"/>
                      <a:pt x="4558040" y="860250"/>
                      <a:pt x="4564172" y="855140"/>
                    </a:cubicBezTo>
                    <a:cubicBezTo>
                      <a:pt x="4598345" y="826663"/>
                      <a:pt x="4588973" y="832762"/>
                      <a:pt x="4623438" y="821273"/>
                    </a:cubicBezTo>
                    <a:cubicBezTo>
                      <a:pt x="4683190" y="776459"/>
                      <a:pt x="4629419" y="812201"/>
                      <a:pt x="4699638" y="778940"/>
                    </a:cubicBezTo>
                    <a:cubicBezTo>
                      <a:pt x="4738611" y="760479"/>
                      <a:pt x="4843509" y="704117"/>
                      <a:pt x="4894372" y="685806"/>
                    </a:cubicBezTo>
                    <a:cubicBezTo>
                      <a:pt x="4938884" y="669782"/>
                      <a:pt x="4985132" y="658948"/>
                      <a:pt x="5029838" y="643473"/>
                    </a:cubicBezTo>
                    <a:cubicBezTo>
                      <a:pt x="5105038" y="617442"/>
                      <a:pt x="5104572" y="607502"/>
                      <a:pt x="5173772" y="592673"/>
                    </a:cubicBezTo>
                    <a:cubicBezTo>
                      <a:pt x="5199803" y="587095"/>
                      <a:pt x="5288166" y="578081"/>
                      <a:pt x="5309238" y="575740"/>
                    </a:cubicBezTo>
                    <a:cubicBezTo>
                      <a:pt x="5393626" y="554642"/>
                      <a:pt x="5354016" y="562632"/>
                      <a:pt x="5427772" y="550340"/>
                    </a:cubicBezTo>
                    <a:cubicBezTo>
                      <a:pt x="5450350" y="541873"/>
                      <a:pt x="5473247" y="534214"/>
                      <a:pt x="5495505" y="524940"/>
                    </a:cubicBezTo>
                    <a:cubicBezTo>
                      <a:pt x="5507156" y="520085"/>
                      <a:pt x="5517195" y="511327"/>
                      <a:pt x="5529372" y="508006"/>
                    </a:cubicBezTo>
                    <a:cubicBezTo>
                      <a:pt x="5548625" y="502755"/>
                      <a:pt x="5568883" y="502362"/>
                      <a:pt x="5588638" y="499540"/>
                    </a:cubicBezTo>
                    <a:cubicBezTo>
                      <a:pt x="5595805" y="496980"/>
                      <a:pt x="5713743" y="456528"/>
                      <a:pt x="5749505" y="440273"/>
                    </a:cubicBezTo>
                    <a:cubicBezTo>
                      <a:pt x="5766740" y="432439"/>
                      <a:pt x="5782635" y="421669"/>
                      <a:pt x="5800305" y="414873"/>
                    </a:cubicBezTo>
                    <a:cubicBezTo>
                      <a:pt x="5819482" y="407497"/>
                      <a:pt x="5839934" y="403982"/>
                      <a:pt x="5859572" y="397940"/>
                    </a:cubicBezTo>
                    <a:cubicBezTo>
                      <a:pt x="5876632" y="392691"/>
                      <a:pt x="5893659" y="387273"/>
                      <a:pt x="5910372" y="381006"/>
                    </a:cubicBezTo>
                    <a:cubicBezTo>
                      <a:pt x="5938833" y="370333"/>
                      <a:pt x="5966668" y="358052"/>
                      <a:pt x="5995038" y="347140"/>
                    </a:cubicBezTo>
                    <a:cubicBezTo>
                      <a:pt x="6003368" y="343936"/>
                      <a:pt x="6012152" y="341988"/>
                      <a:pt x="6020438" y="338673"/>
                    </a:cubicBezTo>
                    <a:cubicBezTo>
                      <a:pt x="6040394" y="330690"/>
                      <a:pt x="6059749" y="321256"/>
                      <a:pt x="6079705" y="313273"/>
                    </a:cubicBezTo>
                    <a:cubicBezTo>
                      <a:pt x="6105089" y="303119"/>
                      <a:pt x="6110861" y="304371"/>
                      <a:pt x="6138972" y="296340"/>
                    </a:cubicBezTo>
                    <a:cubicBezTo>
                      <a:pt x="6147553" y="293888"/>
                      <a:pt x="6155791" y="290325"/>
                      <a:pt x="6164372" y="287873"/>
                    </a:cubicBezTo>
                    <a:cubicBezTo>
                      <a:pt x="6192279" y="279899"/>
                      <a:pt x="6211463" y="276761"/>
                      <a:pt x="6240572" y="270940"/>
                    </a:cubicBezTo>
                    <a:cubicBezTo>
                      <a:pt x="6295255" y="243597"/>
                      <a:pt x="6262191" y="257068"/>
                      <a:pt x="6342172" y="237073"/>
                    </a:cubicBezTo>
                    <a:cubicBezTo>
                      <a:pt x="6384715" y="226437"/>
                      <a:pt x="6424970" y="214436"/>
                      <a:pt x="6469172" y="211673"/>
                    </a:cubicBezTo>
                    <a:cubicBezTo>
                      <a:pt x="6539646" y="207268"/>
                      <a:pt x="6610283" y="206028"/>
                      <a:pt x="6680838" y="203206"/>
                    </a:cubicBezTo>
                    <a:cubicBezTo>
                      <a:pt x="6700946" y="200334"/>
                      <a:pt x="6759047" y="193153"/>
                      <a:pt x="6782438" y="186273"/>
                    </a:cubicBezTo>
                    <a:cubicBezTo>
                      <a:pt x="6816686" y="176200"/>
                      <a:pt x="6849033" y="159407"/>
                      <a:pt x="6884038" y="152406"/>
                    </a:cubicBezTo>
                    <a:cubicBezTo>
                      <a:pt x="6912260" y="146762"/>
                      <a:pt x="6941401" y="144575"/>
                      <a:pt x="6968705" y="135473"/>
                    </a:cubicBezTo>
                    <a:cubicBezTo>
                      <a:pt x="6996997" y="126042"/>
                      <a:pt x="6996070" y="125629"/>
                      <a:pt x="7027972" y="118540"/>
                    </a:cubicBezTo>
                    <a:cubicBezTo>
                      <a:pt x="7145201" y="92490"/>
                      <a:pt x="6972127" y="134618"/>
                      <a:pt x="7138038" y="93140"/>
                    </a:cubicBezTo>
                    <a:cubicBezTo>
                      <a:pt x="7148890" y="90427"/>
                      <a:pt x="7185158" y="82280"/>
                      <a:pt x="7197305" y="76206"/>
                    </a:cubicBezTo>
                    <a:cubicBezTo>
                      <a:pt x="7206406" y="71655"/>
                      <a:pt x="7213604" y="63824"/>
                      <a:pt x="7222705" y="59273"/>
                    </a:cubicBezTo>
                    <a:cubicBezTo>
                      <a:pt x="7230687" y="55282"/>
                      <a:pt x="7240303" y="55140"/>
                      <a:pt x="7248105" y="50806"/>
                    </a:cubicBezTo>
                    <a:cubicBezTo>
                      <a:pt x="7265895" y="40923"/>
                      <a:pt x="7281972" y="28229"/>
                      <a:pt x="7298905" y="16940"/>
                    </a:cubicBezTo>
                    <a:cubicBezTo>
                      <a:pt x="7307372" y="11295"/>
                      <a:pt x="7334476" y="-302"/>
                      <a:pt x="7324305" y="6"/>
                    </a:cubicBezTo>
                    <a:lnTo>
                      <a:pt x="7044905" y="8473"/>
                    </a:lnTo>
                    <a:lnTo>
                      <a:pt x="6706238" y="16940"/>
                    </a:lnTo>
                    <a:cubicBezTo>
                      <a:pt x="6646936" y="18884"/>
                      <a:pt x="6587705" y="22584"/>
                      <a:pt x="6528438" y="25406"/>
                    </a:cubicBezTo>
                    <a:lnTo>
                      <a:pt x="5283838" y="16940"/>
                    </a:lnTo>
                    <a:cubicBezTo>
                      <a:pt x="4412426" y="9768"/>
                      <a:pt x="4744151" y="-12537"/>
                      <a:pt x="4360972" y="16940"/>
                    </a:cubicBezTo>
                    <a:cubicBezTo>
                      <a:pt x="4268350" y="47812"/>
                      <a:pt x="4408637" y="-1423"/>
                      <a:pt x="4310172" y="42340"/>
                    </a:cubicBezTo>
                    <a:cubicBezTo>
                      <a:pt x="4293861" y="49589"/>
                      <a:pt x="4276305" y="53629"/>
                      <a:pt x="4259372" y="59273"/>
                    </a:cubicBezTo>
                    <a:cubicBezTo>
                      <a:pt x="4250905" y="62095"/>
                      <a:pt x="4242775" y="66273"/>
                      <a:pt x="4233972" y="67740"/>
                    </a:cubicBezTo>
                    <a:cubicBezTo>
                      <a:pt x="4217039" y="70562"/>
                      <a:pt x="4200006" y="72839"/>
                      <a:pt x="4183172" y="76206"/>
                    </a:cubicBezTo>
                    <a:cubicBezTo>
                      <a:pt x="4171762" y="78488"/>
                      <a:pt x="4160754" y="82591"/>
                      <a:pt x="4149305" y="84673"/>
                    </a:cubicBezTo>
                    <a:cubicBezTo>
                      <a:pt x="4097800" y="94038"/>
                      <a:pt x="4049585" y="96817"/>
                      <a:pt x="3996905" y="101606"/>
                    </a:cubicBezTo>
                    <a:lnTo>
                      <a:pt x="3895305" y="135473"/>
                    </a:lnTo>
                    <a:lnTo>
                      <a:pt x="3844505" y="152406"/>
                    </a:lnTo>
                    <a:cubicBezTo>
                      <a:pt x="3723126" y="169746"/>
                      <a:pt x="3788195" y="162468"/>
                      <a:pt x="3582038" y="169340"/>
                    </a:cubicBezTo>
                    <a:lnTo>
                      <a:pt x="3277238" y="177806"/>
                    </a:lnTo>
                    <a:cubicBezTo>
                      <a:pt x="3265949" y="180628"/>
                      <a:pt x="3254517" y="182929"/>
                      <a:pt x="3243372" y="186273"/>
                    </a:cubicBezTo>
                    <a:cubicBezTo>
                      <a:pt x="3226276" y="191402"/>
                      <a:pt x="3209505" y="197562"/>
                      <a:pt x="3192572" y="203206"/>
                    </a:cubicBezTo>
                    <a:cubicBezTo>
                      <a:pt x="3184105" y="206028"/>
                      <a:pt x="3175830" y="209509"/>
                      <a:pt x="3167172" y="211673"/>
                    </a:cubicBezTo>
                    <a:lnTo>
                      <a:pt x="3099438" y="228606"/>
                    </a:lnTo>
                    <a:cubicBezTo>
                      <a:pt x="3031700" y="273766"/>
                      <a:pt x="3113553" y="214492"/>
                      <a:pt x="3057105" y="270940"/>
                    </a:cubicBezTo>
                    <a:cubicBezTo>
                      <a:pt x="3049910" y="278135"/>
                      <a:pt x="3040172" y="282229"/>
                      <a:pt x="3031705" y="287873"/>
                    </a:cubicBezTo>
                    <a:cubicBezTo>
                      <a:pt x="3028883" y="296340"/>
                      <a:pt x="3028813" y="306304"/>
                      <a:pt x="3023238" y="313273"/>
                    </a:cubicBezTo>
                    <a:cubicBezTo>
                      <a:pt x="3008602" y="331568"/>
                      <a:pt x="2962559" y="341966"/>
                      <a:pt x="2947038" y="347140"/>
                    </a:cubicBezTo>
                    <a:cubicBezTo>
                      <a:pt x="2889867" y="366197"/>
                      <a:pt x="2960227" y="344208"/>
                      <a:pt x="2870838" y="364073"/>
                    </a:cubicBezTo>
                    <a:cubicBezTo>
                      <a:pt x="2862126" y="366009"/>
                      <a:pt x="2854241" y="371073"/>
                      <a:pt x="2845438" y="372540"/>
                    </a:cubicBezTo>
                    <a:cubicBezTo>
                      <a:pt x="2820229" y="376741"/>
                      <a:pt x="2794537" y="377392"/>
                      <a:pt x="2769238" y="381006"/>
                    </a:cubicBezTo>
                    <a:cubicBezTo>
                      <a:pt x="2735249" y="385862"/>
                      <a:pt x="2700210" y="387083"/>
                      <a:pt x="2667638" y="397940"/>
                    </a:cubicBezTo>
                    <a:cubicBezTo>
                      <a:pt x="2622248" y="413069"/>
                      <a:pt x="2661209" y="401249"/>
                      <a:pt x="2599905" y="414873"/>
                    </a:cubicBezTo>
                    <a:cubicBezTo>
                      <a:pt x="2540364" y="428105"/>
                      <a:pt x="2590127" y="417666"/>
                      <a:pt x="2540638" y="431806"/>
                    </a:cubicBezTo>
                    <a:cubicBezTo>
                      <a:pt x="2529450" y="435003"/>
                      <a:pt x="2517917" y="436929"/>
                      <a:pt x="2506772" y="440273"/>
                    </a:cubicBezTo>
                    <a:cubicBezTo>
                      <a:pt x="2489676" y="445402"/>
                      <a:pt x="2455972" y="457206"/>
                      <a:pt x="2455972" y="457206"/>
                    </a:cubicBezTo>
                    <a:cubicBezTo>
                      <a:pt x="2440221" y="472957"/>
                      <a:pt x="2435000" y="480392"/>
                      <a:pt x="2413638" y="491073"/>
                    </a:cubicBezTo>
                    <a:cubicBezTo>
                      <a:pt x="2405656" y="495064"/>
                      <a:pt x="2396705" y="496718"/>
                      <a:pt x="2388238" y="499540"/>
                    </a:cubicBezTo>
                    <a:cubicBezTo>
                      <a:pt x="2379771" y="508007"/>
                      <a:pt x="2372289" y="517589"/>
                      <a:pt x="2362838" y="524940"/>
                    </a:cubicBezTo>
                    <a:cubicBezTo>
                      <a:pt x="2346774" y="537434"/>
                      <a:pt x="2326428" y="544415"/>
                      <a:pt x="2312038" y="558806"/>
                    </a:cubicBezTo>
                    <a:cubicBezTo>
                      <a:pt x="2287910" y="582935"/>
                      <a:pt x="2301747" y="571312"/>
                      <a:pt x="2269705" y="592673"/>
                    </a:cubicBezTo>
                    <a:cubicBezTo>
                      <a:pt x="2264061" y="601140"/>
                      <a:pt x="2256905" y="608774"/>
                      <a:pt x="2252772" y="618073"/>
                    </a:cubicBezTo>
                    <a:cubicBezTo>
                      <a:pt x="2245523" y="634384"/>
                      <a:pt x="2248459" y="656252"/>
                      <a:pt x="2235838" y="668873"/>
                    </a:cubicBezTo>
                    <a:cubicBezTo>
                      <a:pt x="2161631" y="743080"/>
                      <a:pt x="2252442" y="648947"/>
                      <a:pt x="2193505" y="719673"/>
                    </a:cubicBezTo>
                    <a:cubicBezTo>
                      <a:pt x="2185840" y="728871"/>
                      <a:pt x="2175770" y="735875"/>
                      <a:pt x="2168105" y="745073"/>
                    </a:cubicBezTo>
                    <a:cubicBezTo>
                      <a:pt x="2161591" y="752890"/>
                      <a:pt x="2157794" y="762747"/>
                      <a:pt x="2151172" y="770473"/>
                    </a:cubicBezTo>
                    <a:cubicBezTo>
                      <a:pt x="2123797" y="802410"/>
                      <a:pt x="2121865" y="801300"/>
                      <a:pt x="2091905" y="821273"/>
                    </a:cubicBezTo>
                    <a:cubicBezTo>
                      <a:pt x="2081727" y="836541"/>
                      <a:pt x="2070209" y="822684"/>
                      <a:pt x="2058038" y="828681"/>
                    </a:cubicBezTo>
                    <a:cubicBezTo>
                      <a:pt x="2045867" y="834678"/>
                      <a:pt x="2028758" y="852317"/>
                      <a:pt x="2018880" y="857256"/>
                    </a:cubicBezTo>
                    <a:cubicBezTo>
                      <a:pt x="2009002" y="862195"/>
                      <a:pt x="2006357" y="854258"/>
                      <a:pt x="1998772" y="858315"/>
                    </a:cubicBezTo>
                    <a:cubicBezTo>
                      <a:pt x="1991187" y="862372"/>
                      <a:pt x="1982544" y="877012"/>
                      <a:pt x="1973372" y="881598"/>
                    </a:cubicBezTo>
                    <a:cubicBezTo>
                      <a:pt x="1964200" y="886184"/>
                      <a:pt x="1956085" y="880187"/>
                      <a:pt x="1943738" y="885831"/>
                    </a:cubicBezTo>
                    <a:cubicBezTo>
                      <a:pt x="1931391" y="891475"/>
                      <a:pt x="1911459" y="909115"/>
                      <a:pt x="1899288" y="915465"/>
                    </a:cubicBezTo>
                    <a:cubicBezTo>
                      <a:pt x="1887117" y="921815"/>
                      <a:pt x="1884824" y="916523"/>
                      <a:pt x="1870713" y="923931"/>
                    </a:cubicBezTo>
                    <a:cubicBezTo>
                      <a:pt x="1856602" y="931339"/>
                      <a:pt x="1838434" y="945980"/>
                      <a:pt x="1814622" y="959915"/>
                    </a:cubicBezTo>
                    <a:cubicBezTo>
                      <a:pt x="1790810" y="973850"/>
                      <a:pt x="1747946" y="998191"/>
                      <a:pt x="1727838" y="1007540"/>
                    </a:cubicBezTo>
                    <a:cubicBezTo>
                      <a:pt x="1707730" y="1016889"/>
                      <a:pt x="1705160" y="1012809"/>
                      <a:pt x="1693972" y="1016006"/>
                    </a:cubicBezTo>
                    <a:cubicBezTo>
                      <a:pt x="1685391" y="1018458"/>
                      <a:pt x="1677153" y="1022021"/>
                      <a:pt x="1668572" y="1024473"/>
                    </a:cubicBezTo>
                    <a:cubicBezTo>
                      <a:pt x="1657383" y="1027670"/>
                      <a:pt x="1645851" y="1029596"/>
                      <a:pt x="1634705" y="1032940"/>
                    </a:cubicBezTo>
                    <a:cubicBezTo>
                      <a:pt x="1617608" y="1038069"/>
                      <a:pt x="1598757" y="1039972"/>
                      <a:pt x="1583905" y="1049873"/>
                    </a:cubicBezTo>
                    <a:cubicBezTo>
                      <a:pt x="1575438" y="1055517"/>
                      <a:pt x="1567858" y="1062798"/>
                      <a:pt x="1558505" y="1066806"/>
                    </a:cubicBezTo>
                    <a:cubicBezTo>
                      <a:pt x="1542429" y="1073696"/>
                      <a:pt x="1485299" y="1081830"/>
                      <a:pt x="1473838" y="1083740"/>
                    </a:cubicBezTo>
                    <a:cubicBezTo>
                      <a:pt x="1433586" y="1110574"/>
                      <a:pt x="1458093" y="1097454"/>
                      <a:pt x="1397638" y="1117606"/>
                    </a:cubicBezTo>
                    <a:cubicBezTo>
                      <a:pt x="1389171" y="1120428"/>
                      <a:pt x="1379664" y="1121123"/>
                      <a:pt x="1372238" y="1126073"/>
                    </a:cubicBezTo>
                    <a:cubicBezTo>
                      <a:pt x="1294060" y="1178191"/>
                      <a:pt x="1390226" y="1111683"/>
                      <a:pt x="1329905" y="1159940"/>
                    </a:cubicBezTo>
                    <a:cubicBezTo>
                      <a:pt x="1321959" y="1166297"/>
                      <a:pt x="1312972" y="1171229"/>
                      <a:pt x="1304505" y="1176873"/>
                    </a:cubicBezTo>
                    <a:cubicBezTo>
                      <a:pt x="1284372" y="1237271"/>
                      <a:pt x="1312921" y="1164248"/>
                      <a:pt x="1270638" y="1227673"/>
                    </a:cubicBezTo>
                    <a:cubicBezTo>
                      <a:pt x="1265688" y="1235099"/>
                      <a:pt x="1267359" y="1245811"/>
                      <a:pt x="1262172" y="1253073"/>
                    </a:cubicBezTo>
                    <a:cubicBezTo>
                      <a:pt x="1252893" y="1266064"/>
                      <a:pt x="1228305" y="1286940"/>
                      <a:pt x="1228305" y="1286940"/>
                    </a:cubicBezTo>
                    <a:cubicBezTo>
                      <a:pt x="1225483" y="1301051"/>
                      <a:pt x="1222960" y="1315225"/>
                      <a:pt x="1219838" y="1329273"/>
                    </a:cubicBezTo>
                    <a:cubicBezTo>
                      <a:pt x="1217314" y="1340632"/>
                      <a:pt x="1213654" y="1351730"/>
                      <a:pt x="1211372" y="1363140"/>
                    </a:cubicBezTo>
                    <a:cubicBezTo>
                      <a:pt x="1208005" y="1379974"/>
                      <a:pt x="1205727" y="1397007"/>
                      <a:pt x="1202905" y="1413940"/>
                    </a:cubicBezTo>
                    <a:cubicBezTo>
                      <a:pt x="1200083" y="1464740"/>
                      <a:pt x="1198845" y="1515653"/>
                      <a:pt x="1194438" y="1566340"/>
                    </a:cubicBezTo>
                    <a:cubicBezTo>
                      <a:pt x="1192162" y="1592509"/>
                      <a:pt x="1185795" y="1618551"/>
                      <a:pt x="1177505" y="1642540"/>
                    </a:cubicBezTo>
                    <a:cubicBezTo>
                      <a:pt x="1169215" y="1666529"/>
                      <a:pt x="1148586" y="1699902"/>
                      <a:pt x="1144697" y="1710273"/>
                    </a:cubicBezTo>
                    <a:cubicBezTo>
                      <a:pt x="1133811" y="1739302"/>
                      <a:pt x="1125470" y="1763895"/>
                      <a:pt x="1118238" y="1778006"/>
                    </a:cubicBezTo>
                    <a:cubicBezTo>
                      <a:pt x="1111006" y="1792117"/>
                      <a:pt x="1106949" y="1789295"/>
                      <a:pt x="1101305" y="1794940"/>
                    </a:cubicBezTo>
                    <a:cubicBezTo>
                      <a:pt x="1080023" y="1858784"/>
                      <a:pt x="1108731" y="1780088"/>
                      <a:pt x="1075905" y="1845740"/>
                    </a:cubicBezTo>
                    <a:cubicBezTo>
                      <a:pt x="1071914" y="1853722"/>
                      <a:pt x="1073749" y="1864829"/>
                      <a:pt x="1067438" y="1871140"/>
                    </a:cubicBezTo>
                    <a:cubicBezTo>
                      <a:pt x="1061127" y="1877451"/>
                      <a:pt x="1050505" y="1876784"/>
                      <a:pt x="1042038" y="1879606"/>
                    </a:cubicBezTo>
                    <a:cubicBezTo>
                      <a:pt x="979479" y="1942169"/>
                      <a:pt x="1076633" y="1850058"/>
                      <a:pt x="999705" y="1905006"/>
                    </a:cubicBezTo>
                    <a:cubicBezTo>
                      <a:pt x="986714" y="1914285"/>
                      <a:pt x="973599" y="1934111"/>
                      <a:pt x="965838" y="1938873"/>
                    </a:cubicBezTo>
                    <a:cubicBezTo>
                      <a:pt x="958077" y="1943635"/>
                      <a:pt x="957371" y="1935345"/>
                      <a:pt x="953138" y="1933581"/>
                    </a:cubicBezTo>
                    <a:cubicBezTo>
                      <a:pt x="947494" y="1942048"/>
                      <a:pt x="935147" y="1952807"/>
                      <a:pt x="923505" y="1962156"/>
                    </a:cubicBezTo>
                    <a:cubicBezTo>
                      <a:pt x="911863" y="1971505"/>
                      <a:pt x="897575" y="1979619"/>
                      <a:pt x="883288" y="1989673"/>
                    </a:cubicBezTo>
                    <a:cubicBezTo>
                      <a:pt x="869001" y="1999727"/>
                      <a:pt x="850833" y="2014896"/>
                      <a:pt x="837780" y="2022481"/>
                    </a:cubicBezTo>
                    <a:cubicBezTo>
                      <a:pt x="824727" y="2030066"/>
                      <a:pt x="849084" y="2020478"/>
                      <a:pt x="804972" y="2035181"/>
                    </a:cubicBezTo>
                    <a:cubicBezTo>
                      <a:pt x="799327" y="2040826"/>
                      <a:pt x="770752" y="2064815"/>
                      <a:pt x="759463" y="2074340"/>
                    </a:cubicBezTo>
                    <a:cubicBezTo>
                      <a:pt x="748174" y="2083865"/>
                      <a:pt x="745881" y="2084394"/>
                      <a:pt x="737238" y="2092331"/>
                    </a:cubicBezTo>
                    <a:cubicBezTo>
                      <a:pt x="728595" y="2100269"/>
                      <a:pt x="717483" y="2125845"/>
                      <a:pt x="707605" y="2121965"/>
                    </a:cubicBezTo>
                    <a:cubicBezTo>
                      <a:pt x="686322" y="2185811"/>
                      <a:pt x="689260" y="2154950"/>
                      <a:pt x="676913" y="2170648"/>
                    </a:cubicBezTo>
                    <a:cubicBezTo>
                      <a:pt x="664566" y="2186346"/>
                      <a:pt x="706315" y="2167628"/>
                      <a:pt x="633522" y="2216156"/>
                    </a:cubicBezTo>
                    <a:cubicBezTo>
                      <a:pt x="614171" y="2274208"/>
                      <a:pt x="620292" y="2262018"/>
                      <a:pt x="616588" y="2280715"/>
                    </a:cubicBezTo>
                    <a:cubicBezTo>
                      <a:pt x="612884" y="2299412"/>
                      <a:pt x="620822" y="2310525"/>
                      <a:pt x="611297" y="2328340"/>
                    </a:cubicBezTo>
                    <a:cubicBezTo>
                      <a:pt x="601772" y="2346155"/>
                      <a:pt x="577959" y="2366439"/>
                      <a:pt x="559438" y="2387606"/>
                    </a:cubicBezTo>
                    <a:cubicBezTo>
                      <a:pt x="540917" y="2408773"/>
                      <a:pt x="538429" y="2407520"/>
                      <a:pt x="500172" y="2455340"/>
                    </a:cubicBezTo>
                    <a:cubicBezTo>
                      <a:pt x="482001" y="2478053"/>
                      <a:pt x="482284" y="2469648"/>
                      <a:pt x="457838" y="2489206"/>
                    </a:cubicBezTo>
                    <a:cubicBezTo>
                      <a:pt x="397517" y="2537463"/>
                      <a:pt x="493683" y="2470955"/>
                      <a:pt x="415505" y="2523073"/>
                    </a:cubicBezTo>
                    <a:cubicBezTo>
                      <a:pt x="412683" y="2545651"/>
                      <a:pt x="386048" y="2544769"/>
                      <a:pt x="378463" y="2562231"/>
                    </a:cubicBezTo>
                    <a:cubicBezTo>
                      <a:pt x="370878" y="2579693"/>
                      <a:pt x="372290" y="2602624"/>
                      <a:pt x="369997" y="2627848"/>
                    </a:cubicBezTo>
                    <a:cubicBezTo>
                      <a:pt x="367704" y="2653072"/>
                      <a:pt x="364176" y="2685880"/>
                      <a:pt x="364705" y="2713573"/>
                    </a:cubicBezTo>
                    <a:cubicBezTo>
                      <a:pt x="365234" y="2741266"/>
                      <a:pt x="373172" y="2762256"/>
                      <a:pt x="373172" y="2794006"/>
                    </a:cubicBezTo>
                    <a:cubicBezTo>
                      <a:pt x="373172" y="2825756"/>
                      <a:pt x="368367" y="2867458"/>
                      <a:pt x="364705" y="2904073"/>
                    </a:cubicBezTo>
                    <a:cubicBezTo>
                      <a:pt x="362719" y="2923930"/>
                      <a:pt x="360725" y="2943895"/>
                      <a:pt x="356238" y="2963340"/>
                    </a:cubicBezTo>
                    <a:cubicBezTo>
                      <a:pt x="352224" y="2980732"/>
                      <a:pt x="346713" y="2983801"/>
                      <a:pt x="339305" y="3014140"/>
                    </a:cubicBezTo>
                    <a:cubicBezTo>
                      <a:pt x="331897" y="3044479"/>
                      <a:pt x="322548" y="3112035"/>
                      <a:pt x="311788" y="3145373"/>
                    </a:cubicBezTo>
                    <a:cubicBezTo>
                      <a:pt x="301028" y="3178711"/>
                      <a:pt x="282155" y="3197232"/>
                      <a:pt x="274747" y="3214165"/>
                    </a:cubicBezTo>
                    <a:cubicBezTo>
                      <a:pt x="267339" y="3231098"/>
                      <a:pt x="273335" y="3237448"/>
                      <a:pt x="267338" y="3246973"/>
                    </a:cubicBezTo>
                    <a:cubicBezTo>
                      <a:pt x="261341" y="3256498"/>
                      <a:pt x="246348" y="3263554"/>
                      <a:pt x="238763" y="3271315"/>
                    </a:cubicBezTo>
                    <a:cubicBezTo>
                      <a:pt x="231178" y="3279076"/>
                      <a:pt x="226769" y="3286485"/>
                      <a:pt x="221830" y="3293540"/>
                    </a:cubicBezTo>
                    <a:cubicBezTo>
                      <a:pt x="216891" y="3300595"/>
                      <a:pt x="217597" y="3308004"/>
                      <a:pt x="209130" y="3313648"/>
                    </a:cubicBezTo>
                    <a:cubicBezTo>
                      <a:pt x="198899" y="3337990"/>
                      <a:pt x="186376" y="3370269"/>
                      <a:pt x="178438" y="3386673"/>
                    </a:cubicBezTo>
                    <a:cubicBezTo>
                      <a:pt x="170501" y="3403077"/>
                      <a:pt x="169972" y="3406429"/>
                      <a:pt x="161505" y="3412073"/>
                    </a:cubicBezTo>
                    <a:cubicBezTo>
                      <a:pt x="88713" y="3460600"/>
                      <a:pt x="180812" y="3402420"/>
                      <a:pt x="110705" y="3437473"/>
                    </a:cubicBezTo>
                    <a:cubicBezTo>
                      <a:pt x="45053" y="3470299"/>
                      <a:pt x="123749" y="3441591"/>
                      <a:pt x="59905" y="3462873"/>
                    </a:cubicBezTo>
                    <a:cubicBezTo>
                      <a:pt x="48616" y="3471340"/>
                      <a:pt x="36752" y="3479090"/>
                      <a:pt x="26038" y="3488273"/>
                    </a:cubicBezTo>
                    <a:cubicBezTo>
                      <a:pt x="16947" y="3496065"/>
                      <a:pt x="7280" y="3503710"/>
                      <a:pt x="638" y="3513673"/>
                    </a:cubicBezTo>
                    <a:cubicBezTo>
                      <a:pt x="-4312" y="3521099"/>
                      <a:pt x="21193" y="3542860"/>
                      <a:pt x="20747" y="3551773"/>
                    </a:cubicBezTo>
                    <a:cubicBezTo>
                      <a:pt x="18351" y="3599691"/>
                      <a:pt x="12457" y="3661135"/>
                      <a:pt x="17572" y="367454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ZoneTexte 42"/>
              <p:cNvSpPr txBox="1"/>
              <p:nvPr/>
            </p:nvSpPr>
            <p:spPr>
              <a:xfrm>
                <a:off x="3771669" y="1765053"/>
                <a:ext cx="187551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(7,8,9) </a:t>
                </a:r>
                <a:r>
                  <a:rPr lang="fr-FR" sz="1600" b="1" dirty="0" err="1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Robustness</a:t>
                </a:r>
                <a:endParaRPr lang="fr-FR" sz="1600" b="1" dirty="0" smtClean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fr-FR" sz="1600" dirty="0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fr-FR" sz="1600" dirty="0" err="1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error</a:t>
                </a:r>
                <a:r>
                  <a:rPr lang="fr-FR" sz="1600" dirty="0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simulation)</a:t>
                </a:r>
                <a:endParaRPr lang="fr-FR" sz="160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" name="Groupe 4"/>
            <p:cNvGrpSpPr/>
            <p:nvPr/>
          </p:nvGrpSpPr>
          <p:grpSpPr>
            <a:xfrm>
              <a:off x="864193" y="806399"/>
              <a:ext cx="590536" cy="5040000"/>
              <a:chOff x="864193" y="806399"/>
              <a:chExt cx="590536" cy="5040000"/>
            </a:xfrm>
          </p:grpSpPr>
          <p:cxnSp>
            <p:nvCxnSpPr>
              <p:cNvPr id="21" name="Connecteur droit avec flèche 20"/>
              <p:cNvCxnSpPr/>
              <p:nvPr/>
            </p:nvCxnSpPr>
            <p:spPr>
              <a:xfrm flipV="1">
                <a:off x="1454729" y="806399"/>
                <a:ext cx="0" cy="504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ZoneTexte 28"/>
              <p:cNvSpPr txBox="1"/>
              <p:nvPr/>
            </p:nvSpPr>
            <p:spPr>
              <a:xfrm rot="16200000">
                <a:off x="354374" y="1919055"/>
                <a:ext cx="160441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(5) </a:t>
                </a:r>
                <a:r>
                  <a:rPr lang="fr-FR" sz="1600" b="1" dirty="0" smtClean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Relevance</a:t>
                </a:r>
                <a:endParaRPr lang="fr-FR" sz="1600" b="1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fr-FR" sz="1600" dirty="0" smtClean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(business value)</a:t>
                </a:r>
                <a:endParaRPr lang="fr-FR" sz="1600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" name="Groupe 3"/>
            <p:cNvGrpSpPr/>
            <p:nvPr/>
          </p:nvGrpSpPr>
          <p:grpSpPr>
            <a:xfrm>
              <a:off x="1529542" y="5902034"/>
              <a:ext cx="8640000" cy="584776"/>
              <a:chOff x="1529542" y="5902034"/>
              <a:chExt cx="8640000" cy="584776"/>
            </a:xfrm>
          </p:grpSpPr>
          <p:cxnSp>
            <p:nvCxnSpPr>
              <p:cNvPr id="23" name="Connecteur droit avec flèche 22"/>
              <p:cNvCxnSpPr/>
              <p:nvPr/>
            </p:nvCxnSpPr>
            <p:spPr>
              <a:xfrm>
                <a:off x="1529542" y="5902034"/>
                <a:ext cx="864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ZoneTexte 23"/>
              <p:cNvSpPr txBox="1"/>
              <p:nvPr/>
            </p:nvSpPr>
            <p:spPr>
              <a:xfrm>
                <a:off x="8520275" y="5902035"/>
                <a:ext cx="14462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(2,3,4) </a:t>
                </a:r>
                <a:r>
                  <a:rPr lang="fr-FR" sz="1600" b="1" dirty="0" err="1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fr-FR" sz="1600" b="1" dirty="0" err="1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ost</a:t>
                </a:r>
                <a:endParaRPr lang="fr-FR" sz="1600" b="1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fr-FR" sz="16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fr-FR" sz="1600" dirty="0" err="1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needed</a:t>
                </a:r>
                <a:r>
                  <a:rPr lang="fr-FR" sz="16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time)</a:t>
                </a:r>
                <a:endParaRPr lang="fr-FR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1177200" y="820407"/>
              <a:ext cx="720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856175" y="242338"/>
              <a:ext cx="11059899" cy="5964061"/>
              <a:chOff x="856175" y="242338"/>
              <a:chExt cx="11059899" cy="5964061"/>
            </a:xfrm>
          </p:grpSpPr>
          <p:grpSp>
            <p:nvGrpSpPr>
              <p:cNvPr id="19" name="Groupe 18"/>
              <p:cNvGrpSpPr/>
              <p:nvPr/>
            </p:nvGrpSpPr>
            <p:grpSpPr>
              <a:xfrm>
                <a:off x="1523782" y="806399"/>
                <a:ext cx="8640000" cy="374008"/>
                <a:chOff x="1523782" y="806399"/>
                <a:chExt cx="8640000" cy="374008"/>
              </a:xfrm>
            </p:grpSpPr>
            <p:cxnSp>
              <p:nvCxnSpPr>
                <p:cNvPr id="9" name="Connecteur droit 8"/>
                <p:cNvCxnSpPr/>
                <p:nvPr/>
              </p:nvCxnSpPr>
              <p:spPr>
                <a:xfrm>
                  <a:off x="1523782" y="1180407"/>
                  <a:ext cx="8640000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ZoneTexte 13"/>
                <p:cNvSpPr txBox="1"/>
                <p:nvPr/>
              </p:nvSpPr>
              <p:spPr>
                <a:xfrm>
                  <a:off x="8434851" y="806399"/>
                  <a:ext cx="12488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i="1" dirty="0" err="1" smtClean="0">
                      <a:solidFill>
                        <a:srgbClr val="7F7F7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groundtruth</a:t>
                  </a:r>
                  <a:endParaRPr lang="fr-FR" sz="1600" i="1" dirty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8" name="Groupe 17"/>
              <p:cNvGrpSpPr/>
              <p:nvPr/>
            </p:nvGrpSpPr>
            <p:grpSpPr>
              <a:xfrm>
                <a:off x="856175" y="242338"/>
                <a:ext cx="11059899" cy="5964061"/>
                <a:chOff x="856175" y="242338"/>
                <a:chExt cx="11059899" cy="5964061"/>
              </a:xfrm>
            </p:grpSpPr>
            <p:grpSp>
              <p:nvGrpSpPr>
                <p:cNvPr id="12" name="Groupe 11"/>
                <p:cNvGrpSpPr/>
                <p:nvPr/>
              </p:nvGrpSpPr>
              <p:grpSpPr>
                <a:xfrm>
                  <a:off x="1163782" y="806399"/>
                  <a:ext cx="9000000" cy="5400000"/>
                  <a:chOff x="2485506" y="-191128"/>
                  <a:chExt cx="9000000" cy="5400000"/>
                </a:xfrm>
              </p:grpSpPr>
              <p:cxnSp>
                <p:nvCxnSpPr>
                  <p:cNvPr id="6" name="Connecteur droit avec flèche 5"/>
                  <p:cNvCxnSpPr/>
                  <p:nvPr/>
                </p:nvCxnSpPr>
                <p:spPr>
                  <a:xfrm flipV="1">
                    <a:off x="2845506" y="-191128"/>
                    <a:ext cx="0" cy="540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necteur droit avec flèche 6"/>
                  <p:cNvCxnSpPr/>
                  <p:nvPr/>
                </p:nvCxnSpPr>
                <p:spPr>
                  <a:xfrm rot="5400000" flipH="1" flipV="1">
                    <a:off x="6985506" y="348872"/>
                    <a:ext cx="0" cy="900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Rectangle 9"/>
                  <p:cNvSpPr/>
                  <p:nvPr/>
                </p:nvSpPr>
                <p:spPr>
                  <a:xfrm>
                    <a:off x="2485506" y="4488872"/>
                    <a:ext cx="720000" cy="72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6" name="ZoneTexte 15"/>
                <p:cNvSpPr txBox="1"/>
                <p:nvPr/>
              </p:nvSpPr>
              <p:spPr>
                <a:xfrm>
                  <a:off x="856175" y="242338"/>
                  <a:ext cx="13301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i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erformance</a:t>
                  </a:r>
                </a:p>
                <a:p>
                  <a:pPr algn="ctr"/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(vmeasure)</a:t>
                  </a:r>
                  <a:endPara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ZoneTexte 16"/>
                <p:cNvSpPr txBox="1"/>
                <p:nvPr/>
              </p:nvSpPr>
              <p:spPr>
                <a:xfrm>
                  <a:off x="10046395" y="5554011"/>
                  <a:ext cx="186967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i="1" dirty="0" err="1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iterations</a:t>
                  </a:r>
                  <a:endPara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 algn="ctr"/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(nb of annotations)</a:t>
                  </a:r>
                  <a:endPara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41" name="Groupe 40"/>
            <p:cNvGrpSpPr/>
            <p:nvPr/>
          </p:nvGrpSpPr>
          <p:grpSpPr>
            <a:xfrm>
              <a:off x="1537855" y="1121007"/>
              <a:ext cx="9907979" cy="3783502"/>
              <a:chOff x="1537855" y="1121007"/>
              <a:chExt cx="9907979" cy="3783502"/>
            </a:xfrm>
          </p:grpSpPr>
          <p:grpSp>
            <p:nvGrpSpPr>
              <p:cNvPr id="38" name="Groupe 37"/>
              <p:cNvGrpSpPr/>
              <p:nvPr/>
            </p:nvGrpSpPr>
            <p:grpSpPr>
              <a:xfrm>
                <a:off x="1537855" y="1170184"/>
                <a:ext cx="9907979" cy="3734325"/>
                <a:chOff x="1537855" y="1170184"/>
                <a:chExt cx="9907979" cy="3734325"/>
              </a:xfrm>
            </p:grpSpPr>
            <p:sp>
              <p:nvSpPr>
                <p:cNvPr id="25" name="Forme libre 24"/>
                <p:cNvSpPr/>
                <p:nvPr/>
              </p:nvSpPr>
              <p:spPr>
                <a:xfrm>
                  <a:off x="1537855" y="1196735"/>
                  <a:ext cx="8287789" cy="3707774"/>
                </a:xfrm>
                <a:custGeom>
                  <a:avLst/>
                  <a:gdLst>
                    <a:gd name="connsiteX0" fmla="*/ 0 w 8287789"/>
                    <a:gd name="connsiteY0" fmla="*/ 3707774 h 3707774"/>
                    <a:gd name="connsiteX1" fmla="*/ 41563 w 8287789"/>
                    <a:gd name="connsiteY1" fmla="*/ 3691149 h 3707774"/>
                    <a:gd name="connsiteX2" fmla="*/ 49876 w 8287789"/>
                    <a:gd name="connsiteY2" fmla="*/ 3666210 h 3707774"/>
                    <a:gd name="connsiteX3" fmla="*/ 66501 w 8287789"/>
                    <a:gd name="connsiteY3" fmla="*/ 3641272 h 3707774"/>
                    <a:gd name="connsiteX4" fmla="*/ 99752 w 8287789"/>
                    <a:gd name="connsiteY4" fmla="*/ 3608021 h 3707774"/>
                    <a:gd name="connsiteX5" fmla="*/ 116378 w 8287789"/>
                    <a:gd name="connsiteY5" fmla="*/ 3591396 h 3707774"/>
                    <a:gd name="connsiteX6" fmla="*/ 141316 w 8287789"/>
                    <a:gd name="connsiteY6" fmla="*/ 3583083 h 3707774"/>
                    <a:gd name="connsiteX7" fmla="*/ 199505 w 8287789"/>
                    <a:gd name="connsiteY7" fmla="*/ 3524894 h 3707774"/>
                    <a:gd name="connsiteX8" fmla="*/ 266007 w 8287789"/>
                    <a:gd name="connsiteY8" fmla="*/ 3466705 h 3707774"/>
                    <a:gd name="connsiteX9" fmla="*/ 290945 w 8287789"/>
                    <a:gd name="connsiteY9" fmla="*/ 3458392 h 3707774"/>
                    <a:gd name="connsiteX10" fmla="*/ 315883 w 8287789"/>
                    <a:gd name="connsiteY10" fmla="*/ 3433454 h 3707774"/>
                    <a:gd name="connsiteX11" fmla="*/ 365760 w 8287789"/>
                    <a:gd name="connsiteY11" fmla="*/ 3400203 h 3707774"/>
                    <a:gd name="connsiteX12" fmla="*/ 415636 w 8287789"/>
                    <a:gd name="connsiteY12" fmla="*/ 3358640 h 3707774"/>
                    <a:gd name="connsiteX13" fmla="*/ 465512 w 8287789"/>
                    <a:gd name="connsiteY13" fmla="*/ 3300450 h 3707774"/>
                    <a:gd name="connsiteX14" fmla="*/ 482138 w 8287789"/>
                    <a:gd name="connsiteY14" fmla="*/ 3283825 h 3707774"/>
                    <a:gd name="connsiteX15" fmla="*/ 532014 w 8287789"/>
                    <a:gd name="connsiteY15" fmla="*/ 3267200 h 3707774"/>
                    <a:gd name="connsiteX16" fmla="*/ 598516 w 8287789"/>
                    <a:gd name="connsiteY16" fmla="*/ 3250574 h 3707774"/>
                    <a:gd name="connsiteX17" fmla="*/ 623454 w 8287789"/>
                    <a:gd name="connsiteY17" fmla="*/ 3233949 h 3707774"/>
                    <a:gd name="connsiteX18" fmla="*/ 673330 w 8287789"/>
                    <a:gd name="connsiteY18" fmla="*/ 3225636 h 3707774"/>
                    <a:gd name="connsiteX19" fmla="*/ 706581 w 8287789"/>
                    <a:gd name="connsiteY19" fmla="*/ 3217323 h 3707774"/>
                    <a:gd name="connsiteX20" fmla="*/ 764770 w 8287789"/>
                    <a:gd name="connsiteY20" fmla="*/ 3209010 h 3707774"/>
                    <a:gd name="connsiteX21" fmla="*/ 806334 w 8287789"/>
                    <a:gd name="connsiteY21" fmla="*/ 3200698 h 3707774"/>
                    <a:gd name="connsiteX22" fmla="*/ 864523 w 8287789"/>
                    <a:gd name="connsiteY22" fmla="*/ 3192385 h 3707774"/>
                    <a:gd name="connsiteX23" fmla="*/ 897774 w 8287789"/>
                    <a:gd name="connsiteY23" fmla="*/ 3184072 h 3707774"/>
                    <a:gd name="connsiteX24" fmla="*/ 939338 w 8287789"/>
                    <a:gd name="connsiteY24" fmla="*/ 3175760 h 3707774"/>
                    <a:gd name="connsiteX25" fmla="*/ 1005840 w 8287789"/>
                    <a:gd name="connsiteY25" fmla="*/ 3150821 h 3707774"/>
                    <a:gd name="connsiteX26" fmla="*/ 1072341 w 8287789"/>
                    <a:gd name="connsiteY26" fmla="*/ 3134196 h 3707774"/>
                    <a:gd name="connsiteX27" fmla="*/ 1097280 w 8287789"/>
                    <a:gd name="connsiteY27" fmla="*/ 3125883 h 3707774"/>
                    <a:gd name="connsiteX28" fmla="*/ 1122218 w 8287789"/>
                    <a:gd name="connsiteY28" fmla="*/ 3109258 h 3707774"/>
                    <a:gd name="connsiteX29" fmla="*/ 1180407 w 8287789"/>
                    <a:gd name="connsiteY29" fmla="*/ 3092632 h 3707774"/>
                    <a:gd name="connsiteX30" fmla="*/ 1205345 w 8287789"/>
                    <a:gd name="connsiteY30" fmla="*/ 3076007 h 3707774"/>
                    <a:gd name="connsiteX31" fmla="*/ 1255221 w 8287789"/>
                    <a:gd name="connsiteY31" fmla="*/ 3034443 h 3707774"/>
                    <a:gd name="connsiteX32" fmla="*/ 1321723 w 8287789"/>
                    <a:gd name="connsiteY32" fmla="*/ 3009505 h 3707774"/>
                    <a:gd name="connsiteX33" fmla="*/ 1363287 w 8287789"/>
                    <a:gd name="connsiteY33" fmla="*/ 2984567 h 3707774"/>
                    <a:gd name="connsiteX34" fmla="*/ 1379912 w 8287789"/>
                    <a:gd name="connsiteY34" fmla="*/ 2967941 h 3707774"/>
                    <a:gd name="connsiteX35" fmla="*/ 1429789 w 8287789"/>
                    <a:gd name="connsiteY35" fmla="*/ 2934690 h 3707774"/>
                    <a:gd name="connsiteX36" fmla="*/ 1479665 w 8287789"/>
                    <a:gd name="connsiteY36" fmla="*/ 2901440 h 3707774"/>
                    <a:gd name="connsiteX37" fmla="*/ 1504603 w 8287789"/>
                    <a:gd name="connsiteY37" fmla="*/ 2884814 h 3707774"/>
                    <a:gd name="connsiteX38" fmla="*/ 1537854 w 8287789"/>
                    <a:gd name="connsiteY38" fmla="*/ 2851563 h 3707774"/>
                    <a:gd name="connsiteX39" fmla="*/ 1562792 w 8287789"/>
                    <a:gd name="connsiteY39" fmla="*/ 2834938 h 3707774"/>
                    <a:gd name="connsiteX40" fmla="*/ 1604356 w 8287789"/>
                    <a:gd name="connsiteY40" fmla="*/ 2793374 h 3707774"/>
                    <a:gd name="connsiteX41" fmla="*/ 1654232 w 8287789"/>
                    <a:gd name="connsiteY41" fmla="*/ 2760123 h 3707774"/>
                    <a:gd name="connsiteX42" fmla="*/ 1712421 w 8287789"/>
                    <a:gd name="connsiteY42" fmla="*/ 2710247 h 3707774"/>
                    <a:gd name="connsiteX43" fmla="*/ 1729047 w 8287789"/>
                    <a:gd name="connsiteY43" fmla="*/ 2693621 h 3707774"/>
                    <a:gd name="connsiteX44" fmla="*/ 1753985 w 8287789"/>
                    <a:gd name="connsiteY44" fmla="*/ 2685309 h 3707774"/>
                    <a:gd name="connsiteX45" fmla="*/ 1787236 w 8287789"/>
                    <a:gd name="connsiteY45" fmla="*/ 2643745 h 3707774"/>
                    <a:gd name="connsiteX46" fmla="*/ 1837112 w 8287789"/>
                    <a:gd name="connsiteY46" fmla="*/ 2610494 h 3707774"/>
                    <a:gd name="connsiteX47" fmla="*/ 1862050 w 8287789"/>
                    <a:gd name="connsiteY47" fmla="*/ 2593869 h 3707774"/>
                    <a:gd name="connsiteX48" fmla="*/ 1903614 w 8287789"/>
                    <a:gd name="connsiteY48" fmla="*/ 2552305 h 3707774"/>
                    <a:gd name="connsiteX49" fmla="*/ 1986741 w 8287789"/>
                    <a:gd name="connsiteY49" fmla="*/ 2519054 h 3707774"/>
                    <a:gd name="connsiteX50" fmla="*/ 2011680 w 8287789"/>
                    <a:gd name="connsiteY50" fmla="*/ 2502429 h 3707774"/>
                    <a:gd name="connsiteX51" fmla="*/ 2061556 w 8287789"/>
                    <a:gd name="connsiteY51" fmla="*/ 2485803 h 3707774"/>
                    <a:gd name="connsiteX52" fmla="*/ 2086494 w 8287789"/>
                    <a:gd name="connsiteY52" fmla="*/ 2469178 h 3707774"/>
                    <a:gd name="connsiteX53" fmla="*/ 2169621 w 8287789"/>
                    <a:gd name="connsiteY53" fmla="*/ 2444240 h 3707774"/>
                    <a:gd name="connsiteX54" fmla="*/ 2194560 w 8287789"/>
                    <a:gd name="connsiteY54" fmla="*/ 2435927 h 3707774"/>
                    <a:gd name="connsiteX55" fmla="*/ 2219498 w 8287789"/>
                    <a:gd name="connsiteY55" fmla="*/ 2419301 h 3707774"/>
                    <a:gd name="connsiteX56" fmla="*/ 2261061 w 8287789"/>
                    <a:gd name="connsiteY56" fmla="*/ 2410989 h 3707774"/>
                    <a:gd name="connsiteX57" fmla="*/ 2286000 w 8287789"/>
                    <a:gd name="connsiteY57" fmla="*/ 2402676 h 3707774"/>
                    <a:gd name="connsiteX58" fmla="*/ 2327563 w 8287789"/>
                    <a:gd name="connsiteY58" fmla="*/ 2386050 h 3707774"/>
                    <a:gd name="connsiteX59" fmla="*/ 2377440 w 8287789"/>
                    <a:gd name="connsiteY59" fmla="*/ 2369425 h 3707774"/>
                    <a:gd name="connsiteX60" fmla="*/ 2452254 w 8287789"/>
                    <a:gd name="connsiteY60" fmla="*/ 2344487 h 3707774"/>
                    <a:gd name="connsiteX61" fmla="*/ 2502130 w 8287789"/>
                    <a:gd name="connsiteY61" fmla="*/ 2327861 h 3707774"/>
                    <a:gd name="connsiteX62" fmla="*/ 2527069 w 8287789"/>
                    <a:gd name="connsiteY62" fmla="*/ 2319549 h 3707774"/>
                    <a:gd name="connsiteX63" fmla="*/ 2560320 w 8287789"/>
                    <a:gd name="connsiteY63" fmla="*/ 2311236 h 3707774"/>
                    <a:gd name="connsiteX64" fmla="*/ 2626821 w 8287789"/>
                    <a:gd name="connsiteY64" fmla="*/ 2286298 h 3707774"/>
                    <a:gd name="connsiteX65" fmla="*/ 2660072 w 8287789"/>
                    <a:gd name="connsiteY65" fmla="*/ 2269672 h 3707774"/>
                    <a:gd name="connsiteX66" fmla="*/ 2718261 w 8287789"/>
                    <a:gd name="connsiteY66" fmla="*/ 2244734 h 3707774"/>
                    <a:gd name="connsiteX67" fmla="*/ 2759825 w 8287789"/>
                    <a:gd name="connsiteY67" fmla="*/ 2211483 h 3707774"/>
                    <a:gd name="connsiteX68" fmla="*/ 2776450 w 8287789"/>
                    <a:gd name="connsiteY68" fmla="*/ 2186545 h 3707774"/>
                    <a:gd name="connsiteX69" fmla="*/ 2801389 w 8287789"/>
                    <a:gd name="connsiteY69" fmla="*/ 2169920 h 3707774"/>
                    <a:gd name="connsiteX70" fmla="*/ 2834640 w 8287789"/>
                    <a:gd name="connsiteY70" fmla="*/ 2136669 h 3707774"/>
                    <a:gd name="connsiteX71" fmla="*/ 2892829 w 8287789"/>
                    <a:gd name="connsiteY71" fmla="*/ 2078480 h 3707774"/>
                    <a:gd name="connsiteX72" fmla="*/ 2909454 w 8287789"/>
                    <a:gd name="connsiteY72" fmla="*/ 2061854 h 3707774"/>
                    <a:gd name="connsiteX73" fmla="*/ 2934392 w 8287789"/>
                    <a:gd name="connsiteY73" fmla="*/ 2053541 h 3707774"/>
                    <a:gd name="connsiteX74" fmla="*/ 2975956 w 8287789"/>
                    <a:gd name="connsiteY74" fmla="*/ 2028603 h 3707774"/>
                    <a:gd name="connsiteX75" fmla="*/ 3034145 w 8287789"/>
                    <a:gd name="connsiteY75" fmla="*/ 1987040 h 3707774"/>
                    <a:gd name="connsiteX76" fmla="*/ 3067396 w 8287789"/>
                    <a:gd name="connsiteY76" fmla="*/ 1978727 h 3707774"/>
                    <a:gd name="connsiteX77" fmla="*/ 3084021 w 8287789"/>
                    <a:gd name="connsiteY77" fmla="*/ 1962101 h 3707774"/>
                    <a:gd name="connsiteX78" fmla="*/ 3108960 w 8287789"/>
                    <a:gd name="connsiteY78" fmla="*/ 1953789 h 3707774"/>
                    <a:gd name="connsiteX79" fmla="*/ 3175461 w 8287789"/>
                    <a:gd name="connsiteY79" fmla="*/ 1937163 h 3707774"/>
                    <a:gd name="connsiteX80" fmla="*/ 3200400 w 8287789"/>
                    <a:gd name="connsiteY80" fmla="*/ 1928850 h 3707774"/>
                    <a:gd name="connsiteX81" fmla="*/ 3258589 w 8287789"/>
                    <a:gd name="connsiteY81" fmla="*/ 1912225 h 3707774"/>
                    <a:gd name="connsiteX82" fmla="*/ 3308465 w 8287789"/>
                    <a:gd name="connsiteY82" fmla="*/ 1878974 h 3707774"/>
                    <a:gd name="connsiteX83" fmla="*/ 3333403 w 8287789"/>
                    <a:gd name="connsiteY83" fmla="*/ 1862349 h 3707774"/>
                    <a:gd name="connsiteX84" fmla="*/ 3350029 w 8287789"/>
                    <a:gd name="connsiteY84" fmla="*/ 1845723 h 3707774"/>
                    <a:gd name="connsiteX85" fmla="*/ 3374967 w 8287789"/>
                    <a:gd name="connsiteY85" fmla="*/ 1837410 h 3707774"/>
                    <a:gd name="connsiteX86" fmla="*/ 3441469 w 8287789"/>
                    <a:gd name="connsiteY86" fmla="*/ 1770909 h 3707774"/>
                    <a:gd name="connsiteX87" fmla="*/ 3458094 w 8287789"/>
                    <a:gd name="connsiteY87" fmla="*/ 1754283 h 3707774"/>
                    <a:gd name="connsiteX88" fmla="*/ 3499658 w 8287789"/>
                    <a:gd name="connsiteY88" fmla="*/ 1721032 h 3707774"/>
                    <a:gd name="connsiteX89" fmla="*/ 3524596 w 8287789"/>
                    <a:gd name="connsiteY89" fmla="*/ 1704407 h 3707774"/>
                    <a:gd name="connsiteX90" fmla="*/ 3557847 w 8287789"/>
                    <a:gd name="connsiteY90" fmla="*/ 1671156 h 3707774"/>
                    <a:gd name="connsiteX91" fmla="*/ 3607723 w 8287789"/>
                    <a:gd name="connsiteY91" fmla="*/ 1637905 h 3707774"/>
                    <a:gd name="connsiteX92" fmla="*/ 3674225 w 8287789"/>
                    <a:gd name="connsiteY92" fmla="*/ 1588029 h 3707774"/>
                    <a:gd name="connsiteX93" fmla="*/ 3699163 w 8287789"/>
                    <a:gd name="connsiteY93" fmla="*/ 1579716 h 3707774"/>
                    <a:gd name="connsiteX94" fmla="*/ 3740727 w 8287789"/>
                    <a:gd name="connsiteY94" fmla="*/ 1554778 h 3707774"/>
                    <a:gd name="connsiteX95" fmla="*/ 3757352 w 8287789"/>
                    <a:gd name="connsiteY95" fmla="*/ 1538152 h 3707774"/>
                    <a:gd name="connsiteX96" fmla="*/ 3815541 w 8287789"/>
                    <a:gd name="connsiteY96" fmla="*/ 1521527 h 3707774"/>
                    <a:gd name="connsiteX97" fmla="*/ 3931920 w 8287789"/>
                    <a:gd name="connsiteY97" fmla="*/ 1488276 h 3707774"/>
                    <a:gd name="connsiteX98" fmla="*/ 3965170 w 8287789"/>
                    <a:gd name="connsiteY98" fmla="*/ 1479963 h 3707774"/>
                    <a:gd name="connsiteX99" fmla="*/ 3998421 w 8287789"/>
                    <a:gd name="connsiteY99" fmla="*/ 1471650 h 3707774"/>
                    <a:gd name="connsiteX100" fmla="*/ 4031672 w 8287789"/>
                    <a:gd name="connsiteY100" fmla="*/ 1455025 h 3707774"/>
                    <a:gd name="connsiteX101" fmla="*/ 4098174 w 8287789"/>
                    <a:gd name="connsiteY101" fmla="*/ 1430087 h 3707774"/>
                    <a:gd name="connsiteX102" fmla="*/ 4131425 w 8287789"/>
                    <a:gd name="connsiteY102" fmla="*/ 1421774 h 3707774"/>
                    <a:gd name="connsiteX103" fmla="*/ 4156363 w 8287789"/>
                    <a:gd name="connsiteY103" fmla="*/ 1405149 h 3707774"/>
                    <a:gd name="connsiteX104" fmla="*/ 4181301 w 8287789"/>
                    <a:gd name="connsiteY104" fmla="*/ 1396836 h 3707774"/>
                    <a:gd name="connsiteX105" fmla="*/ 4197927 w 8287789"/>
                    <a:gd name="connsiteY105" fmla="*/ 1380210 h 3707774"/>
                    <a:gd name="connsiteX106" fmla="*/ 4264429 w 8287789"/>
                    <a:gd name="connsiteY106" fmla="*/ 1355272 h 3707774"/>
                    <a:gd name="connsiteX107" fmla="*/ 4281054 w 8287789"/>
                    <a:gd name="connsiteY107" fmla="*/ 1330334 h 3707774"/>
                    <a:gd name="connsiteX108" fmla="*/ 4330930 w 8287789"/>
                    <a:gd name="connsiteY108" fmla="*/ 1313709 h 3707774"/>
                    <a:gd name="connsiteX109" fmla="*/ 4397432 w 8287789"/>
                    <a:gd name="connsiteY109" fmla="*/ 1263832 h 3707774"/>
                    <a:gd name="connsiteX110" fmla="*/ 4422370 w 8287789"/>
                    <a:gd name="connsiteY110" fmla="*/ 1255520 h 3707774"/>
                    <a:gd name="connsiteX111" fmla="*/ 4438996 w 8287789"/>
                    <a:gd name="connsiteY111" fmla="*/ 1238894 h 3707774"/>
                    <a:gd name="connsiteX112" fmla="*/ 4463934 w 8287789"/>
                    <a:gd name="connsiteY112" fmla="*/ 1230581 h 3707774"/>
                    <a:gd name="connsiteX113" fmla="*/ 4497185 w 8287789"/>
                    <a:gd name="connsiteY113" fmla="*/ 1213956 h 3707774"/>
                    <a:gd name="connsiteX114" fmla="*/ 4547061 w 8287789"/>
                    <a:gd name="connsiteY114" fmla="*/ 1189018 h 3707774"/>
                    <a:gd name="connsiteX115" fmla="*/ 4563687 w 8287789"/>
                    <a:gd name="connsiteY115" fmla="*/ 1164080 h 3707774"/>
                    <a:gd name="connsiteX116" fmla="*/ 4613563 w 8287789"/>
                    <a:gd name="connsiteY116" fmla="*/ 1130829 h 3707774"/>
                    <a:gd name="connsiteX117" fmla="*/ 4638501 w 8287789"/>
                    <a:gd name="connsiteY117" fmla="*/ 1114203 h 3707774"/>
                    <a:gd name="connsiteX118" fmla="*/ 4663440 w 8287789"/>
                    <a:gd name="connsiteY118" fmla="*/ 1105890 h 3707774"/>
                    <a:gd name="connsiteX119" fmla="*/ 4688378 w 8287789"/>
                    <a:gd name="connsiteY119" fmla="*/ 1089265 h 3707774"/>
                    <a:gd name="connsiteX120" fmla="*/ 4721629 w 8287789"/>
                    <a:gd name="connsiteY120" fmla="*/ 1080952 h 3707774"/>
                    <a:gd name="connsiteX121" fmla="*/ 4804756 w 8287789"/>
                    <a:gd name="connsiteY121" fmla="*/ 1064327 h 3707774"/>
                    <a:gd name="connsiteX122" fmla="*/ 4896196 w 8287789"/>
                    <a:gd name="connsiteY122" fmla="*/ 1047701 h 3707774"/>
                    <a:gd name="connsiteX123" fmla="*/ 4921134 w 8287789"/>
                    <a:gd name="connsiteY123" fmla="*/ 1039389 h 3707774"/>
                    <a:gd name="connsiteX124" fmla="*/ 5004261 w 8287789"/>
                    <a:gd name="connsiteY124" fmla="*/ 1022763 h 3707774"/>
                    <a:gd name="connsiteX125" fmla="*/ 5029200 w 8287789"/>
                    <a:gd name="connsiteY125" fmla="*/ 1014450 h 3707774"/>
                    <a:gd name="connsiteX126" fmla="*/ 5104014 w 8287789"/>
                    <a:gd name="connsiteY126" fmla="*/ 997825 h 3707774"/>
                    <a:gd name="connsiteX127" fmla="*/ 5153890 w 8287789"/>
                    <a:gd name="connsiteY127" fmla="*/ 981200 h 3707774"/>
                    <a:gd name="connsiteX128" fmla="*/ 5178829 w 8287789"/>
                    <a:gd name="connsiteY128" fmla="*/ 972887 h 3707774"/>
                    <a:gd name="connsiteX129" fmla="*/ 5228705 w 8287789"/>
                    <a:gd name="connsiteY129" fmla="*/ 947949 h 3707774"/>
                    <a:gd name="connsiteX130" fmla="*/ 5261956 w 8287789"/>
                    <a:gd name="connsiteY130" fmla="*/ 931323 h 3707774"/>
                    <a:gd name="connsiteX131" fmla="*/ 5311832 w 8287789"/>
                    <a:gd name="connsiteY131" fmla="*/ 914698 h 3707774"/>
                    <a:gd name="connsiteX132" fmla="*/ 5378334 w 8287789"/>
                    <a:gd name="connsiteY132" fmla="*/ 881447 h 3707774"/>
                    <a:gd name="connsiteX133" fmla="*/ 5378334 w 8287789"/>
                    <a:gd name="connsiteY133" fmla="*/ 881447 h 3707774"/>
                    <a:gd name="connsiteX134" fmla="*/ 5403272 w 8287789"/>
                    <a:gd name="connsiteY134" fmla="*/ 864821 h 3707774"/>
                    <a:gd name="connsiteX135" fmla="*/ 5453149 w 8287789"/>
                    <a:gd name="connsiteY135" fmla="*/ 848196 h 3707774"/>
                    <a:gd name="connsiteX136" fmla="*/ 5478087 w 8287789"/>
                    <a:gd name="connsiteY136" fmla="*/ 831570 h 3707774"/>
                    <a:gd name="connsiteX137" fmla="*/ 5527963 w 8287789"/>
                    <a:gd name="connsiteY137" fmla="*/ 814945 h 3707774"/>
                    <a:gd name="connsiteX138" fmla="*/ 5544589 w 8287789"/>
                    <a:gd name="connsiteY138" fmla="*/ 798320 h 3707774"/>
                    <a:gd name="connsiteX139" fmla="*/ 5602778 w 8287789"/>
                    <a:gd name="connsiteY139" fmla="*/ 765069 h 3707774"/>
                    <a:gd name="connsiteX140" fmla="*/ 5619403 w 8287789"/>
                    <a:gd name="connsiteY140" fmla="*/ 748443 h 3707774"/>
                    <a:gd name="connsiteX141" fmla="*/ 5669280 w 8287789"/>
                    <a:gd name="connsiteY141" fmla="*/ 715192 h 3707774"/>
                    <a:gd name="connsiteX142" fmla="*/ 5694218 w 8287789"/>
                    <a:gd name="connsiteY142" fmla="*/ 698567 h 3707774"/>
                    <a:gd name="connsiteX143" fmla="*/ 5719156 w 8287789"/>
                    <a:gd name="connsiteY143" fmla="*/ 690254 h 3707774"/>
                    <a:gd name="connsiteX144" fmla="*/ 5744094 w 8287789"/>
                    <a:gd name="connsiteY144" fmla="*/ 665316 h 3707774"/>
                    <a:gd name="connsiteX145" fmla="*/ 5769032 w 8287789"/>
                    <a:gd name="connsiteY145" fmla="*/ 657003 h 3707774"/>
                    <a:gd name="connsiteX146" fmla="*/ 5827221 w 8287789"/>
                    <a:gd name="connsiteY146" fmla="*/ 632065 h 3707774"/>
                    <a:gd name="connsiteX147" fmla="*/ 5935287 w 8287789"/>
                    <a:gd name="connsiteY147" fmla="*/ 607127 h 3707774"/>
                    <a:gd name="connsiteX148" fmla="*/ 6043352 w 8287789"/>
                    <a:gd name="connsiteY148" fmla="*/ 573876 h 3707774"/>
                    <a:gd name="connsiteX149" fmla="*/ 6076603 w 8287789"/>
                    <a:gd name="connsiteY149" fmla="*/ 557250 h 3707774"/>
                    <a:gd name="connsiteX150" fmla="*/ 6126480 w 8287789"/>
                    <a:gd name="connsiteY150" fmla="*/ 548938 h 3707774"/>
                    <a:gd name="connsiteX151" fmla="*/ 6292734 w 8287789"/>
                    <a:gd name="connsiteY151" fmla="*/ 524000 h 3707774"/>
                    <a:gd name="connsiteX152" fmla="*/ 6400800 w 8287789"/>
                    <a:gd name="connsiteY152" fmla="*/ 507374 h 3707774"/>
                    <a:gd name="connsiteX153" fmla="*/ 6450676 w 8287789"/>
                    <a:gd name="connsiteY153" fmla="*/ 499061 h 3707774"/>
                    <a:gd name="connsiteX154" fmla="*/ 6542116 w 8287789"/>
                    <a:gd name="connsiteY154" fmla="*/ 474123 h 3707774"/>
                    <a:gd name="connsiteX155" fmla="*/ 6641869 w 8287789"/>
                    <a:gd name="connsiteY155" fmla="*/ 457498 h 3707774"/>
                    <a:gd name="connsiteX156" fmla="*/ 6666807 w 8287789"/>
                    <a:gd name="connsiteY156" fmla="*/ 449185 h 3707774"/>
                    <a:gd name="connsiteX157" fmla="*/ 6716683 w 8287789"/>
                    <a:gd name="connsiteY157" fmla="*/ 440872 h 3707774"/>
                    <a:gd name="connsiteX158" fmla="*/ 6741621 w 8287789"/>
                    <a:gd name="connsiteY158" fmla="*/ 432560 h 3707774"/>
                    <a:gd name="connsiteX159" fmla="*/ 6791498 w 8287789"/>
                    <a:gd name="connsiteY159" fmla="*/ 424247 h 3707774"/>
                    <a:gd name="connsiteX160" fmla="*/ 6824749 w 8287789"/>
                    <a:gd name="connsiteY160" fmla="*/ 415934 h 3707774"/>
                    <a:gd name="connsiteX161" fmla="*/ 6957752 w 8287789"/>
                    <a:gd name="connsiteY161" fmla="*/ 407621 h 3707774"/>
                    <a:gd name="connsiteX162" fmla="*/ 6991003 w 8287789"/>
                    <a:gd name="connsiteY162" fmla="*/ 399309 h 3707774"/>
                    <a:gd name="connsiteX163" fmla="*/ 7132320 w 8287789"/>
                    <a:gd name="connsiteY163" fmla="*/ 382683 h 3707774"/>
                    <a:gd name="connsiteX164" fmla="*/ 7207134 w 8287789"/>
                    <a:gd name="connsiteY164" fmla="*/ 366058 h 3707774"/>
                    <a:gd name="connsiteX165" fmla="*/ 7298574 w 8287789"/>
                    <a:gd name="connsiteY165" fmla="*/ 349432 h 3707774"/>
                    <a:gd name="connsiteX166" fmla="*/ 7323512 w 8287789"/>
                    <a:gd name="connsiteY166" fmla="*/ 341120 h 3707774"/>
                    <a:gd name="connsiteX167" fmla="*/ 7356763 w 8287789"/>
                    <a:gd name="connsiteY167" fmla="*/ 332807 h 3707774"/>
                    <a:gd name="connsiteX168" fmla="*/ 7406640 w 8287789"/>
                    <a:gd name="connsiteY168" fmla="*/ 307869 h 3707774"/>
                    <a:gd name="connsiteX169" fmla="*/ 7439890 w 8287789"/>
                    <a:gd name="connsiteY169" fmla="*/ 291243 h 3707774"/>
                    <a:gd name="connsiteX170" fmla="*/ 7481454 w 8287789"/>
                    <a:gd name="connsiteY170" fmla="*/ 274618 h 3707774"/>
                    <a:gd name="connsiteX171" fmla="*/ 7506392 w 8287789"/>
                    <a:gd name="connsiteY171" fmla="*/ 257992 h 3707774"/>
                    <a:gd name="connsiteX172" fmla="*/ 7556269 w 8287789"/>
                    <a:gd name="connsiteY172" fmla="*/ 241367 h 3707774"/>
                    <a:gd name="connsiteX173" fmla="*/ 7581207 w 8287789"/>
                    <a:gd name="connsiteY173" fmla="*/ 233054 h 3707774"/>
                    <a:gd name="connsiteX174" fmla="*/ 7614458 w 8287789"/>
                    <a:gd name="connsiteY174" fmla="*/ 224741 h 3707774"/>
                    <a:gd name="connsiteX175" fmla="*/ 7664334 w 8287789"/>
                    <a:gd name="connsiteY175" fmla="*/ 208116 h 3707774"/>
                    <a:gd name="connsiteX176" fmla="*/ 7705898 w 8287789"/>
                    <a:gd name="connsiteY176" fmla="*/ 199803 h 3707774"/>
                    <a:gd name="connsiteX177" fmla="*/ 7747461 w 8287789"/>
                    <a:gd name="connsiteY177" fmla="*/ 183178 h 3707774"/>
                    <a:gd name="connsiteX178" fmla="*/ 7863840 w 8287789"/>
                    <a:gd name="connsiteY178" fmla="*/ 149927 h 3707774"/>
                    <a:gd name="connsiteX179" fmla="*/ 7905403 w 8287789"/>
                    <a:gd name="connsiteY179" fmla="*/ 141614 h 3707774"/>
                    <a:gd name="connsiteX180" fmla="*/ 7996843 w 8287789"/>
                    <a:gd name="connsiteY180" fmla="*/ 124989 h 3707774"/>
                    <a:gd name="connsiteX181" fmla="*/ 8055032 w 8287789"/>
                    <a:gd name="connsiteY181" fmla="*/ 108363 h 3707774"/>
                    <a:gd name="connsiteX182" fmla="*/ 8079970 w 8287789"/>
                    <a:gd name="connsiteY182" fmla="*/ 91738 h 3707774"/>
                    <a:gd name="connsiteX183" fmla="*/ 8129847 w 8287789"/>
                    <a:gd name="connsiteY183" fmla="*/ 75112 h 3707774"/>
                    <a:gd name="connsiteX184" fmla="*/ 8179723 w 8287789"/>
                    <a:gd name="connsiteY184" fmla="*/ 50174 h 3707774"/>
                    <a:gd name="connsiteX185" fmla="*/ 8204661 w 8287789"/>
                    <a:gd name="connsiteY185" fmla="*/ 41861 h 3707774"/>
                    <a:gd name="connsiteX186" fmla="*/ 8279476 w 8287789"/>
                    <a:gd name="connsiteY186" fmla="*/ 298 h 3707774"/>
                    <a:gd name="connsiteX187" fmla="*/ 8287789 w 8287789"/>
                    <a:gd name="connsiteY187" fmla="*/ 298 h 3707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</a:cxnLst>
                  <a:rect l="l" t="t" r="r" b="b"/>
                  <a:pathLst>
                    <a:path w="8287789" h="3707774">
                      <a:moveTo>
                        <a:pt x="0" y="3707774"/>
                      </a:moveTo>
                      <a:cubicBezTo>
                        <a:pt x="13854" y="3702232"/>
                        <a:pt x="30100" y="3700702"/>
                        <a:pt x="41563" y="3691149"/>
                      </a:cubicBezTo>
                      <a:cubicBezTo>
                        <a:pt x="48295" y="3685539"/>
                        <a:pt x="45957" y="3674048"/>
                        <a:pt x="49876" y="3666210"/>
                      </a:cubicBezTo>
                      <a:cubicBezTo>
                        <a:pt x="54344" y="3657274"/>
                        <a:pt x="59999" y="3648857"/>
                        <a:pt x="66501" y="3641272"/>
                      </a:cubicBezTo>
                      <a:cubicBezTo>
                        <a:pt x="76702" y="3629371"/>
                        <a:pt x="88668" y="3619105"/>
                        <a:pt x="99752" y="3608021"/>
                      </a:cubicBezTo>
                      <a:cubicBezTo>
                        <a:pt x="105294" y="3602479"/>
                        <a:pt x="108943" y="3593874"/>
                        <a:pt x="116378" y="3591396"/>
                      </a:cubicBezTo>
                      <a:lnTo>
                        <a:pt x="141316" y="3583083"/>
                      </a:lnTo>
                      <a:cubicBezTo>
                        <a:pt x="160126" y="3526655"/>
                        <a:pt x="132810" y="3591589"/>
                        <a:pt x="199505" y="3524894"/>
                      </a:cubicBezTo>
                      <a:cubicBezTo>
                        <a:pt x="221175" y="3503224"/>
                        <a:pt x="238512" y="3480452"/>
                        <a:pt x="266007" y="3466705"/>
                      </a:cubicBezTo>
                      <a:cubicBezTo>
                        <a:pt x="273844" y="3462786"/>
                        <a:pt x="282632" y="3461163"/>
                        <a:pt x="290945" y="3458392"/>
                      </a:cubicBezTo>
                      <a:cubicBezTo>
                        <a:pt x="299258" y="3450079"/>
                        <a:pt x="306603" y="3440671"/>
                        <a:pt x="315883" y="3433454"/>
                      </a:cubicBezTo>
                      <a:cubicBezTo>
                        <a:pt x="331655" y="3421187"/>
                        <a:pt x="351631" y="3414332"/>
                        <a:pt x="365760" y="3400203"/>
                      </a:cubicBezTo>
                      <a:cubicBezTo>
                        <a:pt x="397762" y="3368201"/>
                        <a:pt x="380916" y="3381786"/>
                        <a:pt x="415636" y="3358640"/>
                      </a:cubicBezTo>
                      <a:cubicBezTo>
                        <a:pt x="440954" y="3320660"/>
                        <a:pt x="425198" y="3340763"/>
                        <a:pt x="465512" y="3300450"/>
                      </a:cubicBezTo>
                      <a:cubicBezTo>
                        <a:pt x="471054" y="3294908"/>
                        <a:pt x="474703" y="3286303"/>
                        <a:pt x="482138" y="3283825"/>
                      </a:cubicBezTo>
                      <a:cubicBezTo>
                        <a:pt x="498763" y="3278283"/>
                        <a:pt x="515013" y="3271450"/>
                        <a:pt x="532014" y="3267200"/>
                      </a:cubicBezTo>
                      <a:lnTo>
                        <a:pt x="598516" y="3250574"/>
                      </a:lnTo>
                      <a:cubicBezTo>
                        <a:pt x="606829" y="3245032"/>
                        <a:pt x="613976" y="3237108"/>
                        <a:pt x="623454" y="3233949"/>
                      </a:cubicBezTo>
                      <a:cubicBezTo>
                        <a:pt x="639444" y="3228619"/>
                        <a:pt x="656803" y="3228942"/>
                        <a:pt x="673330" y="3225636"/>
                      </a:cubicBezTo>
                      <a:cubicBezTo>
                        <a:pt x="684533" y="3223395"/>
                        <a:pt x="695340" y="3219367"/>
                        <a:pt x="706581" y="3217323"/>
                      </a:cubicBezTo>
                      <a:cubicBezTo>
                        <a:pt x="725858" y="3213818"/>
                        <a:pt x="745443" y="3212231"/>
                        <a:pt x="764770" y="3209010"/>
                      </a:cubicBezTo>
                      <a:cubicBezTo>
                        <a:pt x="778707" y="3206687"/>
                        <a:pt x="792397" y="3203021"/>
                        <a:pt x="806334" y="3200698"/>
                      </a:cubicBezTo>
                      <a:cubicBezTo>
                        <a:pt x="825661" y="3197477"/>
                        <a:pt x="845246" y="3195890"/>
                        <a:pt x="864523" y="3192385"/>
                      </a:cubicBezTo>
                      <a:cubicBezTo>
                        <a:pt x="875764" y="3190341"/>
                        <a:pt x="886621" y="3186550"/>
                        <a:pt x="897774" y="3184072"/>
                      </a:cubicBezTo>
                      <a:cubicBezTo>
                        <a:pt x="911567" y="3181007"/>
                        <a:pt x="925483" y="3178531"/>
                        <a:pt x="939338" y="3175760"/>
                      </a:cubicBezTo>
                      <a:cubicBezTo>
                        <a:pt x="957339" y="3168559"/>
                        <a:pt x="985359" y="3156407"/>
                        <a:pt x="1005840" y="3150821"/>
                      </a:cubicBezTo>
                      <a:cubicBezTo>
                        <a:pt x="1027884" y="3144809"/>
                        <a:pt x="1050664" y="3141422"/>
                        <a:pt x="1072341" y="3134196"/>
                      </a:cubicBezTo>
                      <a:cubicBezTo>
                        <a:pt x="1080654" y="3131425"/>
                        <a:pt x="1089442" y="3129802"/>
                        <a:pt x="1097280" y="3125883"/>
                      </a:cubicBezTo>
                      <a:cubicBezTo>
                        <a:pt x="1106216" y="3121415"/>
                        <a:pt x="1113282" y="3113726"/>
                        <a:pt x="1122218" y="3109258"/>
                      </a:cubicBezTo>
                      <a:cubicBezTo>
                        <a:pt x="1134145" y="3103295"/>
                        <a:pt x="1169752" y="3095296"/>
                        <a:pt x="1180407" y="3092632"/>
                      </a:cubicBezTo>
                      <a:cubicBezTo>
                        <a:pt x="1188720" y="3087090"/>
                        <a:pt x="1197544" y="3082248"/>
                        <a:pt x="1205345" y="3076007"/>
                      </a:cubicBezTo>
                      <a:cubicBezTo>
                        <a:pt x="1235604" y="3051799"/>
                        <a:pt x="1208915" y="3060168"/>
                        <a:pt x="1255221" y="3034443"/>
                      </a:cubicBezTo>
                      <a:cubicBezTo>
                        <a:pt x="1270126" y="3026162"/>
                        <a:pt x="1303061" y="3015726"/>
                        <a:pt x="1321723" y="3009505"/>
                      </a:cubicBezTo>
                      <a:cubicBezTo>
                        <a:pt x="1363854" y="2967376"/>
                        <a:pt x="1309326" y="3016945"/>
                        <a:pt x="1363287" y="2984567"/>
                      </a:cubicBezTo>
                      <a:cubicBezTo>
                        <a:pt x="1370007" y="2980535"/>
                        <a:pt x="1373642" y="2972643"/>
                        <a:pt x="1379912" y="2967941"/>
                      </a:cubicBezTo>
                      <a:cubicBezTo>
                        <a:pt x="1395897" y="2955952"/>
                        <a:pt x="1415660" y="2948819"/>
                        <a:pt x="1429789" y="2934690"/>
                      </a:cubicBezTo>
                      <a:cubicBezTo>
                        <a:pt x="1460923" y="2903556"/>
                        <a:pt x="1443574" y="2913469"/>
                        <a:pt x="1479665" y="2901440"/>
                      </a:cubicBezTo>
                      <a:cubicBezTo>
                        <a:pt x="1487978" y="2895898"/>
                        <a:pt x="1497018" y="2891316"/>
                        <a:pt x="1504603" y="2884814"/>
                      </a:cubicBezTo>
                      <a:cubicBezTo>
                        <a:pt x="1516504" y="2874613"/>
                        <a:pt x="1524812" y="2860258"/>
                        <a:pt x="1537854" y="2851563"/>
                      </a:cubicBezTo>
                      <a:cubicBezTo>
                        <a:pt x="1546167" y="2846021"/>
                        <a:pt x="1555273" y="2841517"/>
                        <a:pt x="1562792" y="2834938"/>
                      </a:cubicBezTo>
                      <a:cubicBezTo>
                        <a:pt x="1577538" y="2822036"/>
                        <a:pt x="1588053" y="2804243"/>
                        <a:pt x="1604356" y="2793374"/>
                      </a:cubicBezTo>
                      <a:cubicBezTo>
                        <a:pt x="1620981" y="2782290"/>
                        <a:pt x="1640103" y="2774252"/>
                        <a:pt x="1654232" y="2760123"/>
                      </a:cubicBezTo>
                      <a:cubicBezTo>
                        <a:pt x="1734275" y="2680080"/>
                        <a:pt x="1649120" y="2760888"/>
                        <a:pt x="1712421" y="2710247"/>
                      </a:cubicBezTo>
                      <a:cubicBezTo>
                        <a:pt x="1718541" y="2705351"/>
                        <a:pt x="1722326" y="2697653"/>
                        <a:pt x="1729047" y="2693621"/>
                      </a:cubicBezTo>
                      <a:cubicBezTo>
                        <a:pt x="1736561" y="2689113"/>
                        <a:pt x="1745672" y="2688080"/>
                        <a:pt x="1753985" y="2685309"/>
                      </a:cubicBezTo>
                      <a:cubicBezTo>
                        <a:pt x="1764894" y="2668945"/>
                        <a:pt x="1771439" y="2655592"/>
                        <a:pt x="1787236" y="2643745"/>
                      </a:cubicBezTo>
                      <a:cubicBezTo>
                        <a:pt x="1803221" y="2631756"/>
                        <a:pt x="1820487" y="2621578"/>
                        <a:pt x="1837112" y="2610494"/>
                      </a:cubicBezTo>
                      <a:cubicBezTo>
                        <a:pt x="1845425" y="2604952"/>
                        <a:pt x="1854986" y="2600933"/>
                        <a:pt x="1862050" y="2593869"/>
                      </a:cubicBezTo>
                      <a:cubicBezTo>
                        <a:pt x="1875905" y="2580014"/>
                        <a:pt x="1885026" y="2558501"/>
                        <a:pt x="1903614" y="2552305"/>
                      </a:cubicBezTo>
                      <a:cubicBezTo>
                        <a:pt x="1944496" y="2538678"/>
                        <a:pt x="1952489" y="2538627"/>
                        <a:pt x="1986741" y="2519054"/>
                      </a:cubicBezTo>
                      <a:cubicBezTo>
                        <a:pt x="1995415" y="2514097"/>
                        <a:pt x="2002550" y="2506487"/>
                        <a:pt x="2011680" y="2502429"/>
                      </a:cubicBezTo>
                      <a:cubicBezTo>
                        <a:pt x="2027694" y="2495312"/>
                        <a:pt x="2046974" y="2495524"/>
                        <a:pt x="2061556" y="2485803"/>
                      </a:cubicBezTo>
                      <a:cubicBezTo>
                        <a:pt x="2069869" y="2480261"/>
                        <a:pt x="2077365" y="2473236"/>
                        <a:pt x="2086494" y="2469178"/>
                      </a:cubicBezTo>
                      <a:cubicBezTo>
                        <a:pt x="2122063" y="2453369"/>
                        <a:pt x="2135761" y="2453914"/>
                        <a:pt x="2169621" y="2444240"/>
                      </a:cubicBezTo>
                      <a:cubicBezTo>
                        <a:pt x="2178047" y="2441833"/>
                        <a:pt x="2186247" y="2438698"/>
                        <a:pt x="2194560" y="2435927"/>
                      </a:cubicBezTo>
                      <a:cubicBezTo>
                        <a:pt x="2202873" y="2430385"/>
                        <a:pt x="2210143" y="2422809"/>
                        <a:pt x="2219498" y="2419301"/>
                      </a:cubicBezTo>
                      <a:cubicBezTo>
                        <a:pt x="2232727" y="2414340"/>
                        <a:pt x="2247354" y="2414416"/>
                        <a:pt x="2261061" y="2410989"/>
                      </a:cubicBezTo>
                      <a:cubicBezTo>
                        <a:pt x="2269562" y="2408864"/>
                        <a:pt x="2277795" y="2405753"/>
                        <a:pt x="2286000" y="2402676"/>
                      </a:cubicBezTo>
                      <a:cubicBezTo>
                        <a:pt x="2299972" y="2397437"/>
                        <a:pt x="2313540" y="2391149"/>
                        <a:pt x="2327563" y="2386050"/>
                      </a:cubicBezTo>
                      <a:cubicBezTo>
                        <a:pt x="2344033" y="2380061"/>
                        <a:pt x="2360814" y="2374967"/>
                        <a:pt x="2377440" y="2369425"/>
                      </a:cubicBezTo>
                      <a:lnTo>
                        <a:pt x="2452254" y="2344487"/>
                      </a:lnTo>
                      <a:lnTo>
                        <a:pt x="2502130" y="2327861"/>
                      </a:lnTo>
                      <a:cubicBezTo>
                        <a:pt x="2510443" y="2325090"/>
                        <a:pt x="2518568" y="2321674"/>
                        <a:pt x="2527069" y="2319549"/>
                      </a:cubicBezTo>
                      <a:cubicBezTo>
                        <a:pt x="2538153" y="2316778"/>
                        <a:pt x="2549335" y="2314375"/>
                        <a:pt x="2560320" y="2311236"/>
                      </a:cubicBezTo>
                      <a:cubicBezTo>
                        <a:pt x="2579511" y="2305753"/>
                        <a:pt x="2611016" y="2293323"/>
                        <a:pt x="2626821" y="2286298"/>
                      </a:cubicBezTo>
                      <a:cubicBezTo>
                        <a:pt x="2638145" y="2281265"/>
                        <a:pt x="2648682" y="2274553"/>
                        <a:pt x="2660072" y="2269672"/>
                      </a:cubicBezTo>
                      <a:cubicBezTo>
                        <a:pt x="2706714" y="2249683"/>
                        <a:pt x="2663105" y="2276251"/>
                        <a:pt x="2718261" y="2244734"/>
                      </a:cubicBezTo>
                      <a:cubicBezTo>
                        <a:pt x="2734183" y="2235636"/>
                        <a:pt x="2748324" y="2225859"/>
                        <a:pt x="2759825" y="2211483"/>
                      </a:cubicBezTo>
                      <a:cubicBezTo>
                        <a:pt x="2766066" y="2203682"/>
                        <a:pt x="2769386" y="2193609"/>
                        <a:pt x="2776450" y="2186545"/>
                      </a:cubicBezTo>
                      <a:cubicBezTo>
                        <a:pt x="2783515" y="2179481"/>
                        <a:pt x="2793803" y="2176422"/>
                        <a:pt x="2801389" y="2169920"/>
                      </a:cubicBezTo>
                      <a:cubicBezTo>
                        <a:pt x="2813290" y="2159719"/>
                        <a:pt x="2823556" y="2147753"/>
                        <a:pt x="2834640" y="2136669"/>
                      </a:cubicBezTo>
                      <a:lnTo>
                        <a:pt x="2892829" y="2078480"/>
                      </a:lnTo>
                      <a:cubicBezTo>
                        <a:pt x="2898371" y="2072938"/>
                        <a:pt x="2902019" y="2064332"/>
                        <a:pt x="2909454" y="2061854"/>
                      </a:cubicBezTo>
                      <a:lnTo>
                        <a:pt x="2934392" y="2053541"/>
                      </a:lnTo>
                      <a:cubicBezTo>
                        <a:pt x="2973302" y="2014633"/>
                        <a:pt x="2925596" y="2057380"/>
                        <a:pt x="2975956" y="2028603"/>
                      </a:cubicBezTo>
                      <a:cubicBezTo>
                        <a:pt x="2984473" y="2023736"/>
                        <a:pt x="3021278" y="1992554"/>
                        <a:pt x="3034145" y="1987040"/>
                      </a:cubicBezTo>
                      <a:cubicBezTo>
                        <a:pt x="3044646" y="1982540"/>
                        <a:pt x="3056312" y="1981498"/>
                        <a:pt x="3067396" y="1978727"/>
                      </a:cubicBezTo>
                      <a:cubicBezTo>
                        <a:pt x="3072938" y="1973185"/>
                        <a:pt x="3077301" y="1966133"/>
                        <a:pt x="3084021" y="1962101"/>
                      </a:cubicBezTo>
                      <a:cubicBezTo>
                        <a:pt x="3091535" y="1957593"/>
                        <a:pt x="3100506" y="1956095"/>
                        <a:pt x="3108960" y="1953789"/>
                      </a:cubicBezTo>
                      <a:cubicBezTo>
                        <a:pt x="3131004" y="1947777"/>
                        <a:pt x="3153784" y="1944389"/>
                        <a:pt x="3175461" y="1937163"/>
                      </a:cubicBezTo>
                      <a:cubicBezTo>
                        <a:pt x="3183774" y="1934392"/>
                        <a:pt x="3191974" y="1931257"/>
                        <a:pt x="3200400" y="1928850"/>
                      </a:cubicBezTo>
                      <a:cubicBezTo>
                        <a:pt x="3209266" y="1926317"/>
                        <a:pt x="3248035" y="1918088"/>
                        <a:pt x="3258589" y="1912225"/>
                      </a:cubicBezTo>
                      <a:cubicBezTo>
                        <a:pt x="3276056" y="1902521"/>
                        <a:pt x="3291840" y="1890058"/>
                        <a:pt x="3308465" y="1878974"/>
                      </a:cubicBezTo>
                      <a:cubicBezTo>
                        <a:pt x="3316778" y="1873432"/>
                        <a:pt x="3326339" y="1869413"/>
                        <a:pt x="3333403" y="1862349"/>
                      </a:cubicBezTo>
                      <a:cubicBezTo>
                        <a:pt x="3338945" y="1856807"/>
                        <a:pt x="3343308" y="1849755"/>
                        <a:pt x="3350029" y="1845723"/>
                      </a:cubicBezTo>
                      <a:cubicBezTo>
                        <a:pt x="3357543" y="1841215"/>
                        <a:pt x="3366654" y="1840181"/>
                        <a:pt x="3374967" y="1837410"/>
                      </a:cubicBezTo>
                      <a:lnTo>
                        <a:pt x="3441469" y="1770909"/>
                      </a:lnTo>
                      <a:cubicBezTo>
                        <a:pt x="3447011" y="1765367"/>
                        <a:pt x="3451573" y="1758630"/>
                        <a:pt x="3458094" y="1754283"/>
                      </a:cubicBezTo>
                      <a:cubicBezTo>
                        <a:pt x="3534848" y="1703114"/>
                        <a:pt x="3440434" y="1768411"/>
                        <a:pt x="3499658" y="1721032"/>
                      </a:cubicBezTo>
                      <a:cubicBezTo>
                        <a:pt x="3507459" y="1714791"/>
                        <a:pt x="3517011" y="1710909"/>
                        <a:pt x="3524596" y="1704407"/>
                      </a:cubicBezTo>
                      <a:cubicBezTo>
                        <a:pt x="3536497" y="1694206"/>
                        <a:pt x="3544805" y="1679851"/>
                        <a:pt x="3557847" y="1671156"/>
                      </a:cubicBezTo>
                      <a:cubicBezTo>
                        <a:pt x="3574472" y="1660072"/>
                        <a:pt x="3593594" y="1652033"/>
                        <a:pt x="3607723" y="1637905"/>
                      </a:cubicBezTo>
                      <a:cubicBezTo>
                        <a:pt x="3627417" y="1618212"/>
                        <a:pt x="3646029" y="1597428"/>
                        <a:pt x="3674225" y="1588029"/>
                      </a:cubicBezTo>
                      <a:lnTo>
                        <a:pt x="3699163" y="1579716"/>
                      </a:lnTo>
                      <a:cubicBezTo>
                        <a:pt x="3741292" y="1537587"/>
                        <a:pt x="3686768" y="1587153"/>
                        <a:pt x="3740727" y="1554778"/>
                      </a:cubicBezTo>
                      <a:cubicBezTo>
                        <a:pt x="3747447" y="1550746"/>
                        <a:pt x="3750632" y="1542184"/>
                        <a:pt x="3757352" y="1538152"/>
                      </a:cubicBezTo>
                      <a:cubicBezTo>
                        <a:pt x="3766660" y="1532567"/>
                        <a:pt x="3808301" y="1523699"/>
                        <a:pt x="3815541" y="1521527"/>
                      </a:cubicBezTo>
                      <a:cubicBezTo>
                        <a:pt x="3934800" y="1485749"/>
                        <a:pt x="3786218" y="1524702"/>
                        <a:pt x="3931920" y="1488276"/>
                      </a:cubicBezTo>
                      <a:lnTo>
                        <a:pt x="3965170" y="1479963"/>
                      </a:lnTo>
                      <a:cubicBezTo>
                        <a:pt x="3976254" y="1477192"/>
                        <a:pt x="3988202" y="1476759"/>
                        <a:pt x="3998421" y="1471650"/>
                      </a:cubicBezTo>
                      <a:cubicBezTo>
                        <a:pt x="4009505" y="1466108"/>
                        <a:pt x="4020348" y="1460058"/>
                        <a:pt x="4031672" y="1455025"/>
                      </a:cubicBezTo>
                      <a:cubicBezTo>
                        <a:pt x="4047477" y="1448001"/>
                        <a:pt x="4078984" y="1435570"/>
                        <a:pt x="4098174" y="1430087"/>
                      </a:cubicBezTo>
                      <a:cubicBezTo>
                        <a:pt x="4109159" y="1426948"/>
                        <a:pt x="4120341" y="1424545"/>
                        <a:pt x="4131425" y="1421774"/>
                      </a:cubicBezTo>
                      <a:cubicBezTo>
                        <a:pt x="4139738" y="1416232"/>
                        <a:pt x="4147427" y="1409617"/>
                        <a:pt x="4156363" y="1405149"/>
                      </a:cubicBezTo>
                      <a:cubicBezTo>
                        <a:pt x="4164200" y="1401230"/>
                        <a:pt x="4173787" y="1401344"/>
                        <a:pt x="4181301" y="1396836"/>
                      </a:cubicBezTo>
                      <a:cubicBezTo>
                        <a:pt x="4188022" y="1392804"/>
                        <a:pt x="4191406" y="1384557"/>
                        <a:pt x="4197927" y="1380210"/>
                      </a:cubicBezTo>
                      <a:cubicBezTo>
                        <a:pt x="4224007" y="1362823"/>
                        <a:pt x="4235188" y="1362582"/>
                        <a:pt x="4264429" y="1355272"/>
                      </a:cubicBezTo>
                      <a:cubicBezTo>
                        <a:pt x="4269971" y="1346959"/>
                        <a:pt x="4272582" y="1335629"/>
                        <a:pt x="4281054" y="1330334"/>
                      </a:cubicBezTo>
                      <a:cubicBezTo>
                        <a:pt x="4295915" y="1321046"/>
                        <a:pt x="4330930" y="1313709"/>
                        <a:pt x="4330930" y="1313709"/>
                      </a:cubicBezTo>
                      <a:cubicBezTo>
                        <a:pt x="4350623" y="1294016"/>
                        <a:pt x="4369235" y="1273230"/>
                        <a:pt x="4397432" y="1263832"/>
                      </a:cubicBezTo>
                      <a:lnTo>
                        <a:pt x="4422370" y="1255520"/>
                      </a:lnTo>
                      <a:cubicBezTo>
                        <a:pt x="4427912" y="1249978"/>
                        <a:pt x="4432275" y="1242926"/>
                        <a:pt x="4438996" y="1238894"/>
                      </a:cubicBezTo>
                      <a:cubicBezTo>
                        <a:pt x="4446510" y="1234386"/>
                        <a:pt x="4455880" y="1234033"/>
                        <a:pt x="4463934" y="1230581"/>
                      </a:cubicBezTo>
                      <a:cubicBezTo>
                        <a:pt x="4475324" y="1225700"/>
                        <a:pt x="4486101" y="1219498"/>
                        <a:pt x="4497185" y="1213956"/>
                      </a:cubicBezTo>
                      <a:cubicBezTo>
                        <a:pt x="4556911" y="1154226"/>
                        <a:pt x="4455152" y="1250288"/>
                        <a:pt x="4547061" y="1189018"/>
                      </a:cubicBezTo>
                      <a:cubicBezTo>
                        <a:pt x="4555374" y="1183476"/>
                        <a:pt x="4556168" y="1170659"/>
                        <a:pt x="4563687" y="1164080"/>
                      </a:cubicBezTo>
                      <a:cubicBezTo>
                        <a:pt x="4578724" y="1150922"/>
                        <a:pt x="4596938" y="1141913"/>
                        <a:pt x="4613563" y="1130829"/>
                      </a:cubicBezTo>
                      <a:cubicBezTo>
                        <a:pt x="4621876" y="1125287"/>
                        <a:pt x="4629023" y="1117362"/>
                        <a:pt x="4638501" y="1114203"/>
                      </a:cubicBezTo>
                      <a:cubicBezTo>
                        <a:pt x="4646814" y="1111432"/>
                        <a:pt x="4655602" y="1109809"/>
                        <a:pt x="4663440" y="1105890"/>
                      </a:cubicBezTo>
                      <a:cubicBezTo>
                        <a:pt x="4672376" y="1101422"/>
                        <a:pt x="4679195" y="1093200"/>
                        <a:pt x="4688378" y="1089265"/>
                      </a:cubicBezTo>
                      <a:cubicBezTo>
                        <a:pt x="4698879" y="1084765"/>
                        <a:pt x="4710644" y="1084091"/>
                        <a:pt x="4721629" y="1080952"/>
                      </a:cubicBezTo>
                      <a:cubicBezTo>
                        <a:pt x="4783360" y="1063315"/>
                        <a:pt x="4697184" y="1080877"/>
                        <a:pt x="4804756" y="1064327"/>
                      </a:cubicBezTo>
                      <a:cubicBezTo>
                        <a:pt x="4824028" y="1061362"/>
                        <a:pt x="4875443" y="1052889"/>
                        <a:pt x="4896196" y="1047701"/>
                      </a:cubicBezTo>
                      <a:cubicBezTo>
                        <a:pt x="4904697" y="1045576"/>
                        <a:pt x="4912596" y="1041359"/>
                        <a:pt x="4921134" y="1039389"/>
                      </a:cubicBezTo>
                      <a:cubicBezTo>
                        <a:pt x="4948668" y="1033035"/>
                        <a:pt x="4977453" y="1031699"/>
                        <a:pt x="5004261" y="1022763"/>
                      </a:cubicBezTo>
                      <a:cubicBezTo>
                        <a:pt x="5012574" y="1019992"/>
                        <a:pt x="5020699" y="1016575"/>
                        <a:pt x="5029200" y="1014450"/>
                      </a:cubicBezTo>
                      <a:cubicBezTo>
                        <a:pt x="5076679" y="1002581"/>
                        <a:pt x="5061331" y="1010630"/>
                        <a:pt x="5104014" y="997825"/>
                      </a:cubicBezTo>
                      <a:cubicBezTo>
                        <a:pt x="5120800" y="992789"/>
                        <a:pt x="5137265" y="986742"/>
                        <a:pt x="5153890" y="981200"/>
                      </a:cubicBezTo>
                      <a:lnTo>
                        <a:pt x="5178829" y="972887"/>
                      </a:lnTo>
                      <a:cubicBezTo>
                        <a:pt x="5226756" y="940934"/>
                        <a:pt x="5180521" y="968599"/>
                        <a:pt x="5228705" y="947949"/>
                      </a:cubicBezTo>
                      <a:cubicBezTo>
                        <a:pt x="5240095" y="943068"/>
                        <a:pt x="5250450" y="935925"/>
                        <a:pt x="5261956" y="931323"/>
                      </a:cubicBezTo>
                      <a:cubicBezTo>
                        <a:pt x="5278227" y="924814"/>
                        <a:pt x="5311832" y="914698"/>
                        <a:pt x="5311832" y="914698"/>
                      </a:cubicBezTo>
                      <a:cubicBezTo>
                        <a:pt x="5340850" y="885680"/>
                        <a:pt x="5321023" y="900550"/>
                        <a:pt x="5378334" y="881447"/>
                      </a:cubicBezTo>
                      <a:lnTo>
                        <a:pt x="5378334" y="881447"/>
                      </a:lnTo>
                      <a:cubicBezTo>
                        <a:pt x="5386647" y="875905"/>
                        <a:pt x="5394142" y="868879"/>
                        <a:pt x="5403272" y="864821"/>
                      </a:cubicBezTo>
                      <a:cubicBezTo>
                        <a:pt x="5419286" y="857703"/>
                        <a:pt x="5453149" y="848196"/>
                        <a:pt x="5453149" y="848196"/>
                      </a:cubicBezTo>
                      <a:cubicBezTo>
                        <a:pt x="5461462" y="842654"/>
                        <a:pt x="5468957" y="835628"/>
                        <a:pt x="5478087" y="831570"/>
                      </a:cubicBezTo>
                      <a:cubicBezTo>
                        <a:pt x="5494101" y="824453"/>
                        <a:pt x="5527963" y="814945"/>
                        <a:pt x="5527963" y="814945"/>
                      </a:cubicBezTo>
                      <a:cubicBezTo>
                        <a:pt x="5533505" y="809403"/>
                        <a:pt x="5538068" y="802667"/>
                        <a:pt x="5544589" y="798320"/>
                      </a:cubicBezTo>
                      <a:cubicBezTo>
                        <a:pt x="5595770" y="764200"/>
                        <a:pt x="5560278" y="799070"/>
                        <a:pt x="5602778" y="765069"/>
                      </a:cubicBezTo>
                      <a:cubicBezTo>
                        <a:pt x="5608898" y="760173"/>
                        <a:pt x="5613133" y="753145"/>
                        <a:pt x="5619403" y="748443"/>
                      </a:cubicBezTo>
                      <a:cubicBezTo>
                        <a:pt x="5635388" y="736454"/>
                        <a:pt x="5652654" y="726276"/>
                        <a:pt x="5669280" y="715192"/>
                      </a:cubicBezTo>
                      <a:cubicBezTo>
                        <a:pt x="5677593" y="709650"/>
                        <a:pt x="5684740" y="701726"/>
                        <a:pt x="5694218" y="698567"/>
                      </a:cubicBezTo>
                      <a:lnTo>
                        <a:pt x="5719156" y="690254"/>
                      </a:lnTo>
                      <a:cubicBezTo>
                        <a:pt x="5727469" y="681941"/>
                        <a:pt x="5734313" y="671837"/>
                        <a:pt x="5744094" y="665316"/>
                      </a:cubicBezTo>
                      <a:cubicBezTo>
                        <a:pt x="5751385" y="660455"/>
                        <a:pt x="5760896" y="660257"/>
                        <a:pt x="5769032" y="657003"/>
                      </a:cubicBezTo>
                      <a:cubicBezTo>
                        <a:pt x="5788625" y="649166"/>
                        <a:pt x="5807201" y="638738"/>
                        <a:pt x="5827221" y="632065"/>
                      </a:cubicBezTo>
                      <a:cubicBezTo>
                        <a:pt x="5889291" y="611375"/>
                        <a:pt x="5882534" y="620316"/>
                        <a:pt x="5935287" y="607127"/>
                      </a:cubicBezTo>
                      <a:cubicBezTo>
                        <a:pt x="5946640" y="604289"/>
                        <a:pt x="6029665" y="580720"/>
                        <a:pt x="6043352" y="573876"/>
                      </a:cubicBezTo>
                      <a:cubicBezTo>
                        <a:pt x="6054436" y="568334"/>
                        <a:pt x="6064734" y="560811"/>
                        <a:pt x="6076603" y="557250"/>
                      </a:cubicBezTo>
                      <a:cubicBezTo>
                        <a:pt x="6092747" y="552407"/>
                        <a:pt x="6109854" y="551709"/>
                        <a:pt x="6126480" y="548938"/>
                      </a:cubicBezTo>
                      <a:cubicBezTo>
                        <a:pt x="6213252" y="520013"/>
                        <a:pt x="6158876" y="533560"/>
                        <a:pt x="6292734" y="524000"/>
                      </a:cubicBezTo>
                      <a:cubicBezTo>
                        <a:pt x="6417143" y="503264"/>
                        <a:pt x="6261747" y="528767"/>
                        <a:pt x="6400800" y="507374"/>
                      </a:cubicBezTo>
                      <a:cubicBezTo>
                        <a:pt x="6417459" y="504811"/>
                        <a:pt x="6434223" y="502717"/>
                        <a:pt x="6450676" y="499061"/>
                      </a:cubicBezTo>
                      <a:cubicBezTo>
                        <a:pt x="6523713" y="482831"/>
                        <a:pt x="6398211" y="494682"/>
                        <a:pt x="6542116" y="474123"/>
                      </a:cubicBezTo>
                      <a:cubicBezTo>
                        <a:pt x="6574947" y="469433"/>
                        <a:pt x="6609465" y="465599"/>
                        <a:pt x="6641869" y="457498"/>
                      </a:cubicBezTo>
                      <a:cubicBezTo>
                        <a:pt x="6650370" y="455373"/>
                        <a:pt x="6658253" y="451086"/>
                        <a:pt x="6666807" y="449185"/>
                      </a:cubicBezTo>
                      <a:cubicBezTo>
                        <a:pt x="6683260" y="445529"/>
                        <a:pt x="6700230" y="444528"/>
                        <a:pt x="6716683" y="440872"/>
                      </a:cubicBezTo>
                      <a:cubicBezTo>
                        <a:pt x="6725237" y="438971"/>
                        <a:pt x="6733067" y="434461"/>
                        <a:pt x="6741621" y="432560"/>
                      </a:cubicBezTo>
                      <a:cubicBezTo>
                        <a:pt x="6758075" y="428904"/>
                        <a:pt x="6774970" y="427553"/>
                        <a:pt x="6791498" y="424247"/>
                      </a:cubicBezTo>
                      <a:cubicBezTo>
                        <a:pt x="6802701" y="422006"/>
                        <a:pt x="6813381" y="417071"/>
                        <a:pt x="6824749" y="415934"/>
                      </a:cubicBezTo>
                      <a:cubicBezTo>
                        <a:pt x="6868949" y="411514"/>
                        <a:pt x="6913418" y="410392"/>
                        <a:pt x="6957752" y="407621"/>
                      </a:cubicBezTo>
                      <a:cubicBezTo>
                        <a:pt x="6968836" y="404850"/>
                        <a:pt x="6979693" y="400925"/>
                        <a:pt x="6991003" y="399309"/>
                      </a:cubicBezTo>
                      <a:cubicBezTo>
                        <a:pt x="7156399" y="375682"/>
                        <a:pt x="7002395" y="404338"/>
                        <a:pt x="7132320" y="382683"/>
                      </a:cubicBezTo>
                      <a:cubicBezTo>
                        <a:pt x="7219400" y="368169"/>
                        <a:pt x="7132429" y="380999"/>
                        <a:pt x="7207134" y="366058"/>
                      </a:cubicBezTo>
                      <a:cubicBezTo>
                        <a:pt x="7244192" y="358647"/>
                        <a:pt x="7262911" y="358348"/>
                        <a:pt x="7298574" y="349432"/>
                      </a:cubicBezTo>
                      <a:cubicBezTo>
                        <a:pt x="7307075" y="347307"/>
                        <a:pt x="7315087" y="343527"/>
                        <a:pt x="7323512" y="341120"/>
                      </a:cubicBezTo>
                      <a:cubicBezTo>
                        <a:pt x="7334497" y="337981"/>
                        <a:pt x="7345679" y="335578"/>
                        <a:pt x="7356763" y="332807"/>
                      </a:cubicBezTo>
                      <a:cubicBezTo>
                        <a:pt x="7387074" y="302496"/>
                        <a:pt x="7357613" y="326254"/>
                        <a:pt x="7406640" y="307869"/>
                      </a:cubicBezTo>
                      <a:cubicBezTo>
                        <a:pt x="7418243" y="303518"/>
                        <a:pt x="7428566" y="296276"/>
                        <a:pt x="7439890" y="291243"/>
                      </a:cubicBezTo>
                      <a:cubicBezTo>
                        <a:pt x="7453526" y="285183"/>
                        <a:pt x="7468107" y="281291"/>
                        <a:pt x="7481454" y="274618"/>
                      </a:cubicBezTo>
                      <a:cubicBezTo>
                        <a:pt x="7490390" y="270150"/>
                        <a:pt x="7497262" y="262050"/>
                        <a:pt x="7506392" y="257992"/>
                      </a:cubicBezTo>
                      <a:cubicBezTo>
                        <a:pt x="7522406" y="250874"/>
                        <a:pt x="7539643" y="246909"/>
                        <a:pt x="7556269" y="241367"/>
                      </a:cubicBezTo>
                      <a:cubicBezTo>
                        <a:pt x="7564582" y="238596"/>
                        <a:pt x="7572706" y="235179"/>
                        <a:pt x="7581207" y="233054"/>
                      </a:cubicBezTo>
                      <a:cubicBezTo>
                        <a:pt x="7592291" y="230283"/>
                        <a:pt x="7603515" y="228024"/>
                        <a:pt x="7614458" y="224741"/>
                      </a:cubicBezTo>
                      <a:cubicBezTo>
                        <a:pt x="7631244" y="219705"/>
                        <a:pt x="7647150" y="211553"/>
                        <a:pt x="7664334" y="208116"/>
                      </a:cubicBezTo>
                      <a:cubicBezTo>
                        <a:pt x="7678189" y="205345"/>
                        <a:pt x="7692365" y="203863"/>
                        <a:pt x="7705898" y="199803"/>
                      </a:cubicBezTo>
                      <a:cubicBezTo>
                        <a:pt x="7720190" y="195515"/>
                        <a:pt x="7733438" y="188277"/>
                        <a:pt x="7747461" y="183178"/>
                      </a:cubicBezTo>
                      <a:cubicBezTo>
                        <a:pt x="7786202" y="169090"/>
                        <a:pt x="7823118" y="158072"/>
                        <a:pt x="7863840" y="149927"/>
                      </a:cubicBezTo>
                      <a:lnTo>
                        <a:pt x="7905403" y="141614"/>
                      </a:lnTo>
                      <a:cubicBezTo>
                        <a:pt x="7955015" y="132593"/>
                        <a:pt x="7950657" y="135252"/>
                        <a:pt x="7996843" y="124989"/>
                      </a:cubicBezTo>
                      <a:cubicBezTo>
                        <a:pt x="8006432" y="122858"/>
                        <a:pt x="8043923" y="113918"/>
                        <a:pt x="8055032" y="108363"/>
                      </a:cubicBezTo>
                      <a:cubicBezTo>
                        <a:pt x="8063968" y="103895"/>
                        <a:pt x="8070841" y="95796"/>
                        <a:pt x="8079970" y="91738"/>
                      </a:cubicBezTo>
                      <a:cubicBezTo>
                        <a:pt x="8095985" y="84620"/>
                        <a:pt x="8114172" y="82949"/>
                        <a:pt x="8129847" y="75112"/>
                      </a:cubicBezTo>
                      <a:cubicBezTo>
                        <a:pt x="8146472" y="66799"/>
                        <a:pt x="8162737" y="57723"/>
                        <a:pt x="8179723" y="50174"/>
                      </a:cubicBezTo>
                      <a:cubicBezTo>
                        <a:pt x="8187730" y="46615"/>
                        <a:pt x="8197001" y="46116"/>
                        <a:pt x="8204661" y="41861"/>
                      </a:cubicBezTo>
                      <a:cubicBezTo>
                        <a:pt x="8255318" y="13718"/>
                        <a:pt x="8238437" y="10557"/>
                        <a:pt x="8279476" y="298"/>
                      </a:cubicBezTo>
                      <a:cubicBezTo>
                        <a:pt x="8282164" y="-374"/>
                        <a:pt x="8285018" y="298"/>
                        <a:pt x="8287789" y="298"/>
                      </a:cubicBezTo>
                    </a:path>
                  </a:pathLst>
                </a:custGeom>
                <a:noFill/>
                <a:ln w="38100">
                  <a:solidFill>
                    <a:schemeClr val="accent5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ZoneTexte 26"/>
                <p:cNvSpPr txBox="1"/>
                <p:nvPr/>
              </p:nvSpPr>
              <p:spPr>
                <a:xfrm>
                  <a:off x="9620078" y="1170184"/>
                  <a:ext cx="18257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(1a) </a:t>
                  </a:r>
                  <a:r>
                    <a:rPr lang="fr-FR" sz="1600" b="1" dirty="0" err="1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Effectiveness</a:t>
                  </a:r>
                  <a:endParaRPr lang="fr-FR" sz="1600" b="1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 algn="ctr"/>
                  <a:r>
                    <a:rPr lang="fr-FR" sz="1600" dirty="0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(convergence)</a:t>
                  </a:r>
                  <a:endParaRPr lang="fr-FR" sz="1600" dirty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4" name="Groupe 43"/>
              <p:cNvGrpSpPr/>
              <p:nvPr/>
            </p:nvGrpSpPr>
            <p:grpSpPr>
              <a:xfrm rot="18927019">
                <a:off x="9762089" y="1121007"/>
                <a:ext cx="118800" cy="118800"/>
                <a:chOff x="7747462" y="3840777"/>
                <a:chExt cx="118800" cy="118800"/>
              </a:xfrm>
            </p:grpSpPr>
            <p:cxnSp>
              <p:nvCxnSpPr>
                <p:cNvPr id="45" name="Connecteur droit 44"/>
                <p:cNvCxnSpPr/>
                <p:nvPr/>
              </p:nvCxnSpPr>
              <p:spPr>
                <a:xfrm flipH="1"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45"/>
                <p:cNvCxnSpPr/>
                <p:nvPr/>
              </p:nvCxnSpPr>
              <p:spPr>
                <a:xfrm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" name="Groupe 34"/>
            <p:cNvGrpSpPr/>
            <p:nvPr/>
          </p:nvGrpSpPr>
          <p:grpSpPr>
            <a:xfrm>
              <a:off x="1521229" y="1121008"/>
              <a:ext cx="5825942" cy="3741937"/>
              <a:chOff x="1521229" y="1121008"/>
              <a:chExt cx="5825942" cy="3741937"/>
            </a:xfrm>
          </p:grpSpPr>
          <p:grpSp>
            <p:nvGrpSpPr>
              <p:cNvPr id="2" name="Groupe 1"/>
              <p:cNvGrpSpPr/>
              <p:nvPr/>
            </p:nvGrpSpPr>
            <p:grpSpPr>
              <a:xfrm>
                <a:off x="1521229" y="1170184"/>
                <a:ext cx="5825942" cy="3692761"/>
                <a:chOff x="1521229" y="1170184"/>
                <a:chExt cx="5825942" cy="3692761"/>
              </a:xfrm>
            </p:grpSpPr>
            <p:sp>
              <p:nvSpPr>
                <p:cNvPr id="26" name="Forme libre 25"/>
                <p:cNvSpPr/>
                <p:nvPr/>
              </p:nvSpPr>
              <p:spPr>
                <a:xfrm>
                  <a:off x="1521229" y="1188661"/>
                  <a:ext cx="4347556" cy="3674284"/>
                </a:xfrm>
                <a:custGeom>
                  <a:avLst/>
                  <a:gdLst>
                    <a:gd name="connsiteX0" fmla="*/ 0 w 4347556"/>
                    <a:gd name="connsiteY0" fmla="*/ 3674284 h 3674284"/>
                    <a:gd name="connsiteX1" fmla="*/ 24938 w 4347556"/>
                    <a:gd name="connsiteY1" fmla="*/ 3599470 h 3674284"/>
                    <a:gd name="connsiteX2" fmla="*/ 33251 w 4347556"/>
                    <a:gd name="connsiteY2" fmla="*/ 3549594 h 3674284"/>
                    <a:gd name="connsiteX3" fmla="*/ 41564 w 4347556"/>
                    <a:gd name="connsiteY3" fmla="*/ 3516343 h 3674284"/>
                    <a:gd name="connsiteX4" fmla="*/ 49876 w 4347556"/>
                    <a:gd name="connsiteY4" fmla="*/ 3466466 h 3674284"/>
                    <a:gd name="connsiteX5" fmla="*/ 66502 w 4347556"/>
                    <a:gd name="connsiteY5" fmla="*/ 3449841 h 3674284"/>
                    <a:gd name="connsiteX6" fmla="*/ 116378 w 4347556"/>
                    <a:gd name="connsiteY6" fmla="*/ 3424903 h 3674284"/>
                    <a:gd name="connsiteX7" fmla="*/ 141316 w 4347556"/>
                    <a:gd name="connsiteY7" fmla="*/ 3408277 h 3674284"/>
                    <a:gd name="connsiteX8" fmla="*/ 157942 w 4347556"/>
                    <a:gd name="connsiteY8" fmla="*/ 3391652 h 3674284"/>
                    <a:gd name="connsiteX9" fmla="*/ 182880 w 4347556"/>
                    <a:gd name="connsiteY9" fmla="*/ 3383339 h 3674284"/>
                    <a:gd name="connsiteX10" fmla="*/ 199506 w 4347556"/>
                    <a:gd name="connsiteY10" fmla="*/ 3358401 h 3674284"/>
                    <a:gd name="connsiteX11" fmla="*/ 207818 w 4347556"/>
                    <a:gd name="connsiteY11" fmla="*/ 3333463 h 3674284"/>
                    <a:gd name="connsiteX12" fmla="*/ 241069 w 4347556"/>
                    <a:gd name="connsiteY12" fmla="*/ 3283586 h 3674284"/>
                    <a:gd name="connsiteX13" fmla="*/ 257695 w 4347556"/>
                    <a:gd name="connsiteY13" fmla="*/ 3266961 h 3674284"/>
                    <a:gd name="connsiteX14" fmla="*/ 290946 w 4347556"/>
                    <a:gd name="connsiteY14" fmla="*/ 3217084 h 3674284"/>
                    <a:gd name="connsiteX15" fmla="*/ 307571 w 4347556"/>
                    <a:gd name="connsiteY15" fmla="*/ 3167208 h 3674284"/>
                    <a:gd name="connsiteX16" fmla="*/ 315884 w 4347556"/>
                    <a:gd name="connsiteY16" fmla="*/ 3142270 h 3674284"/>
                    <a:gd name="connsiteX17" fmla="*/ 332509 w 4347556"/>
                    <a:gd name="connsiteY17" fmla="*/ 3117332 h 3674284"/>
                    <a:gd name="connsiteX18" fmla="*/ 340822 w 4347556"/>
                    <a:gd name="connsiteY18" fmla="*/ 3084081 h 3674284"/>
                    <a:gd name="connsiteX19" fmla="*/ 357447 w 4347556"/>
                    <a:gd name="connsiteY19" fmla="*/ 3034204 h 3674284"/>
                    <a:gd name="connsiteX20" fmla="*/ 365760 w 4347556"/>
                    <a:gd name="connsiteY20" fmla="*/ 2976015 h 3674284"/>
                    <a:gd name="connsiteX21" fmla="*/ 374073 w 4347556"/>
                    <a:gd name="connsiteY21" fmla="*/ 2926139 h 3674284"/>
                    <a:gd name="connsiteX22" fmla="*/ 382386 w 4347556"/>
                    <a:gd name="connsiteY22" fmla="*/ 2601943 h 3674284"/>
                    <a:gd name="connsiteX23" fmla="*/ 399011 w 4347556"/>
                    <a:gd name="connsiteY23" fmla="*/ 2552066 h 3674284"/>
                    <a:gd name="connsiteX24" fmla="*/ 423949 w 4347556"/>
                    <a:gd name="connsiteY24" fmla="*/ 2502190 h 3674284"/>
                    <a:gd name="connsiteX25" fmla="*/ 448887 w 4347556"/>
                    <a:gd name="connsiteY25" fmla="*/ 2493877 h 3674284"/>
                    <a:gd name="connsiteX26" fmla="*/ 465513 w 4347556"/>
                    <a:gd name="connsiteY26" fmla="*/ 2477252 h 3674284"/>
                    <a:gd name="connsiteX27" fmla="*/ 482138 w 4347556"/>
                    <a:gd name="connsiteY27" fmla="*/ 2452314 h 3674284"/>
                    <a:gd name="connsiteX28" fmla="*/ 507076 w 4347556"/>
                    <a:gd name="connsiteY28" fmla="*/ 2435688 h 3674284"/>
                    <a:gd name="connsiteX29" fmla="*/ 523702 w 4347556"/>
                    <a:gd name="connsiteY29" fmla="*/ 2419063 h 3674284"/>
                    <a:gd name="connsiteX30" fmla="*/ 548640 w 4347556"/>
                    <a:gd name="connsiteY30" fmla="*/ 2402437 h 3674284"/>
                    <a:gd name="connsiteX31" fmla="*/ 581891 w 4347556"/>
                    <a:gd name="connsiteY31" fmla="*/ 2369186 h 3674284"/>
                    <a:gd name="connsiteX32" fmla="*/ 615142 w 4347556"/>
                    <a:gd name="connsiteY32" fmla="*/ 2327623 h 3674284"/>
                    <a:gd name="connsiteX33" fmla="*/ 640080 w 4347556"/>
                    <a:gd name="connsiteY33" fmla="*/ 2244495 h 3674284"/>
                    <a:gd name="connsiteX34" fmla="*/ 656706 w 4347556"/>
                    <a:gd name="connsiteY34" fmla="*/ 2227870 h 3674284"/>
                    <a:gd name="connsiteX35" fmla="*/ 673331 w 4347556"/>
                    <a:gd name="connsiteY35" fmla="*/ 2186306 h 3674284"/>
                    <a:gd name="connsiteX36" fmla="*/ 706582 w 4347556"/>
                    <a:gd name="connsiteY36" fmla="*/ 2153055 h 3674284"/>
                    <a:gd name="connsiteX37" fmla="*/ 723207 w 4347556"/>
                    <a:gd name="connsiteY37" fmla="*/ 2128117 h 3674284"/>
                    <a:gd name="connsiteX38" fmla="*/ 739833 w 4347556"/>
                    <a:gd name="connsiteY38" fmla="*/ 2111492 h 3674284"/>
                    <a:gd name="connsiteX39" fmla="*/ 773084 w 4347556"/>
                    <a:gd name="connsiteY39" fmla="*/ 2061615 h 3674284"/>
                    <a:gd name="connsiteX40" fmla="*/ 798022 w 4347556"/>
                    <a:gd name="connsiteY40" fmla="*/ 2044990 h 3674284"/>
                    <a:gd name="connsiteX41" fmla="*/ 814647 w 4347556"/>
                    <a:gd name="connsiteY41" fmla="*/ 2028364 h 3674284"/>
                    <a:gd name="connsiteX42" fmla="*/ 839586 w 4347556"/>
                    <a:gd name="connsiteY42" fmla="*/ 2020052 h 3674284"/>
                    <a:gd name="connsiteX43" fmla="*/ 889462 w 4347556"/>
                    <a:gd name="connsiteY43" fmla="*/ 1986801 h 3674284"/>
                    <a:gd name="connsiteX44" fmla="*/ 914400 w 4347556"/>
                    <a:gd name="connsiteY44" fmla="*/ 1970175 h 3674284"/>
                    <a:gd name="connsiteX45" fmla="*/ 955964 w 4347556"/>
                    <a:gd name="connsiteY45" fmla="*/ 1945237 h 3674284"/>
                    <a:gd name="connsiteX46" fmla="*/ 972589 w 4347556"/>
                    <a:gd name="connsiteY46" fmla="*/ 1920299 h 3674284"/>
                    <a:gd name="connsiteX47" fmla="*/ 1039091 w 4347556"/>
                    <a:gd name="connsiteY47" fmla="*/ 1878735 h 3674284"/>
                    <a:gd name="connsiteX48" fmla="*/ 1097280 w 4347556"/>
                    <a:gd name="connsiteY48" fmla="*/ 1820546 h 3674284"/>
                    <a:gd name="connsiteX49" fmla="*/ 1113906 w 4347556"/>
                    <a:gd name="connsiteY49" fmla="*/ 1803921 h 3674284"/>
                    <a:gd name="connsiteX50" fmla="*/ 1130531 w 4347556"/>
                    <a:gd name="connsiteY50" fmla="*/ 1778983 h 3674284"/>
                    <a:gd name="connsiteX51" fmla="*/ 1163782 w 4347556"/>
                    <a:gd name="connsiteY51" fmla="*/ 1712481 h 3674284"/>
                    <a:gd name="connsiteX52" fmla="*/ 1188720 w 4347556"/>
                    <a:gd name="connsiteY52" fmla="*/ 1637666 h 3674284"/>
                    <a:gd name="connsiteX53" fmla="*/ 1197033 w 4347556"/>
                    <a:gd name="connsiteY53" fmla="*/ 1612728 h 3674284"/>
                    <a:gd name="connsiteX54" fmla="*/ 1205346 w 4347556"/>
                    <a:gd name="connsiteY54" fmla="*/ 1587790 h 3674284"/>
                    <a:gd name="connsiteX55" fmla="*/ 1221971 w 4347556"/>
                    <a:gd name="connsiteY55" fmla="*/ 1571164 h 3674284"/>
                    <a:gd name="connsiteX56" fmla="*/ 1230284 w 4347556"/>
                    <a:gd name="connsiteY56" fmla="*/ 1529601 h 3674284"/>
                    <a:gd name="connsiteX57" fmla="*/ 1238596 w 4347556"/>
                    <a:gd name="connsiteY57" fmla="*/ 1355034 h 3674284"/>
                    <a:gd name="connsiteX58" fmla="*/ 1255222 w 4347556"/>
                    <a:gd name="connsiteY58" fmla="*/ 1305157 h 3674284"/>
                    <a:gd name="connsiteX59" fmla="*/ 1263535 w 4347556"/>
                    <a:gd name="connsiteY59" fmla="*/ 1280219 h 3674284"/>
                    <a:gd name="connsiteX60" fmla="*/ 1296786 w 4347556"/>
                    <a:gd name="connsiteY60" fmla="*/ 1230343 h 3674284"/>
                    <a:gd name="connsiteX61" fmla="*/ 1338349 w 4347556"/>
                    <a:gd name="connsiteY61" fmla="*/ 1188779 h 3674284"/>
                    <a:gd name="connsiteX62" fmla="*/ 1363287 w 4347556"/>
                    <a:gd name="connsiteY62" fmla="*/ 1172154 h 3674284"/>
                    <a:gd name="connsiteX63" fmla="*/ 1379913 w 4347556"/>
                    <a:gd name="connsiteY63" fmla="*/ 1155528 h 3674284"/>
                    <a:gd name="connsiteX64" fmla="*/ 1429789 w 4347556"/>
                    <a:gd name="connsiteY64" fmla="*/ 1122277 h 3674284"/>
                    <a:gd name="connsiteX65" fmla="*/ 1504604 w 4347556"/>
                    <a:gd name="connsiteY65" fmla="*/ 1072401 h 3674284"/>
                    <a:gd name="connsiteX66" fmla="*/ 1529542 w 4347556"/>
                    <a:gd name="connsiteY66" fmla="*/ 1055775 h 3674284"/>
                    <a:gd name="connsiteX67" fmla="*/ 1579418 w 4347556"/>
                    <a:gd name="connsiteY67" fmla="*/ 1039150 h 3674284"/>
                    <a:gd name="connsiteX68" fmla="*/ 1604356 w 4347556"/>
                    <a:gd name="connsiteY68" fmla="*/ 1022524 h 3674284"/>
                    <a:gd name="connsiteX69" fmla="*/ 1637607 w 4347556"/>
                    <a:gd name="connsiteY69" fmla="*/ 1014212 h 3674284"/>
                    <a:gd name="connsiteX70" fmla="*/ 1662546 w 4347556"/>
                    <a:gd name="connsiteY70" fmla="*/ 1005899 h 3674284"/>
                    <a:gd name="connsiteX71" fmla="*/ 1695796 w 4347556"/>
                    <a:gd name="connsiteY71" fmla="*/ 989274 h 3674284"/>
                    <a:gd name="connsiteX72" fmla="*/ 1737360 w 4347556"/>
                    <a:gd name="connsiteY72" fmla="*/ 980961 h 3674284"/>
                    <a:gd name="connsiteX73" fmla="*/ 1820487 w 4347556"/>
                    <a:gd name="connsiteY73" fmla="*/ 947710 h 3674284"/>
                    <a:gd name="connsiteX74" fmla="*/ 1853738 w 4347556"/>
                    <a:gd name="connsiteY74" fmla="*/ 939397 h 3674284"/>
                    <a:gd name="connsiteX75" fmla="*/ 1920240 w 4347556"/>
                    <a:gd name="connsiteY75" fmla="*/ 914459 h 3674284"/>
                    <a:gd name="connsiteX76" fmla="*/ 1936866 w 4347556"/>
                    <a:gd name="connsiteY76" fmla="*/ 897834 h 3674284"/>
                    <a:gd name="connsiteX77" fmla="*/ 1995055 w 4347556"/>
                    <a:gd name="connsiteY77" fmla="*/ 881208 h 3674284"/>
                    <a:gd name="connsiteX78" fmla="*/ 2019993 w 4347556"/>
                    <a:gd name="connsiteY78" fmla="*/ 864583 h 3674284"/>
                    <a:gd name="connsiteX79" fmla="*/ 2036618 w 4347556"/>
                    <a:gd name="connsiteY79" fmla="*/ 847957 h 3674284"/>
                    <a:gd name="connsiteX80" fmla="*/ 2069869 w 4347556"/>
                    <a:gd name="connsiteY80" fmla="*/ 831332 h 3674284"/>
                    <a:gd name="connsiteX81" fmla="*/ 2111433 w 4347556"/>
                    <a:gd name="connsiteY81" fmla="*/ 798081 h 3674284"/>
                    <a:gd name="connsiteX82" fmla="*/ 2152996 w 4347556"/>
                    <a:gd name="connsiteY82" fmla="*/ 756517 h 3674284"/>
                    <a:gd name="connsiteX83" fmla="*/ 2169622 w 4347556"/>
                    <a:gd name="connsiteY83" fmla="*/ 739892 h 3674284"/>
                    <a:gd name="connsiteX84" fmla="*/ 2211186 w 4347556"/>
                    <a:gd name="connsiteY84" fmla="*/ 681703 h 3674284"/>
                    <a:gd name="connsiteX85" fmla="*/ 2227811 w 4347556"/>
                    <a:gd name="connsiteY85" fmla="*/ 656764 h 3674284"/>
                    <a:gd name="connsiteX86" fmla="*/ 2269375 w 4347556"/>
                    <a:gd name="connsiteY86" fmla="*/ 615201 h 3674284"/>
                    <a:gd name="connsiteX87" fmla="*/ 2294313 w 4347556"/>
                    <a:gd name="connsiteY87" fmla="*/ 590263 h 3674284"/>
                    <a:gd name="connsiteX88" fmla="*/ 2310938 w 4347556"/>
                    <a:gd name="connsiteY88" fmla="*/ 573637 h 3674284"/>
                    <a:gd name="connsiteX89" fmla="*/ 2369127 w 4347556"/>
                    <a:gd name="connsiteY89" fmla="*/ 507135 h 3674284"/>
                    <a:gd name="connsiteX90" fmla="*/ 2402378 w 4347556"/>
                    <a:gd name="connsiteY90" fmla="*/ 490510 h 3674284"/>
                    <a:gd name="connsiteX91" fmla="*/ 2468880 w 4347556"/>
                    <a:gd name="connsiteY91" fmla="*/ 448946 h 3674284"/>
                    <a:gd name="connsiteX92" fmla="*/ 2493818 w 4347556"/>
                    <a:gd name="connsiteY92" fmla="*/ 440634 h 3674284"/>
                    <a:gd name="connsiteX93" fmla="*/ 2552007 w 4347556"/>
                    <a:gd name="connsiteY93" fmla="*/ 424008 h 3674284"/>
                    <a:gd name="connsiteX94" fmla="*/ 2576946 w 4347556"/>
                    <a:gd name="connsiteY94" fmla="*/ 407383 h 3674284"/>
                    <a:gd name="connsiteX95" fmla="*/ 2668386 w 4347556"/>
                    <a:gd name="connsiteY95" fmla="*/ 390757 h 3674284"/>
                    <a:gd name="connsiteX96" fmla="*/ 2826327 w 4347556"/>
                    <a:gd name="connsiteY96" fmla="*/ 374132 h 3674284"/>
                    <a:gd name="connsiteX97" fmla="*/ 2917767 w 4347556"/>
                    <a:gd name="connsiteY97" fmla="*/ 357506 h 3674284"/>
                    <a:gd name="connsiteX98" fmla="*/ 2942706 w 4347556"/>
                    <a:gd name="connsiteY98" fmla="*/ 349194 h 3674284"/>
                    <a:gd name="connsiteX99" fmla="*/ 2984269 w 4347556"/>
                    <a:gd name="connsiteY99" fmla="*/ 340881 h 3674284"/>
                    <a:gd name="connsiteX100" fmla="*/ 3025833 w 4347556"/>
                    <a:gd name="connsiteY100" fmla="*/ 299317 h 3674284"/>
                    <a:gd name="connsiteX101" fmla="*/ 3075709 w 4347556"/>
                    <a:gd name="connsiteY101" fmla="*/ 241128 h 3674284"/>
                    <a:gd name="connsiteX102" fmla="*/ 3092335 w 4347556"/>
                    <a:gd name="connsiteY102" fmla="*/ 224503 h 3674284"/>
                    <a:gd name="connsiteX103" fmla="*/ 3158836 w 4347556"/>
                    <a:gd name="connsiteY103" fmla="*/ 191252 h 3674284"/>
                    <a:gd name="connsiteX104" fmla="*/ 3192087 w 4347556"/>
                    <a:gd name="connsiteY104" fmla="*/ 182939 h 3674284"/>
                    <a:gd name="connsiteX105" fmla="*/ 3333404 w 4347556"/>
                    <a:gd name="connsiteY105" fmla="*/ 166314 h 3674284"/>
                    <a:gd name="connsiteX106" fmla="*/ 3374967 w 4347556"/>
                    <a:gd name="connsiteY106" fmla="*/ 158001 h 3674284"/>
                    <a:gd name="connsiteX107" fmla="*/ 3873731 w 4347556"/>
                    <a:gd name="connsiteY107" fmla="*/ 149688 h 3674284"/>
                    <a:gd name="connsiteX108" fmla="*/ 3965171 w 4347556"/>
                    <a:gd name="connsiteY108" fmla="*/ 133063 h 3674284"/>
                    <a:gd name="connsiteX109" fmla="*/ 4015047 w 4347556"/>
                    <a:gd name="connsiteY109" fmla="*/ 116437 h 3674284"/>
                    <a:gd name="connsiteX110" fmla="*/ 4048298 w 4347556"/>
                    <a:gd name="connsiteY110" fmla="*/ 108124 h 3674284"/>
                    <a:gd name="connsiteX111" fmla="*/ 4106487 w 4347556"/>
                    <a:gd name="connsiteY111" fmla="*/ 83186 h 3674284"/>
                    <a:gd name="connsiteX112" fmla="*/ 4131426 w 4347556"/>
                    <a:gd name="connsiteY112" fmla="*/ 74874 h 3674284"/>
                    <a:gd name="connsiteX113" fmla="*/ 4164676 w 4347556"/>
                    <a:gd name="connsiteY113" fmla="*/ 66561 h 3674284"/>
                    <a:gd name="connsiteX114" fmla="*/ 4214553 w 4347556"/>
                    <a:gd name="connsiteY114" fmla="*/ 49935 h 3674284"/>
                    <a:gd name="connsiteX115" fmla="*/ 4239491 w 4347556"/>
                    <a:gd name="connsiteY115" fmla="*/ 41623 h 3674284"/>
                    <a:gd name="connsiteX116" fmla="*/ 4272742 w 4347556"/>
                    <a:gd name="connsiteY116" fmla="*/ 33310 h 3674284"/>
                    <a:gd name="connsiteX117" fmla="*/ 4322618 w 4347556"/>
                    <a:gd name="connsiteY117" fmla="*/ 16684 h 3674284"/>
                    <a:gd name="connsiteX118" fmla="*/ 4347556 w 4347556"/>
                    <a:gd name="connsiteY118" fmla="*/ 59 h 3674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</a:cxnLst>
                  <a:rect l="l" t="t" r="r" b="b"/>
                  <a:pathLst>
                    <a:path w="4347556" h="3674284">
                      <a:moveTo>
                        <a:pt x="0" y="3674284"/>
                      </a:moveTo>
                      <a:cubicBezTo>
                        <a:pt x="8313" y="3649346"/>
                        <a:pt x="20616" y="3625399"/>
                        <a:pt x="24938" y="3599470"/>
                      </a:cubicBezTo>
                      <a:cubicBezTo>
                        <a:pt x="27709" y="3582845"/>
                        <a:pt x="29945" y="3566121"/>
                        <a:pt x="33251" y="3549594"/>
                      </a:cubicBezTo>
                      <a:cubicBezTo>
                        <a:pt x="35492" y="3538391"/>
                        <a:pt x="39323" y="3527546"/>
                        <a:pt x="41564" y="3516343"/>
                      </a:cubicBezTo>
                      <a:cubicBezTo>
                        <a:pt x="44869" y="3499815"/>
                        <a:pt x="43958" y="3482248"/>
                        <a:pt x="49876" y="3466466"/>
                      </a:cubicBezTo>
                      <a:cubicBezTo>
                        <a:pt x="52628" y="3459128"/>
                        <a:pt x="60382" y="3454737"/>
                        <a:pt x="66502" y="3449841"/>
                      </a:cubicBezTo>
                      <a:cubicBezTo>
                        <a:pt x="89525" y="3431423"/>
                        <a:pt x="90036" y="3433683"/>
                        <a:pt x="116378" y="3424903"/>
                      </a:cubicBezTo>
                      <a:cubicBezTo>
                        <a:pt x="124691" y="3419361"/>
                        <a:pt x="133515" y="3414518"/>
                        <a:pt x="141316" y="3408277"/>
                      </a:cubicBezTo>
                      <a:cubicBezTo>
                        <a:pt x="147436" y="3403381"/>
                        <a:pt x="151222" y="3395684"/>
                        <a:pt x="157942" y="3391652"/>
                      </a:cubicBezTo>
                      <a:cubicBezTo>
                        <a:pt x="165456" y="3387144"/>
                        <a:pt x="174567" y="3386110"/>
                        <a:pt x="182880" y="3383339"/>
                      </a:cubicBezTo>
                      <a:cubicBezTo>
                        <a:pt x="188422" y="3375026"/>
                        <a:pt x="195038" y="3367337"/>
                        <a:pt x="199506" y="3358401"/>
                      </a:cubicBezTo>
                      <a:cubicBezTo>
                        <a:pt x="203425" y="3350564"/>
                        <a:pt x="203563" y="3341123"/>
                        <a:pt x="207818" y="3333463"/>
                      </a:cubicBezTo>
                      <a:cubicBezTo>
                        <a:pt x="217522" y="3315996"/>
                        <a:pt x="226940" y="3297715"/>
                        <a:pt x="241069" y="3283586"/>
                      </a:cubicBezTo>
                      <a:cubicBezTo>
                        <a:pt x="246611" y="3278044"/>
                        <a:pt x="252993" y="3273231"/>
                        <a:pt x="257695" y="3266961"/>
                      </a:cubicBezTo>
                      <a:cubicBezTo>
                        <a:pt x="269684" y="3250976"/>
                        <a:pt x="290946" y="3217084"/>
                        <a:pt x="290946" y="3217084"/>
                      </a:cubicBezTo>
                      <a:lnTo>
                        <a:pt x="307571" y="3167208"/>
                      </a:lnTo>
                      <a:cubicBezTo>
                        <a:pt x="310342" y="3158895"/>
                        <a:pt x="311024" y="3149561"/>
                        <a:pt x="315884" y="3142270"/>
                      </a:cubicBezTo>
                      <a:lnTo>
                        <a:pt x="332509" y="3117332"/>
                      </a:lnTo>
                      <a:cubicBezTo>
                        <a:pt x="335280" y="3106248"/>
                        <a:pt x="337539" y="3095024"/>
                        <a:pt x="340822" y="3084081"/>
                      </a:cubicBezTo>
                      <a:cubicBezTo>
                        <a:pt x="345858" y="3067295"/>
                        <a:pt x="357447" y="3034204"/>
                        <a:pt x="357447" y="3034204"/>
                      </a:cubicBezTo>
                      <a:cubicBezTo>
                        <a:pt x="360218" y="3014808"/>
                        <a:pt x="362781" y="2995380"/>
                        <a:pt x="365760" y="2976015"/>
                      </a:cubicBezTo>
                      <a:cubicBezTo>
                        <a:pt x="368323" y="2959356"/>
                        <a:pt x="373325" y="2942977"/>
                        <a:pt x="374073" y="2926139"/>
                      </a:cubicBezTo>
                      <a:cubicBezTo>
                        <a:pt x="378873" y="2818145"/>
                        <a:pt x="375195" y="2709804"/>
                        <a:pt x="382386" y="2601943"/>
                      </a:cubicBezTo>
                      <a:cubicBezTo>
                        <a:pt x="383552" y="2584457"/>
                        <a:pt x="393469" y="2568692"/>
                        <a:pt x="399011" y="2552066"/>
                      </a:cubicBezTo>
                      <a:cubicBezTo>
                        <a:pt x="404487" y="2535639"/>
                        <a:pt x="409301" y="2513909"/>
                        <a:pt x="423949" y="2502190"/>
                      </a:cubicBezTo>
                      <a:cubicBezTo>
                        <a:pt x="430791" y="2496716"/>
                        <a:pt x="440574" y="2496648"/>
                        <a:pt x="448887" y="2493877"/>
                      </a:cubicBezTo>
                      <a:cubicBezTo>
                        <a:pt x="454429" y="2488335"/>
                        <a:pt x="460617" y="2483372"/>
                        <a:pt x="465513" y="2477252"/>
                      </a:cubicBezTo>
                      <a:cubicBezTo>
                        <a:pt x="471754" y="2469451"/>
                        <a:pt x="475074" y="2459378"/>
                        <a:pt x="482138" y="2452314"/>
                      </a:cubicBezTo>
                      <a:cubicBezTo>
                        <a:pt x="489202" y="2445249"/>
                        <a:pt x="499275" y="2441929"/>
                        <a:pt x="507076" y="2435688"/>
                      </a:cubicBezTo>
                      <a:cubicBezTo>
                        <a:pt x="513196" y="2430792"/>
                        <a:pt x="517582" y="2423959"/>
                        <a:pt x="523702" y="2419063"/>
                      </a:cubicBezTo>
                      <a:cubicBezTo>
                        <a:pt x="531503" y="2412822"/>
                        <a:pt x="541055" y="2408939"/>
                        <a:pt x="548640" y="2402437"/>
                      </a:cubicBezTo>
                      <a:cubicBezTo>
                        <a:pt x="560541" y="2392236"/>
                        <a:pt x="573196" y="2382228"/>
                        <a:pt x="581891" y="2369186"/>
                      </a:cubicBezTo>
                      <a:cubicBezTo>
                        <a:pt x="602863" y="2337727"/>
                        <a:pt x="591451" y="2351312"/>
                        <a:pt x="615142" y="2327623"/>
                      </a:cubicBezTo>
                      <a:cubicBezTo>
                        <a:pt x="618909" y="2312555"/>
                        <a:pt x="633336" y="2251239"/>
                        <a:pt x="640080" y="2244495"/>
                      </a:cubicBezTo>
                      <a:lnTo>
                        <a:pt x="656706" y="2227870"/>
                      </a:lnTo>
                      <a:cubicBezTo>
                        <a:pt x="662248" y="2214015"/>
                        <a:pt x="665054" y="2198722"/>
                        <a:pt x="673331" y="2186306"/>
                      </a:cubicBezTo>
                      <a:cubicBezTo>
                        <a:pt x="682026" y="2173264"/>
                        <a:pt x="696381" y="2164956"/>
                        <a:pt x="706582" y="2153055"/>
                      </a:cubicBezTo>
                      <a:cubicBezTo>
                        <a:pt x="713084" y="2145470"/>
                        <a:pt x="716966" y="2135918"/>
                        <a:pt x="723207" y="2128117"/>
                      </a:cubicBezTo>
                      <a:cubicBezTo>
                        <a:pt x="728103" y="2121997"/>
                        <a:pt x="735131" y="2117762"/>
                        <a:pt x="739833" y="2111492"/>
                      </a:cubicBezTo>
                      <a:cubicBezTo>
                        <a:pt x="751822" y="2095507"/>
                        <a:pt x="756458" y="2072699"/>
                        <a:pt x="773084" y="2061615"/>
                      </a:cubicBezTo>
                      <a:cubicBezTo>
                        <a:pt x="781397" y="2056073"/>
                        <a:pt x="790221" y="2051231"/>
                        <a:pt x="798022" y="2044990"/>
                      </a:cubicBezTo>
                      <a:cubicBezTo>
                        <a:pt x="804142" y="2040094"/>
                        <a:pt x="807927" y="2032396"/>
                        <a:pt x="814647" y="2028364"/>
                      </a:cubicBezTo>
                      <a:cubicBezTo>
                        <a:pt x="822161" y="2023856"/>
                        <a:pt x="831273" y="2022823"/>
                        <a:pt x="839586" y="2020052"/>
                      </a:cubicBezTo>
                      <a:lnTo>
                        <a:pt x="889462" y="1986801"/>
                      </a:lnTo>
                      <a:cubicBezTo>
                        <a:pt x="897775" y="1981259"/>
                        <a:pt x="907335" y="1977239"/>
                        <a:pt x="914400" y="1970175"/>
                      </a:cubicBezTo>
                      <a:cubicBezTo>
                        <a:pt x="937222" y="1947354"/>
                        <a:pt x="923591" y="1956028"/>
                        <a:pt x="955964" y="1945237"/>
                      </a:cubicBezTo>
                      <a:cubicBezTo>
                        <a:pt x="961506" y="1936924"/>
                        <a:pt x="965004" y="1926801"/>
                        <a:pt x="972589" y="1920299"/>
                      </a:cubicBezTo>
                      <a:cubicBezTo>
                        <a:pt x="1020565" y="1879177"/>
                        <a:pt x="1002042" y="1911153"/>
                        <a:pt x="1039091" y="1878735"/>
                      </a:cubicBezTo>
                      <a:cubicBezTo>
                        <a:pt x="1039137" y="1878695"/>
                        <a:pt x="1085625" y="1832201"/>
                        <a:pt x="1097280" y="1820546"/>
                      </a:cubicBezTo>
                      <a:cubicBezTo>
                        <a:pt x="1102822" y="1815004"/>
                        <a:pt x="1109559" y="1810442"/>
                        <a:pt x="1113906" y="1803921"/>
                      </a:cubicBezTo>
                      <a:cubicBezTo>
                        <a:pt x="1119448" y="1795608"/>
                        <a:pt x="1126474" y="1788113"/>
                        <a:pt x="1130531" y="1778983"/>
                      </a:cubicBezTo>
                      <a:cubicBezTo>
                        <a:pt x="1161096" y="1710210"/>
                        <a:pt x="1129638" y="1746623"/>
                        <a:pt x="1163782" y="1712481"/>
                      </a:cubicBezTo>
                      <a:lnTo>
                        <a:pt x="1188720" y="1637666"/>
                      </a:lnTo>
                      <a:lnTo>
                        <a:pt x="1197033" y="1612728"/>
                      </a:lnTo>
                      <a:cubicBezTo>
                        <a:pt x="1199804" y="1604415"/>
                        <a:pt x="1199150" y="1593986"/>
                        <a:pt x="1205346" y="1587790"/>
                      </a:cubicBezTo>
                      <a:lnTo>
                        <a:pt x="1221971" y="1571164"/>
                      </a:lnTo>
                      <a:cubicBezTo>
                        <a:pt x="1224742" y="1557310"/>
                        <a:pt x="1229200" y="1543688"/>
                        <a:pt x="1230284" y="1529601"/>
                      </a:cubicBezTo>
                      <a:cubicBezTo>
                        <a:pt x="1234752" y="1471518"/>
                        <a:pt x="1232163" y="1412933"/>
                        <a:pt x="1238596" y="1355034"/>
                      </a:cubicBezTo>
                      <a:cubicBezTo>
                        <a:pt x="1240531" y="1337616"/>
                        <a:pt x="1249680" y="1321783"/>
                        <a:pt x="1255222" y="1305157"/>
                      </a:cubicBezTo>
                      <a:cubicBezTo>
                        <a:pt x="1257993" y="1296844"/>
                        <a:pt x="1258674" y="1287510"/>
                        <a:pt x="1263535" y="1280219"/>
                      </a:cubicBezTo>
                      <a:cubicBezTo>
                        <a:pt x="1274619" y="1263594"/>
                        <a:pt x="1282657" y="1244472"/>
                        <a:pt x="1296786" y="1230343"/>
                      </a:cubicBezTo>
                      <a:cubicBezTo>
                        <a:pt x="1310640" y="1216488"/>
                        <a:pt x="1322046" y="1199647"/>
                        <a:pt x="1338349" y="1188779"/>
                      </a:cubicBezTo>
                      <a:cubicBezTo>
                        <a:pt x="1346662" y="1183237"/>
                        <a:pt x="1355486" y="1178395"/>
                        <a:pt x="1363287" y="1172154"/>
                      </a:cubicBezTo>
                      <a:cubicBezTo>
                        <a:pt x="1369407" y="1167258"/>
                        <a:pt x="1373643" y="1160231"/>
                        <a:pt x="1379913" y="1155528"/>
                      </a:cubicBezTo>
                      <a:cubicBezTo>
                        <a:pt x="1395898" y="1143539"/>
                        <a:pt x="1413164" y="1133361"/>
                        <a:pt x="1429789" y="1122277"/>
                      </a:cubicBezTo>
                      <a:lnTo>
                        <a:pt x="1504604" y="1072401"/>
                      </a:lnTo>
                      <a:cubicBezTo>
                        <a:pt x="1512917" y="1066859"/>
                        <a:pt x="1520064" y="1058934"/>
                        <a:pt x="1529542" y="1055775"/>
                      </a:cubicBezTo>
                      <a:cubicBezTo>
                        <a:pt x="1546167" y="1050233"/>
                        <a:pt x="1564837" y="1048871"/>
                        <a:pt x="1579418" y="1039150"/>
                      </a:cubicBezTo>
                      <a:cubicBezTo>
                        <a:pt x="1587731" y="1033608"/>
                        <a:pt x="1595173" y="1026460"/>
                        <a:pt x="1604356" y="1022524"/>
                      </a:cubicBezTo>
                      <a:cubicBezTo>
                        <a:pt x="1614857" y="1018024"/>
                        <a:pt x="1626622" y="1017350"/>
                        <a:pt x="1637607" y="1014212"/>
                      </a:cubicBezTo>
                      <a:cubicBezTo>
                        <a:pt x="1646033" y="1011805"/>
                        <a:pt x="1654492" y="1009351"/>
                        <a:pt x="1662546" y="1005899"/>
                      </a:cubicBezTo>
                      <a:cubicBezTo>
                        <a:pt x="1673936" y="1001018"/>
                        <a:pt x="1684040" y="993193"/>
                        <a:pt x="1695796" y="989274"/>
                      </a:cubicBezTo>
                      <a:cubicBezTo>
                        <a:pt x="1709200" y="984806"/>
                        <a:pt x="1723729" y="984679"/>
                        <a:pt x="1737360" y="980961"/>
                      </a:cubicBezTo>
                      <a:cubicBezTo>
                        <a:pt x="1847032" y="951049"/>
                        <a:pt x="1737592" y="978795"/>
                        <a:pt x="1820487" y="947710"/>
                      </a:cubicBezTo>
                      <a:cubicBezTo>
                        <a:pt x="1831184" y="943699"/>
                        <a:pt x="1843041" y="943408"/>
                        <a:pt x="1853738" y="939397"/>
                      </a:cubicBezTo>
                      <a:cubicBezTo>
                        <a:pt x="1940677" y="906795"/>
                        <a:pt x="1834890" y="935797"/>
                        <a:pt x="1920240" y="914459"/>
                      </a:cubicBezTo>
                      <a:cubicBezTo>
                        <a:pt x="1925782" y="908917"/>
                        <a:pt x="1930146" y="901866"/>
                        <a:pt x="1936866" y="897834"/>
                      </a:cubicBezTo>
                      <a:cubicBezTo>
                        <a:pt x="1945385" y="892723"/>
                        <a:pt x="1988843" y="882761"/>
                        <a:pt x="1995055" y="881208"/>
                      </a:cubicBezTo>
                      <a:cubicBezTo>
                        <a:pt x="2003368" y="875666"/>
                        <a:pt x="2012192" y="870824"/>
                        <a:pt x="2019993" y="864583"/>
                      </a:cubicBezTo>
                      <a:cubicBezTo>
                        <a:pt x="2026113" y="859687"/>
                        <a:pt x="2030097" y="852304"/>
                        <a:pt x="2036618" y="847957"/>
                      </a:cubicBezTo>
                      <a:cubicBezTo>
                        <a:pt x="2046929" y="841083"/>
                        <a:pt x="2058785" y="836874"/>
                        <a:pt x="2069869" y="831332"/>
                      </a:cubicBezTo>
                      <a:cubicBezTo>
                        <a:pt x="2134700" y="766501"/>
                        <a:pt x="2027532" y="871495"/>
                        <a:pt x="2111433" y="798081"/>
                      </a:cubicBezTo>
                      <a:cubicBezTo>
                        <a:pt x="2126178" y="785179"/>
                        <a:pt x="2139141" y="770372"/>
                        <a:pt x="2152996" y="756517"/>
                      </a:cubicBezTo>
                      <a:cubicBezTo>
                        <a:pt x="2158538" y="750975"/>
                        <a:pt x="2165275" y="746413"/>
                        <a:pt x="2169622" y="739892"/>
                      </a:cubicBezTo>
                      <a:cubicBezTo>
                        <a:pt x="2208811" y="681108"/>
                        <a:pt x="2159619" y="753897"/>
                        <a:pt x="2211186" y="681703"/>
                      </a:cubicBezTo>
                      <a:cubicBezTo>
                        <a:pt x="2216993" y="673573"/>
                        <a:pt x="2221232" y="664283"/>
                        <a:pt x="2227811" y="656764"/>
                      </a:cubicBezTo>
                      <a:cubicBezTo>
                        <a:pt x="2240713" y="642019"/>
                        <a:pt x="2255520" y="629055"/>
                        <a:pt x="2269375" y="615201"/>
                      </a:cubicBezTo>
                      <a:lnTo>
                        <a:pt x="2294313" y="590263"/>
                      </a:lnTo>
                      <a:cubicBezTo>
                        <a:pt x="2299855" y="584721"/>
                        <a:pt x="2306236" y="579907"/>
                        <a:pt x="2310938" y="573637"/>
                      </a:cubicBezTo>
                      <a:cubicBezTo>
                        <a:pt x="2322451" y="558286"/>
                        <a:pt x="2351908" y="515744"/>
                        <a:pt x="2369127" y="507135"/>
                      </a:cubicBezTo>
                      <a:cubicBezTo>
                        <a:pt x="2380211" y="501593"/>
                        <a:pt x="2391870" y="497078"/>
                        <a:pt x="2402378" y="490510"/>
                      </a:cubicBezTo>
                      <a:cubicBezTo>
                        <a:pt x="2454451" y="457965"/>
                        <a:pt x="2415269" y="471922"/>
                        <a:pt x="2468880" y="448946"/>
                      </a:cubicBezTo>
                      <a:cubicBezTo>
                        <a:pt x="2476934" y="445494"/>
                        <a:pt x="2485425" y="443152"/>
                        <a:pt x="2493818" y="440634"/>
                      </a:cubicBezTo>
                      <a:cubicBezTo>
                        <a:pt x="2513140" y="434837"/>
                        <a:pt x="2532611" y="429550"/>
                        <a:pt x="2552007" y="424008"/>
                      </a:cubicBezTo>
                      <a:cubicBezTo>
                        <a:pt x="2560320" y="418466"/>
                        <a:pt x="2567591" y="410891"/>
                        <a:pt x="2576946" y="407383"/>
                      </a:cubicBezTo>
                      <a:cubicBezTo>
                        <a:pt x="2585595" y="404140"/>
                        <a:pt x="2663555" y="391401"/>
                        <a:pt x="2668386" y="390757"/>
                      </a:cubicBezTo>
                      <a:cubicBezTo>
                        <a:pt x="2702576" y="386198"/>
                        <a:pt x="2794035" y="377361"/>
                        <a:pt x="2826327" y="374132"/>
                      </a:cubicBezTo>
                      <a:cubicBezTo>
                        <a:pt x="2883518" y="355068"/>
                        <a:pt x="2814379" y="376303"/>
                        <a:pt x="2917767" y="357506"/>
                      </a:cubicBezTo>
                      <a:cubicBezTo>
                        <a:pt x="2926388" y="355939"/>
                        <a:pt x="2934205" y="351319"/>
                        <a:pt x="2942706" y="349194"/>
                      </a:cubicBezTo>
                      <a:cubicBezTo>
                        <a:pt x="2956413" y="345767"/>
                        <a:pt x="2970415" y="343652"/>
                        <a:pt x="2984269" y="340881"/>
                      </a:cubicBezTo>
                      <a:cubicBezTo>
                        <a:pt x="2998124" y="327026"/>
                        <a:pt x="3014965" y="315620"/>
                        <a:pt x="3025833" y="299317"/>
                      </a:cubicBezTo>
                      <a:cubicBezTo>
                        <a:pt x="3051152" y="261338"/>
                        <a:pt x="3035395" y="281441"/>
                        <a:pt x="3075709" y="241128"/>
                      </a:cubicBezTo>
                      <a:cubicBezTo>
                        <a:pt x="3081251" y="235586"/>
                        <a:pt x="3085325" y="228008"/>
                        <a:pt x="3092335" y="224503"/>
                      </a:cubicBezTo>
                      <a:cubicBezTo>
                        <a:pt x="3114502" y="213419"/>
                        <a:pt x="3135959" y="200784"/>
                        <a:pt x="3158836" y="191252"/>
                      </a:cubicBezTo>
                      <a:cubicBezTo>
                        <a:pt x="3169382" y="186858"/>
                        <a:pt x="3180777" y="184555"/>
                        <a:pt x="3192087" y="182939"/>
                      </a:cubicBezTo>
                      <a:cubicBezTo>
                        <a:pt x="3239041" y="176231"/>
                        <a:pt x="3286408" y="172722"/>
                        <a:pt x="3333404" y="166314"/>
                      </a:cubicBezTo>
                      <a:cubicBezTo>
                        <a:pt x="3347403" y="164405"/>
                        <a:pt x="3360845" y="158436"/>
                        <a:pt x="3374967" y="158001"/>
                      </a:cubicBezTo>
                      <a:cubicBezTo>
                        <a:pt x="3541166" y="152887"/>
                        <a:pt x="3707476" y="152459"/>
                        <a:pt x="3873731" y="149688"/>
                      </a:cubicBezTo>
                      <a:cubicBezTo>
                        <a:pt x="3890010" y="146975"/>
                        <a:pt x="3946926" y="138039"/>
                        <a:pt x="3965171" y="133063"/>
                      </a:cubicBezTo>
                      <a:cubicBezTo>
                        <a:pt x="3982078" y="128452"/>
                        <a:pt x="3998046" y="120687"/>
                        <a:pt x="4015047" y="116437"/>
                      </a:cubicBezTo>
                      <a:lnTo>
                        <a:pt x="4048298" y="108124"/>
                      </a:lnTo>
                      <a:cubicBezTo>
                        <a:pt x="4076736" y="79688"/>
                        <a:pt x="4053957" y="96318"/>
                        <a:pt x="4106487" y="83186"/>
                      </a:cubicBezTo>
                      <a:cubicBezTo>
                        <a:pt x="4114988" y="81061"/>
                        <a:pt x="4123001" y="77281"/>
                        <a:pt x="4131426" y="74874"/>
                      </a:cubicBezTo>
                      <a:cubicBezTo>
                        <a:pt x="4142411" y="71736"/>
                        <a:pt x="4153733" y="69844"/>
                        <a:pt x="4164676" y="66561"/>
                      </a:cubicBezTo>
                      <a:cubicBezTo>
                        <a:pt x="4181462" y="61525"/>
                        <a:pt x="4197927" y="55477"/>
                        <a:pt x="4214553" y="49935"/>
                      </a:cubicBezTo>
                      <a:cubicBezTo>
                        <a:pt x="4222866" y="47164"/>
                        <a:pt x="4230990" y="43748"/>
                        <a:pt x="4239491" y="41623"/>
                      </a:cubicBezTo>
                      <a:cubicBezTo>
                        <a:pt x="4250575" y="38852"/>
                        <a:pt x="4261799" y="36593"/>
                        <a:pt x="4272742" y="33310"/>
                      </a:cubicBezTo>
                      <a:cubicBezTo>
                        <a:pt x="4289528" y="28274"/>
                        <a:pt x="4322618" y="16684"/>
                        <a:pt x="4322618" y="16684"/>
                      </a:cubicBezTo>
                      <a:cubicBezTo>
                        <a:pt x="4341203" y="-1900"/>
                        <a:pt x="4331407" y="59"/>
                        <a:pt x="4347556" y="59"/>
                      </a:cubicBezTo>
                    </a:path>
                  </a:pathLst>
                </a:custGeom>
                <a:noFill/>
                <a:ln w="38100">
                  <a:solidFill>
                    <a:srgbClr val="92D05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ZoneTexte 27"/>
                <p:cNvSpPr txBox="1"/>
                <p:nvPr/>
              </p:nvSpPr>
              <p:spPr>
                <a:xfrm>
                  <a:off x="5828807" y="1170184"/>
                  <a:ext cx="15183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(1b) </a:t>
                  </a:r>
                  <a:r>
                    <a:rPr lang="fr-FR" sz="1600" b="1" dirty="0" err="1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Efficiency</a:t>
                  </a:r>
                  <a:endParaRPr lang="fr-FR" sz="1600" b="1" dirty="0" smtClean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 algn="ctr"/>
                  <a:r>
                    <a:rPr lang="fr-FR" sz="1600" dirty="0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</a:t>
                  </a:r>
                  <a:r>
                    <a:rPr lang="fr-FR" sz="1600" dirty="0" err="1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optimization</a:t>
                  </a:r>
                  <a:r>
                    <a:rPr lang="fr-FR" sz="1600" dirty="0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)</a:t>
                  </a:r>
                  <a:endParaRPr lang="fr-FR" sz="1600" dirty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7" name="Groupe 46"/>
              <p:cNvGrpSpPr/>
              <p:nvPr/>
            </p:nvGrpSpPr>
            <p:grpSpPr>
              <a:xfrm rot="18927019">
                <a:off x="5804095" y="1121008"/>
                <a:ext cx="118800" cy="118800"/>
                <a:chOff x="7747462" y="3840777"/>
                <a:chExt cx="118800" cy="118800"/>
              </a:xfrm>
            </p:grpSpPr>
            <p:cxnSp>
              <p:nvCxnSpPr>
                <p:cNvPr id="48" name="Connecteur droit 47"/>
                <p:cNvCxnSpPr/>
                <p:nvPr/>
              </p:nvCxnSpPr>
              <p:spPr>
                <a:xfrm flipH="1"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/>
                <p:cNvCxnSpPr/>
                <p:nvPr/>
              </p:nvCxnSpPr>
              <p:spPr>
                <a:xfrm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e 56"/>
            <p:cNvGrpSpPr/>
            <p:nvPr/>
          </p:nvGrpSpPr>
          <p:grpSpPr>
            <a:xfrm>
              <a:off x="1529542" y="2443311"/>
              <a:ext cx="3034693" cy="3394142"/>
              <a:chOff x="1529542" y="2443311"/>
              <a:chExt cx="3034693" cy="3394142"/>
            </a:xfrm>
          </p:grpSpPr>
          <p:grpSp>
            <p:nvGrpSpPr>
              <p:cNvPr id="37" name="Groupe 36"/>
              <p:cNvGrpSpPr/>
              <p:nvPr/>
            </p:nvGrpSpPr>
            <p:grpSpPr>
              <a:xfrm>
                <a:off x="1529542" y="2500329"/>
                <a:ext cx="3034693" cy="3337124"/>
                <a:chOff x="1529542" y="2500329"/>
                <a:chExt cx="3034693" cy="3337124"/>
              </a:xfrm>
            </p:grpSpPr>
            <p:cxnSp>
              <p:nvCxnSpPr>
                <p:cNvPr id="30" name="Connecteur droit 29"/>
                <p:cNvCxnSpPr/>
                <p:nvPr/>
              </p:nvCxnSpPr>
              <p:spPr>
                <a:xfrm>
                  <a:off x="1537855" y="3121256"/>
                  <a:ext cx="936000" cy="0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30"/>
                <p:cNvCxnSpPr/>
                <p:nvPr/>
              </p:nvCxnSpPr>
              <p:spPr>
                <a:xfrm flipV="1">
                  <a:off x="1529542" y="2500329"/>
                  <a:ext cx="1250981" cy="0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31"/>
                <p:cNvCxnSpPr/>
                <p:nvPr/>
              </p:nvCxnSpPr>
              <p:spPr>
                <a:xfrm flipV="1">
                  <a:off x="2473150" y="3124952"/>
                  <a:ext cx="0" cy="2712501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32"/>
                <p:cNvCxnSpPr/>
                <p:nvPr/>
              </p:nvCxnSpPr>
              <p:spPr>
                <a:xfrm flipV="1">
                  <a:off x="2768618" y="2500545"/>
                  <a:ext cx="705" cy="3336908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/>
                <p:cNvCxnSpPr/>
                <p:nvPr/>
              </p:nvCxnSpPr>
              <p:spPr>
                <a:xfrm flipH="1" flipV="1">
                  <a:off x="2762410" y="2504354"/>
                  <a:ext cx="0" cy="63595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33"/>
                <p:cNvCxnSpPr/>
                <p:nvPr/>
              </p:nvCxnSpPr>
              <p:spPr>
                <a:xfrm flipH="1" flipV="1">
                  <a:off x="2462618" y="3121256"/>
                  <a:ext cx="306000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ZoneTexte 35"/>
                <p:cNvSpPr txBox="1"/>
                <p:nvPr/>
              </p:nvSpPr>
              <p:spPr>
                <a:xfrm>
                  <a:off x="2781375" y="2527535"/>
                  <a:ext cx="178286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 smtClean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(6) </a:t>
                  </a:r>
                  <a:r>
                    <a:rPr lang="fr-FR" sz="1600" b="1" dirty="0" err="1" smtClean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Rentability</a:t>
                  </a:r>
                  <a:endParaRPr lang="fr-FR" sz="1600" b="1" dirty="0" smtClean="0">
                    <a:solidFill>
                      <a:srgbClr val="7030A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 algn="ctr"/>
                  <a:r>
                    <a:rPr lang="fr-FR" sz="16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</a:t>
                  </a:r>
                  <a:r>
                    <a:rPr lang="fr-FR" sz="1600" dirty="0" err="1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benefits</a:t>
                  </a:r>
                  <a:r>
                    <a:rPr lang="fr-FR" sz="16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vs </a:t>
                  </a:r>
                  <a:r>
                    <a:rPr lang="fr-FR" sz="1600" dirty="0" err="1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costs</a:t>
                  </a:r>
                  <a:r>
                    <a:rPr lang="fr-FR" sz="16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)</a:t>
                  </a:r>
                </a:p>
              </p:txBody>
            </p:sp>
          </p:grpSp>
          <p:grpSp>
            <p:nvGrpSpPr>
              <p:cNvPr id="52" name="Groupe 51"/>
              <p:cNvGrpSpPr/>
              <p:nvPr/>
            </p:nvGrpSpPr>
            <p:grpSpPr>
              <a:xfrm rot="2519872">
                <a:off x="2703010" y="2443311"/>
                <a:ext cx="118800" cy="118800"/>
                <a:chOff x="2646474" y="1954281"/>
                <a:chExt cx="118800" cy="118800"/>
              </a:xfrm>
            </p:grpSpPr>
            <p:cxnSp>
              <p:nvCxnSpPr>
                <p:cNvPr id="50" name="Connecteur droit 49"/>
                <p:cNvCxnSpPr/>
                <p:nvPr/>
              </p:nvCxnSpPr>
              <p:spPr>
                <a:xfrm rot="18927019" flipH="1">
                  <a:off x="2646474" y="1954281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9628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eur droit 50"/>
                <p:cNvCxnSpPr/>
                <p:nvPr/>
              </p:nvCxnSpPr>
              <p:spPr>
                <a:xfrm rot="18927019">
                  <a:off x="2646474" y="1954281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9628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e 52"/>
              <p:cNvGrpSpPr/>
              <p:nvPr/>
            </p:nvGrpSpPr>
            <p:grpSpPr>
              <a:xfrm rot="2708254">
                <a:off x="2414657" y="3061079"/>
                <a:ext cx="118800" cy="118800"/>
                <a:chOff x="2641712" y="1949519"/>
                <a:chExt cx="118800" cy="118800"/>
              </a:xfrm>
            </p:grpSpPr>
            <p:cxnSp>
              <p:nvCxnSpPr>
                <p:cNvPr id="54" name="Connecteur droit 53"/>
                <p:cNvCxnSpPr/>
                <p:nvPr/>
              </p:nvCxnSpPr>
              <p:spPr>
                <a:xfrm rot="18927019" flipH="1">
                  <a:off x="2641712" y="1949519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9628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>
                <a:xfrm rot="18927019">
                  <a:off x="2641712" y="1949519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9628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6" name="Titre 2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</p:spPr>
        <p:txBody>
          <a:bodyPr/>
          <a:lstStyle/>
          <a:p>
            <a:r>
              <a:rPr lang="fr-FR" dirty="0"/>
              <a:t>interactive-clustering-comparative-</a:t>
            </a:r>
            <a:r>
              <a:rPr lang="fr-FR" dirty="0" err="1"/>
              <a:t>study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95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interactive-clustering-gui-</a:t>
            </a:r>
            <a:r>
              <a:rPr lang="fr-FR" dirty="0" err="1"/>
              <a:t>welcome</a:t>
            </a:r>
            <a:r>
              <a:rPr lang="fr-FR" dirty="0"/>
              <a:t>-page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394" y="1154545"/>
            <a:ext cx="9237901" cy="6858000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14634552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-PPT-2021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3A8D"/>
        </a:solidFill>
        <a:ln>
          <a:noFill/>
        </a:ln>
      </a:spPr>
      <a:bodyPr rtlCol="0" anchor="ctr"/>
      <a:lstStyle>
        <a:defPPr algn="ctr">
          <a:defRPr sz="20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800" dirty="0">
            <a:solidFill>
              <a:srgbClr val="0C4392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-PPT-2021" id="{B584ED5F-6FEA-4784-8027-0C54CCFB1AC3}" vid="{E5762EB4-C163-4DD8-BDB4-8F81192C0E8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768c4b77f5a4ceb98234609156d4c7a xmlns="2166c306-a4c3-4b86-9b8e-bb6ffc8b08cb">
      <Terms xmlns="http://schemas.microsoft.com/office/infopath/2007/PartnerControls">
        <TermInfo xmlns="http://schemas.microsoft.com/office/infopath/2007/PartnerControls">
          <TermName xmlns="http://schemas.microsoft.com/office/infopath/2007/PartnerControls">Document</TermName>
          <TermId xmlns="http://schemas.microsoft.com/office/infopath/2007/PartnerControls">f926a2be-6740-4577-ba49-e4b230c74a1c</TermId>
        </TermInfo>
      </Terms>
    </d768c4b77f5a4ceb98234609156d4c7a>
    <_dlc_DocId xmlns="2b52a666-ab53-48a6-8fbf-d51db1c594af">EURO-INFO-1864083964-97724</_dlc_DocId>
    <TaxCatchAll xmlns="2b52a666-ab53-48a6-8fbf-d51db1c594af">
      <Value>2</Value>
      <Value>1</Value>
    </TaxCatchAll>
    <_dlc_DocIdUrl xmlns="2b52a666-ab53-48a6-8fbf-d51db1c594af">
      <Url>https://moss-si.cm-cic.fr/sites/D00116/Documentation/_layouts/DocIdRedir.aspx?ID=EURO-INFO-1864083964-97724</Url>
      <Description>EURO-INFO-1864083964-97724</Description>
    </_dlc_DocIdUrl>
    <f0fa21a4028e4fd99b8bcdcb8561aac3 xmlns="2166c306-a4c3-4b86-9b8e-bb6ffc8b08cb">
      <Terms xmlns="http://schemas.microsoft.com/office/infopath/2007/PartnerControls"/>
    </f0fa21a4028e4fd99b8bcdcb8561aac3>
    <IconOverlay xmlns="http://schemas.microsoft.com/sharepoint/v4" xsi:nil="true"/>
    <aae732584d12471fa61d89e1ea8c199d xmlns="2166c306-a4c3-4b86-9b8e-bb6ffc8b08cb">
      <Terms xmlns="http://schemas.microsoft.com/office/infopath/2007/PartnerControls"/>
    </aae732584d12471fa61d89e1ea8c199d>
    <PublishingExpirationDate xmlns="http://schemas.microsoft.com/sharepoint/v3" xsi:nil="true"/>
    <PublishingStartDate xmlns="http://schemas.microsoft.com/sharepoint/v3" xsi:nil="true"/>
    <h2a1280cfa0d4674bf4a8b554f74a692 xmlns="2166c306-a4c3-4b86-9b8e-bb6ffc8b08cb">
      <Terms xmlns="http://schemas.microsoft.com/office/infopath/2007/PartnerControls">
        <TermInfo xmlns="http://schemas.microsoft.com/office/infopath/2007/PartnerControls">
          <TermName xmlns="http://schemas.microsoft.com/office/infopath/2007/PartnerControls">10 - Interne</TermName>
          <TermId xmlns="http://schemas.microsoft.com/office/infopath/2007/PartnerControls">88571201-3d77-41d7-bf2a-abb247897d97</TermId>
        </TermInfo>
      </Terms>
    </h2a1280cfa0d4674bf4a8b554f74a692>
    <SHPO_RevisionDelay xmlns="2166c306-a4c3-4b86-9b8e-bb6ffc8b08cb">365</SHPO_RevisionDela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A87D8FCD08F54E8C3B48C27AB8573E" ma:contentTypeVersion="16" ma:contentTypeDescription="Crée un document." ma:contentTypeScope="" ma:versionID="07fcbf70db27511396e3e173a4619026">
  <xsd:schema xmlns:xsd="http://www.w3.org/2001/XMLSchema" xmlns:xs="http://www.w3.org/2001/XMLSchema" xmlns:p="http://schemas.microsoft.com/office/2006/metadata/properties" xmlns:ns1="http://schemas.microsoft.com/sharepoint/v3" xmlns:ns2="2b52a666-ab53-48a6-8fbf-d51db1c594af" xmlns:ns4="2166c306-a4c3-4b86-9b8e-bb6ffc8b08cb" xmlns:ns5="http://schemas.microsoft.com/sharepoint/v4" targetNamespace="http://schemas.microsoft.com/office/2006/metadata/properties" ma:root="true" ma:fieldsID="405a50d688cb238a0cf518ea4467f3b6" ns1:_="" ns2:_="" ns4:_="" ns5:_="">
    <xsd:import namespace="http://schemas.microsoft.com/sharepoint/v3"/>
    <xsd:import namespace="2b52a666-ab53-48a6-8fbf-d51db1c594af"/>
    <xsd:import namespace="2166c306-a4c3-4b86-9b8e-bb6ffc8b08cb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AverageRating" minOccurs="0"/>
                <xsd:element ref="ns1:RatingCount" minOccurs="0"/>
                <xsd:element ref="ns1:PublishingStartDate" minOccurs="0"/>
                <xsd:element ref="ns1:PublishingExpirationDate" minOccurs="0"/>
                <xsd:element ref="ns4:SHPO_RevisionDelay" minOccurs="0"/>
                <xsd:element ref="ns4:d768c4b77f5a4ceb98234609156d4c7a" minOccurs="0"/>
                <xsd:element ref="ns2:TaxCatchAll" minOccurs="0"/>
                <xsd:element ref="ns4:f0fa21a4028e4fd99b8bcdcb8561aac3" minOccurs="0"/>
                <xsd:element ref="ns4:h2a1280cfa0d4674bf4a8b554f74a692" minOccurs="0"/>
                <xsd:element ref="ns4:aae732584d12471fa61d89e1ea8c199d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1" nillable="true" ma:displayName="Évaluation (0-5)" ma:decimals="2" ma:description="Valeur moyenne de toutes les évaluations envoyées" ma:indexed="true" ma:internalName="AverageRating" ma:readOnly="true">
      <xsd:simpleType>
        <xsd:restriction base="dms:Number"/>
      </xsd:simpleType>
    </xsd:element>
    <xsd:element name="RatingCount" ma:index="12" nillable="true" ma:displayName="Nombre d’évaluations" ma:decimals="0" ma:description="Nombre d’évaluations envoyées" ma:internalName="RatingCount" ma:readOnly="true">
      <xsd:simpleType>
        <xsd:restriction base="dms:Number"/>
      </xsd:simpleType>
    </xsd:element>
    <xsd:element name="PublishingStartDate" ma:index="13" nillable="true" ma:displayName="Date de début de planification" ma:internalName="PublishingStartDate">
      <xsd:simpleType>
        <xsd:restriction base="dms:Unknown"/>
      </xsd:simpleType>
    </xsd:element>
    <xsd:element name="PublishingExpirationDate" ma:index="14" nillable="true" ma:displayName="Date de fin de planification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52a666-ab53-48a6-8fbf-d51db1c594a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eur d’ID de document" ma:description="Valeur de l’ID de document affecté à cet élément." ma:internalName="_dlc_DocId" ma:readOnly="true">
      <xsd:simpleType>
        <xsd:restriction base="dms:Text"/>
      </xsd:simpleType>
    </xsd:element>
    <xsd:element name="_dlc_DocIdUrl" ma:index="9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5ada8453-3049-4011-8b0e-ae34db36c5d0}" ma:internalName="TaxCatchAll" ma:showField="CatchAllData" ma:web="2b52a666-ab53-48a6-8fbf-d51db1c594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6c306-a4c3-4b86-9b8e-bb6ffc8b08cb" elementFormDefault="qualified">
    <xsd:import namespace="http://schemas.microsoft.com/office/2006/documentManagement/types"/>
    <xsd:import namespace="http://schemas.microsoft.com/office/infopath/2007/PartnerControls"/>
    <xsd:element name="SHPO_RevisionDelay" ma:index="16" nillable="true" ma:displayName="Délai de révision" ma:default="365" ma:description="Délai de révision selon la classification du document" ma:internalName="SHPO_RevisionDelay" ma:readOnly="true">
      <xsd:simpleType>
        <xsd:restriction base="dms:Number"/>
      </xsd:simpleType>
    </xsd:element>
    <xsd:element name="d768c4b77f5a4ceb98234609156d4c7a" ma:index="19" ma:taxonomy="true" ma:internalName="d768c4b77f5a4ceb98234609156d4c7a" ma:taxonomyFieldName="Nature" ma:displayName="Nature" ma:indexed="true" ma:default="1;#Document|f926a2be-6740-4577-ba49-e4b230c74a1c" ma:fieldId="{d768c4b7-7f5a-4ceb-9823-4609156d4c7a}" ma:sspId="f6b5f850-50cb-46d6-8dd8-bdb5aeee437c" ma:termSetId="8dbe4afc-678c-4167-a296-bde03c53c5c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0fa21a4028e4fd99b8bcdcb8561aac3" ma:index="22" nillable="true" ma:taxonomy="true" ma:internalName="f0fa21a4028e4fd99b8bcdcb8561aac3" ma:taxonomyFieldName="ROBIN" ma:displayName="ROBIN" ma:indexed="true" ma:fieldId="{f0fa21a4-028e-4fd9-9b8b-cdcb8561aac3}" ma:sspId="f6b5f850-50cb-46d6-8dd8-bdb5aeee437c" ma:termSetId="8519d0aa-f887-4b22-82ec-06f9900e483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2a1280cfa0d4674bf4a8b554f74a692" ma:index="24" ma:taxonomy="true" ma:internalName="h2a1280cfa0d4674bf4a8b554f74a692" ma:taxonomyFieldName="Classification" ma:displayName="Classification" ma:indexed="true" ma:fieldId="{12a1280c-fa0d-4674-bf4a-8b554f74a692}" ma:sspId="f6b5f850-50cb-46d6-8dd8-bdb5aeee437c" ma:termSetId="79a668a4-8950-49d8-972b-fe62befceb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ae732584d12471fa61d89e1ea8c199d" ma:index="26" nillable="true" ma:taxonomy="true" ma:internalName="aae732584d12471fa61d89e1ea8c199d" ma:taxonomyFieldName="Mots_x0020_cl_x00e9_s" ma:displayName="Mots clés" ma:fieldId="{aae73258-4d12-471f-a61d-89e1ea8c199d}" ma:taxonomyMulti="true" ma:sspId="f6b5f850-50cb-46d6-8dd8-bdb5aeee437c" ma:termSetId="c0a013f8-2f8a-4681-a8dd-23bdda4d321c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7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5" ma:displayName="Auteur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6BFFB20-A062-4423-A51C-9590D28570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26E5CA-CAB6-415E-9F4D-BF32128A4C41}">
  <ds:schemaRefs>
    <ds:schemaRef ds:uri="http://www.w3.org/XML/1998/namespace"/>
    <ds:schemaRef ds:uri="2166c306-a4c3-4b86-9b8e-bb6ffc8b08cb"/>
    <ds:schemaRef ds:uri="2b52a666-ab53-48a6-8fbf-d51db1c594af"/>
    <ds:schemaRef ds:uri="http://purl.org/dc/dcmitype/"/>
    <ds:schemaRef ds:uri="http://purl.org/dc/elements/1.1/"/>
    <ds:schemaRef ds:uri="http://schemas.microsoft.com/sharepoint/v3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sharepoint/v4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3C77937-801A-4529-B7C9-F833F5ED2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b52a666-ab53-48a6-8fbf-d51db1c594af"/>
    <ds:schemaRef ds:uri="2166c306-a4c3-4b86-9b8e-bb6ffc8b08cb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C3D21B28-BD17-4122-8667-85603393849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THEME-PPT-2021</Template>
  <TotalTime>23555</TotalTime>
  <Words>100</Words>
  <Application>Microsoft Office PowerPoint</Application>
  <PresentationFormat>Grand écran</PresentationFormat>
  <Paragraphs>37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Swis721 BT Roman</vt:lpstr>
      <vt:lpstr>Swis721 Lt BT</vt:lpstr>
      <vt:lpstr>Wingdings 3</vt:lpstr>
      <vt:lpstr>THEME-PPT-2021</vt:lpstr>
      <vt:lpstr>Interactive Clustering &gt; Figures</vt:lpstr>
      <vt:lpstr>Interactive-clustering</vt:lpstr>
      <vt:lpstr>interactive-clustering-example</vt:lpstr>
      <vt:lpstr>interactive-clustering-comparative-study</vt:lpstr>
      <vt:lpstr>interactive-clustering-gui-welcome-page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SCHILD Erwan</dc:creator>
  <cp:lastModifiedBy>SCHILD Erwan</cp:lastModifiedBy>
  <cp:revision>615</cp:revision>
  <dcterms:created xsi:type="dcterms:W3CDTF">2020-05-13T12:32:19Z</dcterms:created>
  <dcterms:modified xsi:type="dcterms:W3CDTF">2023-11-17T12:10:17Z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ture">
    <vt:lpwstr>1;#Document|f926a2be-6740-4577-ba49-e4b230c74a1c</vt:lpwstr>
  </property>
  <property fmtid="{D5CDD505-2E9C-101B-9397-08002B2CF9AE}" pid="3" name="ContentTypeId">
    <vt:lpwstr>0x01010044A87D8FCD08F54E8C3B48C27AB8573E</vt:lpwstr>
  </property>
  <property fmtid="{D5CDD505-2E9C-101B-9397-08002B2CF9AE}" pid="4" name="_dlc_DocIdItemGuid">
    <vt:lpwstr>7e0f0c47-eed0-467e-87b3-1d5d75247cfd</vt:lpwstr>
  </property>
  <property fmtid="{D5CDD505-2E9C-101B-9397-08002B2CF9AE}" pid="5" name="Classification">
    <vt:lpwstr>2;#10 - Interne|88571201-3d77-41d7-bf2a-abb247897d97</vt:lpwstr>
  </property>
</Properties>
</file>