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66" r:id="rId5"/>
    <p:sldId id="364" r:id="rId6"/>
    <p:sldId id="4494" r:id="rId7"/>
    <p:sldId id="394" r:id="rId8"/>
    <p:sldId id="808" r:id="rId9"/>
    <p:sldId id="805" r:id="rId10"/>
    <p:sldId id="806" r:id="rId11"/>
    <p:sldId id="4496" r:id="rId12"/>
    <p:sldId id="4497" r:id="rId13"/>
    <p:sldId id="4498" r:id="rId14"/>
    <p:sldId id="807" r:id="rId15"/>
    <p:sldId id="809" r:id="rId16"/>
    <p:sldId id="810" r:id="rId17"/>
    <p:sldId id="4499" r:id="rId18"/>
    <p:sldId id="461" r:id="rId19"/>
    <p:sldId id="4491" r:id="rId20"/>
    <p:sldId id="4489" r:id="rId21"/>
    <p:sldId id="4495" r:id="rId22"/>
    <p:sldId id="4490" r:id="rId23"/>
    <p:sldId id="4478" r:id="rId24"/>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08" userDrawn="1">
          <p15:clr>
            <a:srgbClr val="A4A3A4"/>
          </p15:clr>
        </p15:guide>
        <p15:guide id="2" pos="3839">
          <p15:clr>
            <a:srgbClr val="A4A3A4"/>
          </p15:clr>
        </p15:guide>
        <p15:guide id="3" pos="335" userDrawn="1">
          <p15:clr>
            <a:srgbClr val="A4A3A4"/>
          </p15:clr>
        </p15:guide>
        <p15:guide id="4" pos="7487" userDrawn="1">
          <p15:clr>
            <a:srgbClr val="A4A3A4"/>
          </p15:clr>
        </p15:guide>
        <p15:guide id="5" pos="2663" userDrawn="1">
          <p15:clr>
            <a:srgbClr val="A4A3A4"/>
          </p15:clr>
        </p15:guide>
        <p15:guide id="6" pos="5087" userDrawn="1">
          <p15:clr>
            <a:srgbClr val="A4A3A4"/>
          </p15:clr>
        </p15:guide>
        <p15:guide id="7" pos="52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DFE3E2"/>
    <a:srgbClr val="7B7B7B"/>
    <a:srgbClr val="333333"/>
    <a:srgbClr val="FB4516"/>
    <a:srgbClr val="BFBFBF"/>
    <a:srgbClr val="008F00"/>
    <a:srgbClr val="0167DF"/>
    <a:srgbClr val="A5A5A5"/>
    <a:srgbClr val="73FB79"/>
    <a:srgbClr val="D9DA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20" dt="2021-04-28T00:26:50.709"/>
    <p1510:client id="{1C63C29F-903C-C000-0AA1-3B2D7282A029}" v="198" dt="2021-04-27T15:55:06.034"/>
    <p1510:client id="{7CEB0AB1-86D0-48BF-BB6F-679121D6EBED}" v="139" dt="2021-04-19T15:37:43.4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56" autoAdjust="0"/>
    <p:restoredTop sz="53893" autoAdjust="0"/>
  </p:normalViewPr>
  <p:slideViewPr>
    <p:cSldViewPr snapToGrid="0">
      <p:cViewPr varScale="1">
        <p:scale>
          <a:sx n="67" d="100"/>
          <a:sy n="67" d="100"/>
        </p:scale>
        <p:origin x="1862" y="58"/>
      </p:cViewPr>
      <p:guideLst>
        <p:guide orient="horz" pos="2808"/>
        <p:guide pos="3839"/>
        <p:guide pos="335"/>
        <p:guide pos="7487"/>
        <p:guide pos="2663"/>
        <p:guide pos="5087"/>
        <p:guide pos="527"/>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hony Garcia" userId="S::anthony.garcia@uipath.com::c6b568f8-4532-4e04-8099-72cd153cbe75" providerId="AD" clId="Web-{E678EFF8-D501-C81D-085F-259DDF9AB6BE}"/>
    <pc:docChg chg="modSld">
      <pc:chgData name="Anthony Garcia" userId="S::anthony.garcia@uipath.com::c6b568f8-4532-4e04-8099-72cd153cbe75" providerId="AD" clId="Web-{E678EFF8-D501-C81D-085F-259DDF9AB6BE}" dt="2021-04-09T16:18:50.859" v="9"/>
      <pc:docMkLst>
        <pc:docMk/>
      </pc:docMkLst>
      <pc:sldChg chg="addSp delSp modSp">
        <pc:chgData name="Anthony Garcia" userId="S::anthony.garcia@uipath.com::c6b568f8-4532-4e04-8099-72cd153cbe75" providerId="AD" clId="Web-{E678EFF8-D501-C81D-085F-259DDF9AB6BE}" dt="2021-04-09T16:16:01.606" v="1"/>
        <pc:sldMkLst>
          <pc:docMk/>
          <pc:sldMk cId="2885152527" sldId="364"/>
        </pc:sldMkLst>
        <pc:picChg chg="add del mod">
          <ac:chgData name="Anthony Garcia" userId="S::anthony.garcia@uipath.com::c6b568f8-4532-4e04-8099-72cd153cbe75" providerId="AD" clId="Web-{E678EFF8-D501-C81D-085F-259DDF9AB6BE}" dt="2021-04-09T16:16:01.606" v="1"/>
          <ac:picMkLst>
            <pc:docMk/>
            <pc:sldMk cId="2885152527" sldId="364"/>
            <ac:picMk id="3" creationId="{3B0E20B7-A574-46D5-A3F3-891E0CA9C7CF}"/>
          </ac:picMkLst>
        </pc:picChg>
      </pc:sldChg>
      <pc:sldChg chg="addSp delSp modSp">
        <pc:chgData name="Anthony Garcia" userId="S::anthony.garcia@uipath.com::c6b568f8-4532-4e04-8099-72cd153cbe75" providerId="AD" clId="Web-{E678EFF8-D501-C81D-085F-259DDF9AB6BE}" dt="2021-04-09T16:18:50.859" v="9"/>
        <pc:sldMkLst>
          <pc:docMk/>
          <pc:sldMk cId="963667282" sldId="365"/>
        </pc:sldMkLst>
        <pc:spChg chg="add del">
          <ac:chgData name="Anthony Garcia" userId="S::anthony.garcia@uipath.com::c6b568f8-4532-4e04-8099-72cd153cbe75" providerId="AD" clId="Web-{E678EFF8-D501-C81D-085F-259DDF9AB6BE}" dt="2021-04-09T16:18:45.859" v="8"/>
          <ac:spMkLst>
            <pc:docMk/>
            <pc:sldMk cId="963667282" sldId="365"/>
            <ac:spMk id="3" creationId="{66F55BD2-E8CD-4430-83C5-4ED3FC01E1C5}"/>
          </ac:spMkLst>
        </pc:spChg>
        <pc:spChg chg="add mod">
          <ac:chgData name="Anthony Garcia" userId="S::anthony.garcia@uipath.com::c6b568f8-4532-4e04-8099-72cd153cbe75" providerId="AD" clId="Web-{E678EFF8-D501-C81D-085F-259DDF9AB6BE}" dt="2021-04-09T16:18:50.859" v="9"/>
          <ac:spMkLst>
            <pc:docMk/>
            <pc:sldMk cId="963667282" sldId="365"/>
            <ac:spMk id="9" creationId="{C33BD275-2FBA-4D93-934A-68D2C9E042AA}"/>
          </ac:spMkLst>
        </pc:spChg>
        <pc:picChg chg="add del mod ord">
          <ac:chgData name="Anthony Garcia" userId="S::anthony.garcia@uipath.com::c6b568f8-4532-4e04-8099-72cd153cbe75" providerId="AD" clId="Web-{E678EFF8-D501-C81D-085F-259DDF9AB6BE}" dt="2021-04-09T16:18:31.859" v="7"/>
          <ac:picMkLst>
            <pc:docMk/>
            <pc:sldMk cId="963667282" sldId="365"/>
            <ac:picMk id="6" creationId="{6C8F363A-FE0A-4CFC-9A93-E5FE9F741AA7}"/>
          </ac:picMkLst>
        </pc:picChg>
        <pc:picChg chg="add del mod ord">
          <ac:chgData name="Anthony Garcia" userId="S::anthony.garcia@uipath.com::c6b568f8-4532-4e04-8099-72cd153cbe75" providerId="AD" clId="Web-{E678EFF8-D501-C81D-085F-259DDF9AB6BE}" dt="2021-04-09T16:18:50.859" v="9"/>
          <ac:picMkLst>
            <pc:docMk/>
            <pc:sldMk cId="963667282" sldId="365"/>
            <ac:picMk id="7" creationId="{3B463F06-B441-41BA-8085-0B38BAB1353F}"/>
          </ac:picMkLst>
        </pc:picChg>
      </pc:sldChg>
      <pc:sldChg chg="addSp delSp modSp">
        <pc:chgData name="Anthony Garcia" userId="S::anthony.garcia@uipath.com::c6b568f8-4532-4e04-8099-72cd153cbe75" providerId="AD" clId="Web-{E678EFF8-D501-C81D-085F-259DDF9AB6BE}" dt="2021-04-09T16:17:58.936" v="5"/>
        <pc:sldMkLst>
          <pc:docMk/>
          <pc:sldMk cId="1114952159" sldId="391"/>
        </pc:sldMkLst>
        <pc:picChg chg="add del mod">
          <ac:chgData name="Anthony Garcia" userId="S::anthony.garcia@uipath.com::c6b568f8-4532-4e04-8099-72cd153cbe75" providerId="AD" clId="Web-{E678EFF8-D501-C81D-085F-259DDF9AB6BE}" dt="2021-04-09T16:17:58.936" v="5"/>
          <ac:picMkLst>
            <pc:docMk/>
            <pc:sldMk cId="1114952159" sldId="391"/>
            <ac:picMk id="6" creationId="{72EE80B9-53D1-42AC-8817-203DF5461DF9}"/>
          </ac:picMkLst>
        </pc:picChg>
      </pc:sldChg>
    </pc:docChg>
  </pc:docChgLst>
  <pc:docChgLst>
    <pc:chgData name="Anthony Garcia" userId="S::anthony.garcia@uipath.com::c6b568f8-4532-4e04-8099-72cd153cbe75" providerId="AD" clId="Web-{5C92BC9F-20BB-B000-FDC9-7570638A76C7}"/>
    <pc:docChg chg="modSld sldOrd">
      <pc:chgData name="Anthony Garcia" userId="S::anthony.garcia@uipath.com::c6b568f8-4532-4e04-8099-72cd153cbe75" providerId="AD" clId="Web-{5C92BC9F-20BB-B000-FDC9-7570638A76C7}" dt="2021-04-09T14:29:44.642" v="146" actId="20577"/>
      <pc:docMkLst>
        <pc:docMk/>
      </pc:docMkLst>
      <pc:sldChg chg="modSp">
        <pc:chgData name="Anthony Garcia" userId="S::anthony.garcia@uipath.com::c6b568f8-4532-4e04-8099-72cd153cbe75" providerId="AD" clId="Web-{5C92BC9F-20BB-B000-FDC9-7570638A76C7}" dt="2021-04-09T14:15:47.872" v="24" actId="20577"/>
        <pc:sldMkLst>
          <pc:docMk/>
          <pc:sldMk cId="2298042694" sldId="266"/>
        </pc:sldMkLst>
        <pc:spChg chg="mod">
          <ac:chgData name="Anthony Garcia" userId="S::anthony.garcia@uipath.com::c6b568f8-4532-4e04-8099-72cd153cbe75" providerId="AD" clId="Web-{5C92BC9F-20BB-B000-FDC9-7570638A76C7}" dt="2021-04-09T14:12:49.806" v="10" actId="20577"/>
          <ac:spMkLst>
            <pc:docMk/>
            <pc:sldMk cId="2298042694" sldId="266"/>
            <ac:spMk id="7" creationId="{00000000-0000-0000-0000-000000000000}"/>
          </ac:spMkLst>
        </pc:spChg>
        <pc:spChg chg="mod">
          <ac:chgData name="Anthony Garcia" userId="S::anthony.garcia@uipath.com::c6b568f8-4532-4e04-8099-72cd153cbe75" providerId="AD" clId="Web-{5C92BC9F-20BB-B000-FDC9-7570638A76C7}" dt="2021-04-09T14:15:47.872" v="24" actId="20577"/>
          <ac:spMkLst>
            <pc:docMk/>
            <pc:sldMk cId="2298042694" sldId="266"/>
            <ac:spMk id="8" creationId="{00000000-0000-0000-0000-000000000000}"/>
          </ac:spMkLst>
        </pc:spChg>
      </pc:sldChg>
      <pc:sldChg chg="modSp ord">
        <pc:chgData name="Anthony Garcia" userId="S::anthony.garcia@uipath.com::c6b568f8-4532-4e04-8099-72cd153cbe75" providerId="AD" clId="Web-{5C92BC9F-20BB-B000-FDC9-7570638A76C7}" dt="2021-04-09T14:29:44.642" v="146" actId="20577"/>
        <pc:sldMkLst>
          <pc:docMk/>
          <pc:sldMk cId="2885152527" sldId="364"/>
        </pc:sldMkLst>
        <pc:spChg chg="mod">
          <ac:chgData name="Anthony Garcia" userId="S::anthony.garcia@uipath.com::c6b568f8-4532-4e04-8099-72cd153cbe75" providerId="AD" clId="Web-{5C92BC9F-20BB-B000-FDC9-7570638A76C7}" dt="2021-04-09T14:29:44.642" v="146" actId="20577"/>
          <ac:spMkLst>
            <pc:docMk/>
            <pc:sldMk cId="2885152527" sldId="364"/>
            <ac:spMk id="6" creationId="{C5685378-F14C-4DD3-BE81-AB05C0859CCE}"/>
          </ac:spMkLst>
        </pc:spChg>
      </pc:sldChg>
    </pc:docChg>
  </pc:docChgLst>
  <pc:docChgLst>
    <pc:chgData name="Anthony Garcia" userId="S::anthony.garcia@uipath.com::c6b568f8-4532-4e04-8099-72cd153cbe75" providerId="AD" clId="Web-{1C63C29F-903C-C000-0AA1-3B2D7282A029}"/>
    <pc:docChg chg="addSld modSld">
      <pc:chgData name="Anthony Garcia" userId="S::anthony.garcia@uipath.com::c6b568f8-4532-4e04-8099-72cd153cbe75" providerId="AD" clId="Web-{1C63C29F-903C-C000-0AA1-3B2D7282A029}" dt="2021-04-27T15:55:04.128" v="185" actId="20577"/>
      <pc:docMkLst>
        <pc:docMk/>
      </pc:docMkLst>
      <pc:sldChg chg="modSp add replId">
        <pc:chgData name="Anthony Garcia" userId="S::anthony.garcia@uipath.com::c6b568f8-4532-4e04-8099-72cd153cbe75" providerId="AD" clId="Web-{1C63C29F-903C-C000-0AA1-3B2D7282A029}" dt="2021-04-27T15:55:04.128" v="185" actId="20577"/>
        <pc:sldMkLst>
          <pc:docMk/>
          <pc:sldMk cId="2176437869" sldId="4499"/>
        </pc:sldMkLst>
        <pc:spChg chg="mod">
          <ac:chgData name="Anthony Garcia" userId="S::anthony.garcia@uipath.com::c6b568f8-4532-4e04-8099-72cd153cbe75" providerId="AD" clId="Web-{1C63C29F-903C-C000-0AA1-3B2D7282A029}" dt="2021-04-27T15:55:04.128" v="185" actId="20577"/>
          <ac:spMkLst>
            <pc:docMk/>
            <pc:sldMk cId="2176437869" sldId="4499"/>
            <ac:spMk id="2" creationId="{6A6B85BA-149A-4032-B23C-43C579357482}"/>
          </ac:spMkLst>
        </pc:spChg>
        <pc:spChg chg="mod">
          <ac:chgData name="Anthony Garcia" userId="S::anthony.garcia@uipath.com::c6b568f8-4532-4e04-8099-72cd153cbe75" providerId="AD" clId="Web-{1C63C29F-903C-C000-0AA1-3B2D7282A029}" dt="2021-04-27T15:50:02.576" v="23" actId="20577"/>
          <ac:spMkLst>
            <pc:docMk/>
            <pc:sldMk cId="2176437869" sldId="4499"/>
            <ac:spMk id="10" creationId="{7E7C7720-A1F5-4873-A976-2DD068EAE081}"/>
          </ac:spMkLst>
        </pc:spChg>
        <pc:spChg chg="mod">
          <ac:chgData name="Anthony Garcia" userId="S::anthony.garcia@uipath.com::c6b568f8-4532-4e04-8099-72cd153cbe75" providerId="AD" clId="Web-{1C63C29F-903C-C000-0AA1-3B2D7282A029}" dt="2021-04-27T15:52:58.141" v="152" actId="20577"/>
          <ac:spMkLst>
            <pc:docMk/>
            <pc:sldMk cId="2176437869" sldId="4499"/>
            <ac:spMk id="11" creationId="{11019541-4377-4141-9E37-FCD2702C466C}"/>
          </ac:spMkLst>
        </pc:spChg>
        <pc:spChg chg="mod">
          <ac:chgData name="Anthony Garcia" userId="S::anthony.garcia@uipath.com::c6b568f8-4532-4e04-8099-72cd153cbe75" providerId="AD" clId="Web-{1C63C29F-903C-C000-0AA1-3B2D7282A029}" dt="2021-04-27T15:51:00.358" v="73" actId="20577"/>
          <ac:spMkLst>
            <pc:docMk/>
            <pc:sldMk cId="2176437869" sldId="4499"/>
            <ac:spMk id="12" creationId="{470C51BA-B429-4C6E-B22E-1510864CA6B8}"/>
          </ac:spMkLst>
        </pc:spChg>
        <pc:spChg chg="mod">
          <ac:chgData name="Anthony Garcia" userId="S::anthony.garcia@uipath.com::c6b568f8-4532-4e04-8099-72cd153cbe75" providerId="AD" clId="Web-{1C63C29F-903C-C000-0AA1-3B2D7282A029}" dt="2021-04-27T15:51:24.343" v="107" actId="20577"/>
          <ac:spMkLst>
            <pc:docMk/>
            <pc:sldMk cId="2176437869" sldId="4499"/>
            <ac:spMk id="13" creationId="{42562C23-7B89-4756-8046-86DA8BD1AE9A}"/>
          </ac:spMkLst>
        </pc:spChg>
        <pc:spChg chg="mod">
          <ac:chgData name="Anthony Garcia" userId="S::anthony.garcia@uipath.com::c6b568f8-4532-4e04-8099-72cd153cbe75" providerId="AD" clId="Web-{1C63C29F-903C-C000-0AA1-3B2D7282A029}" dt="2021-04-27T15:51:44.312" v="125" actId="20577"/>
          <ac:spMkLst>
            <pc:docMk/>
            <pc:sldMk cId="2176437869" sldId="4499"/>
            <ac:spMk id="14" creationId="{1B710FF8-89D9-4F03-9337-7B4300FE278D}"/>
          </ac:spMkLst>
        </pc:spChg>
        <pc:spChg chg="mod">
          <ac:chgData name="Anthony Garcia" userId="S::anthony.garcia@uipath.com::c6b568f8-4532-4e04-8099-72cd153cbe75" providerId="AD" clId="Web-{1C63C29F-903C-C000-0AA1-3B2D7282A029}" dt="2021-04-27T15:52:18.812" v="138" actId="20577"/>
          <ac:spMkLst>
            <pc:docMk/>
            <pc:sldMk cId="2176437869" sldId="4499"/>
            <ac:spMk id="15" creationId="{538AAEFC-E92F-4EDD-89D0-6146FE955F8D}"/>
          </ac:spMkLst>
        </pc:spChg>
        <pc:spChg chg="mod">
          <ac:chgData name="Anthony Garcia" userId="S::anthony.garcia@uipath.com::c6b568f8-4532-4e04-8099-72cd153cbe75" providerId="AD" clId="Web-{1C63C29F-903C-C000-0AA1-3B2D7282A029}" dt="2021-04-27T15:52:33.360" v="147" actId="20577"/>
          <ac:spMkLst>
            <pc:docMk/>
            <pc:sldMk cId="2176437869" sldId="4499"/>
            <ac:spMk id="16" creationId="{6280D3A8-9AE3-4AC7-B50A-847F1CB57C28}"/>
          </ac:spMkLst>
        </pc:spChg>
        <pc:spChg chg="mod">
          <ac:chgData name="Anthony Garcia" userId="S::anthony.garcia@uipath.com::c6b568f8-4532-4e04-8099-72cd153cbe75" providerId="AD" clId="Web-{1C63C29F-903C-C000-0AA1-3B2D7282A029}" dt="2021-04-27T15:54:54.799" v="177" actId="20577"/>
          <ac:spMkLst>
            <pc:docMk/>
            <pc:sldMk cId="2176437869" sldId="4499"/>
            <ac:spMk id="17" creationId="{FDEEC08B-E6B7-4C71-88AD-AE802CD75377}"/>
          </ac:spMkLst>
        </pc:spChg>
      </pc:sldChg>
    </pc:docChg>
  </pc:docChgLst>
  <pc:docChgLst>
    <pc:chgData name="Anthony Garcia" userId="c6b568f8-4532-4e04-8099-72cd153cbe75" providerId="ADAL" clId="{7CEB0AB1-86D0-48BF-BB6F-679121D6EBED}"/>
    <pc:docChg chg="undo custSel addSld delSld modSld sldOrd addMainMaster delMainMaster">
      <pc:chgData name="Anthony Garcia" userId="c6b568f8-4532-4e04-8099-72cd153cbe75" providerId="ADAL" clId="{7CEB0AB1-86D0-48BF-BB6F-679121D6EBED}" dt="2021-04-19T15:37:43.454" v="3281"/>
      <pc:docMkLst>
        <pc:docMk/>
      </pc:docMkLst>
      <pc:sldChg chg="add del">
        <pc:chgData name="Anthony Garcia" userId="c6b568f8-4532-4e04-8099-72cd153cbe75" providerId="ADAL" clId="{7CEB0AB1-86D0-48BF-BB6F-679121D6EBED}" dt="2021-04-19T14:45:50.209" v="3254" actId="47"/>
        <pc:sldMkLst>
          <pc:docMk/>
          <pc:sldMk cId="322501379" sldId="263"/>
        </pc:sldMkLst>
      </pc:sldChg>
      <pc:sldChg chg="add del">
        <pc:chgData name="Anthony Garcia" userId="c6b568f8-4532-4e04-8099-72cd153cbe75" providerId="ADAL" clId="{7CEB0AB1-86D0-48BF-BB6F-679121D6EBED}" dt="2021-04-19T14:45:49.266" v="3251" actId="47"/>
        <pc:sldMkLst>
          <pc:docMk/>
          <pc:sldMk cId="3885002972" sldId="264"/>
        </pc:sldMkLst>
      </pc:sldChg>
      <pc:sldChg chg="modSp mod">
        <pc:chgData name="Anthony Garcia" userId="c6b568f8-4532-4e04-8099-72cd153cbe75" providerId="ADAL" clId="{7CEB0AB1-86D0-48BF-BB6F-679121D6EBED}" dt="2021-04-19T13:42:34.437" v="3127" actId="404"/>
        <pc:sldMkLst>
          <pc:docMk/>
          <pc:sldMk cId="2298042694" sldId="266"/>
        </pc:sldMkLst>
        <pc:spChg chg="mod">
          <ac:chgData name="Anthony Garcia" userId="c6b568f8-4532-4e04-8099-72cd153cbe75" providerId="ADAL" clId="{7CEB0AB1-86D0-48BF-BB6F-679121D6EBED}" dt="2021-04-19T13:42:34.437" v="3127" actId="404"/>
          <ac:spMkLst>
            <pc:docMk/>
            <pc:sldMk cId="2298042694" sldId="266"/>
            <ac:spMk id="8" creationId="{00000000-0000-0000-0000-000000000000}"/>
          </ac:spMkLst>
        </pc:spChg>
      </pc:sldChg>
      <pc:sldChg chg="add del">
        <pc:chgData name="Anthony Garcia" userId="c6b568f8-4532-4e04-8099-72cd153cbe75" providerId="ADAL" clId="{7CEB0AB1-86D0-48BF-BB6F-679121D6EBED}" dt="2021-04-19T14:45:48.509" v="3248" actId="47"/>
        <pc:sldMkLst>
          <pc:docMk/>
          <pc:sldMk cId="2302240578" sldId="267"/>
        </pc:sldMkLst>
      </pc:sldChg>
      <pc:sldChg chg="add del">
        <pc:chgData name="Anthony Garcia" userId="c6b568f8-4532-4e04-8099-72cd153cbe75" providerId="ADAL" clId="{7CEB0AB1-86D0-48BF-BB6F-679121D6EBED}" dt="2021-04-19T14:45:47.695" v="3245" actId="47"/>
        <pc:sldMkLst>
          <pc:docMk/>
          <pc:sldMk cId="1057162541" sldId="269"/>
        </pc:sldMkLst>
      </pc:sldChg>
      <pc:sldChg chg="add del">
        <pc:chgData name="Anthony Garcia" userId="c6b568f8-4532-4e04-8099-72cd153cbe75" providerId="ADAL" clId="{7CEB0AB1-86D0-48BF-BB6F-679121D6EBED}" dt="2021-04-19T14:45:46.754" v="3244" actId="47"/>
        <pc:sldMkLst>
          <pc:docMk/>
          <pc:sldMk cId="975000550" sldId="270"/>
        </pc:sldMkLst>
      </pc:sldChg>
      <pc:sldChg chg="add del">
        <pc:chgData name="Anthony Garcia" userId="c6b568f8-4532-4e04-8099-72cd153cbe75" providerId="ADAL" clId="{7CEB0AB1-86D0-48BF-BB6F-679121D6EBED}" dt="2021-04-19T14:45:48.313" v="3247" actId="47"/>
        <pc:sldMkLst>
          <pc:docMk/>
          <pc:sldMk cId="578984021" sldId="272"/>
        </pc:sldMkLst>
      </pc:sldChg>
      <pc:sldChg chg="add del">
        <pc:chgData name="Anthony Garcia" userId="c6b568f8-4532-4e04-8099-72cd153cbe75" providerId="ADAL" clId="{7CEB0AB1-86D0-48BF-BB6F-679121D6EBED}" dt="2021-04-19T14:45:48.077" v="3246" actId="47"/>
        <pc:sldMkLst>
          <pc:docMk/>
          <pc:sldMk cId="3627664579" sldId="273"/>
        </pc:sldMkLst>
      </pc:sldChg>
      <pc:sldChg chg="add del">
        <pc:chgData name="Anthony Garcia" userId="c6b568f8-4532-4e04-8099-72cd153cbe75" providerId="ADAL" clId="{7CEB0AB1-86D0-48BF-BB6F-679121D6EBED}" dt="2021-04-19T14:45:49.758" v="3253" actId="47"/>
        <pc:sldMkLst>
          <pc:docMk/>
          <pc:sldMk cId="3259747330" sldId="275"/>
        </pc:sldMkLst>
      </pc:sldChg>
      <pc:sldChg chg="add del">
        <pc:chgData name="Anthony Garcia" userId="c6b568f8-4532-4e04-8099-72cd153cbe75" providerId="ADAL" clId="{7CEB0AB1-86D0-48BF-BB6F-679121D6EBED}" dt="2021-04-19T14:45:49.505" v="3252" actId="47"/>
        <pc:sldMkLst>
          <pc:docMk/>
          <pc:sldMk cId="1204554044" sldId="276"/>
        </pc:sldMkLst>
      </pc:sldChg>
      <pc:sldChg chg="add del">
        <pc:chgData name="Anthony Garcia" userId="c6b568f8-4532-4e04-8099-72cd153cbe75" providerId="ADAL" clId="{7CEB0AB1-86D0-48BF-BB6F-679121D6EBED}" dt="2021-04-19T14:45:48.733" v="3249" actId="47"/>
        <pc:sldMkLst>
          <pc:docMk/>
          <pc:sldMk cId="65935150" sldId="277"/>
        </pc:sldMkLst>
      </pc:sldChg>
      <pc:sldChg chg="add del">
        <pc:chgData name="Anthony Garcia" userId="c6b568f8-4532-4e04-8099-72cd153cbe75" providerId="ADAL" clId="{7CEB0AB1-86D0-48BF-BB6F-679121D6EBED}" dt="2021-04-19T14:45:49.004" v="3250" actId="47"/>
        <pc:sldMkLst>
          <pc:docMk/>
          <pc:sldMk cId="4241889002" sldId="279"/>
        </pc:sldMkLst>
      </pc:sldChg>
      <pc:sldChg chg="add del">
        <pc:chgData name="Anthony Garcia" userId="c6b568f8-4532-4e04-8099-72cd153cbe75" providerId="ADAL" clId="{7CEB0AB1-86D0-48BF-BB6F-679121D6EBED}" dt="2021-04-19T14:45:50.777" v="3255" actId="47"/>
        <pc:sldMkLst>
          <pc:docMk/>
          <pc:sldMk cId="4219736492" sldId="363"/>
        </pc:sldMkLst>
      </pc:sldChg>
      <pc:sldChg chg="modSp mod">
        <pc:chgData name="Anthony Garcia" userId="c6b568f8-4532-4e04-8099-72cd153cbe75" providerId="ADAL" clId="{7CEB0AB1-86D0-48BF-BB6F-679121D6EBED}" dt="2021-04-19T13:03:44.672" v="2536" actId="20577"/>
        <pc:sldMkLst>
          <pc:docMk/>
          <pc:sldMk cId="2885152527" sldId="364"/>
        </pc:sldMkLst>
        <pc:spChg chg="mod">
          <ac:chgData name="Anthony Garcia" userId="c6b568f8-4532-4e04-8099-72cd153cbe75" providerId="ADAL" clId="{7CEB0AB1-86D0-48BF-BB6F-679121D6EBED}" dt="2021-04-19T13:03:44.672" v="2536" actId="20577"/>
          <ac:spMkLst>
            <pc:docMk/>
            <pc:sldMk cId="2885152527" sldId="364"/>
            <ac:spMk id="6" creationId="{C5685378-F14C-4DD3-BE81-AB05C0859CCE}"/>
          </ac:spMkLst>
        </pc:spChg>
      </pc:sldChg>
      <pc:sldChg chg="del">
        <pc:chgData name="Anthony Garcia" userId="c6b568f8-4532-4e04-8099-72cd153cbe75" providerId="ADAL" clId="{7CEB0AB1-86D0-48BF-BB6F-679121D6EBED}" dt="2021-04-19T06:49:37.223" v="1955" actId="47"/>
        <pc:sldMkLst>
          <pc:docMk/>
          <pc:sldMk cId="963667282" sldId="365"/>
        </pc:sldMkLst>
      </pc:sldChg>
      <pc:sldChg chg="del ord">
        <pc:chgData name="Anthony Garcia" userId="c6b568f8-4532-4e04-8099-72cd153cbe75" providerId="ADAL" clId="{7CEB0AB1-86D0-48BF-BB6F-679121D6EBED}" dt="2021-04-19T14:46:02.580" v="3276" actId="47"/>
        <pc:sldMkLst>
          <pc:docMk/>
          <pc:sldMk cId="1561148934" sldId="366"/>
        </pc:sldMkLst>
      </pc:sldChg>
      <pc:sldChg chg="del">
        <pc:chgData name="Anthony Garcia" userId="c6b568f8-4532-4e04-8099-72cd153cbe75" providerId="ADAL" clId="{7CEB0AB1-86D0-48BF-BB6F-679121D6EBED}" dt="2021-04-19T14:46:01.252" v="3275" actId="47"/>
        <pc:sldMkLst>
          <pc:docMk/>
          <pc:sldMk cId="2084364999" sldId="367"/>
        </pc:sldMkLst>
      </pc:sldChg>
      <pc:sldChg chg="addSp">
        <pc:chgData name="Anthony Garcia" userId="c6b568f8-4532-4e04-8099-72cd153cbe75" providerId="ADAL" clId="{7CEB0AB1-86D0-48BF-BB6F-679121D6EBED}" dt="2021-04-19T06:08:21.723" v="1548"/>
        <pc:sldMkLst>
          <pc:docMk/>
          <pc:sldMk cId="3162540820" sldId="369"/>
        </pc:sldMkLst>
        <pc:picChg chg="add">
          <ac:chgData name="Anthony Garcia" userId="c6b568f8-4532-4e04-8099-72cd153cbe75" providerId="ADAL" clId="{7CEB0AB1-86D0-48BF-BB6F-679121D6EBED}" dt="2021-04-19T06:08:21.723" v="1548"/>
          <ac:picMkLst>
            <pc:docMk/>
            <pc:sldMk cId="3162540820" sldId="369"/>
            <ac:picMk id="1026" creationId="{334E75C9-FA0F-4CAA-9E47-C61FDB4AC59B}"/>
          </ac:picMkLst>
        </pc:picChg>
      </pc:sldChg>
      <pc:sldChg chg="delSp modSp add del">
        <pc:chgData name="Anthony Garcia" userId="c6b568f8-4532-4e04-8099-72cd153cbe75" providerId="ADAL" clId="{7CEB0AB1-86D0-48BF-BB6F-679121D6EBED}" dt="2021-04-19T14:46:00.577" v="3274" actId="47"/>
        <pc:sldMkLst>
          <pc:docMk/>
          <pc:sldMk cId="4185564899" sldId="369"/>
        </pc:sldMkLst>
        <pc:picChg chg="del mod">
          <ac:chgData name="Anthony Garcia" userId="c6b568f8-4532-4e04-8099-72cd153cbe75" providerId="ADAL" clId="{7CEB0AB1-86D0-48BF-BB6F-679121D6EBED}" dt="2021-04-19T06:09:06.761" v="1551" actId="478"/>
          <ac:picMkLst>
            <pc:docMk/>
            <pc:sldMk cId="4185564899" sldId="369"/>
            <ac:picMk id="1026" creationId="{334E75C9-FA0F-4CAA-9E47-C61FDB4AC59B}"/>
          </ac:picMkLst>
        </pc:picChg>
      </pc:sldChg>
      <pc:sldChg chg="del">
        <pc:chgData name="Anthony Garcia" userId="c6b568f8-4532-4e04-8099-72cd153cbe75" providerId="ADAL" clId="{7CEB0AB1-86D0-48BF-BB6F-679121D6EBED}" dt="2021-04-19T14:46:00.093" v="3273" actId="47"/>
        <pc:sldMkLst>
          <pc:docMk/>
          <pc:sldMk cId="3258307299" sldId="370"/>
        </pc:sldMkLst>
      </pc:sldChg>
      <pc:sldChg chg="del">
        <pc:chgData name="Anthony Garcia" userId="c6b568f8-4532-4e04-8099-72cd153cbe75" providerId="ADAL" clId="{7CEB0AB1-86D0-48BF-BB6F-679121D6EBED}" dt="2021-04-19T14:45:59.026" v="3271" actId="47"/>
        <pc:sldMkLst>
          <pc:docMk/>
          <pc:sldMk cId="811811326" sldId="371"/>
        </pc:sldMkLst>
      </pc:sldChg>
      <pc:sldChg chg="del">
        <pc:chgData name="Anthony Garcia" userId="c6b568f8-4532-4e04-8099-72cd153cbe75" providerId="ADAL" clId="{7CEB0AB1-86D0-48BF-BB6F-679121D6EBED}" dt="2021-04-19T14:45:58.224" v="3270" actId="47"/>
        <pc:sldMkLst>
          <pc:docMk/>
          <pc:sldMk cId="1496473368" sldId="372"/>
        </pc:sldMkLst>
      </pc:sldChg>
      <pc:sldChg chg="del">
        <pc:chgData name="Anthony Garcia" userId="c6b568f8-4532-4e04-8099-72cd153cbe75" providerId="ADAL" clId="{7CEB0AB1-86D0-48BF-BB6F-679121D6EBED}" dt="2021-04-19T14:45:57.508" v="3269" actId="47"/>
        <pc:sldMkLst>
          <pc:docMk/>
          <pc:sldMk cId="2782360576" sldId="373"/>
        </pc:sldMkLst>
      </pc:sldChg>
      <pc:sldChg chg="del">
        <pc:chgData name="Anthony Garcia" userId="c6b568f8-4532-4e04-8099-72cd153cbe75" providerId="ADAL" clId="{7CEB0AB1-86D0-48BF-BB6F-679121D6EBED}" dt="2021-04-19T14:45:56.260" v="3267" actId="47"/>
        <pc:sldMkLst>
          <pc:docMk/>
          <pc:sldMk cId="3606816865" sldId="374"/>
        </pc:sldMkLst>
      </pc:sldChg>
      <pc:sldChg chg="del">
        <pc:chgData name="Anthony Garcia" userId="c6b568f8-4532-4e04-8099-72cd153cbe75" providerId="ADAL" clId="{7CEB0AB1-86D0-48BF-BB6F-679121D6EBED}" dt="2021-04-19T14:45:59.533" v="3272" actId="47"/>
        <pc:sldMkLst>
          <pc:docMk/>
          <pc:sldMk cId="3060497720" sldId="375"/>
        </pc:sldMkLst>
      </pc:sldChg>
      <pc:sldChg chg="del">
        <pc:chgData name="Anthony Garcia" userId="c6b568f8-4532-4e04-8099-72cd153cbe75" providerId="ADAL" clId="{7CEB0AB1-86D0-48BF-BB6F-679121D6EBED}" dt="2021-04-19T14:45:56.742" v="3268" actId="47"/>
        <pc:sldMkLst>
          <pc:docMk/>
          <pc:sldMk cId="650945918" sldId="376"/>
        </pc:sldMkLst>
      </pc:sldChg>
      <pc:sldChg chg="del">
        <pc:chgData name="Anthony Garcia" userId="c6b568f8-4532-4e04-8099-72cd153cbe75" providerId="ADAL" clId="{7CEB0AB1-86D0-48BF-BB6F-679121D6EBED}" dt="2021-04-19T14:45:55.435" v="3266" actId="47"/>
        <pc:sldMkLst>
          <pc:docMk/>
          <pc:sldMk cId="2903569262" sldId="377"/>
        </pc:sldMkLst>
      </pc:sldChg>
      <pc:sldChg chg="del">
        <pc:chgData name="Anthony Garcia" userId="c6b568f8-4532-4e04-8099-72cd153cbe75" providerId="ADAL" clId="{7CEB0AB1-86D0-48BF-BB6F-679121D6EBED}" dt="2021-04-19T14:45:54.835" v="3265" actId="47"/>
        <pc:sldMkLst>
          <pc:docMk/>
          <pc:sldMk cId="2093054289" sldId="378"/>
        </pc:sldMkLst>
      </pc:sldChg>
      <pc:sldChg chg="del">
        <pc:chgData name="Anthony Garcia" userId="c6b568f8-4532-4e04-8099-72cd153cbe75" providerId="ADAL" clId="{7CEB0AB1-86D0-48BF-BB6F-679121D6EBED}" dt="2021-04-19T14:45:53.740" v="3263" actId="47"/>
        <pc:sldMkLst>
          <pc:docMk/>
          <pc:sldMk cId="2530423725" sldId="380"/>
        </pc:sldMkLst>
      </pc:sldChg>
      <pc:sldChg chg="del">
        <pc:chgData name="Anthony Garcia" userId="c6b568f8-4532-4e04-8099-72cd153cbe75" providerId="ADAL" clId="{7CEB0AB1-86D0-48BF-BB6F-679121D6EBED}" dt="2021-04-19T14:45:53.232" v="3262" actId="47"/>
        <pc:sldMkLst>
          <pc:docMk/>
          <pc:sldMk cId="3824331697" sldId="381"/>
        </pc:sldMkLst>
      </pc:sldChg>
      <pc:sldChg chg="del">
        <pc:chgData name="Anthony Garcia" userId="c6b568f8-4532-4e04-8099-72cd153cbe75" providerId="ADAL" clId="{7CEB0AB1-86D0-48BF-BB6F-679121D6EBED}" dt="2021-04-19T14:45:52.904" v="3261" actId="47"/>
        <pc:sldMkLst>
          <pc:docMk/>
          <pc:sldMk cId="407689750" sldId="382"/>
        </pc:sldMkLst>
      </pc:sldChg>
      <pc:sldChg chg="del">
        <pc:chgData name="Anthony Garcia" userId="c6b568f8-4532-4e04-8099-72cd153cbe75" providerId="ADAL" clId="{7CEB0AB1-86D0-48BF-BB6F-679121D6EBED}" dt="2021-04-19T14:45:52.737" v="3260" actId="47"/>
        <pc:sldMkLst>
          <pc:docMk/>
          <pc:sldMk cId="2391974256" sldId="383"/>
        </pc:sldMkLst>
      </pc:sldChg>
      <pc:sldChg chg="del">
        <pc:chgData name="Anthony Garcia" userId="c6b568f8-4532-4e04-8099-72cd153cbe75" providerId="ADAL" clId="{7CEB0AB1-86D0-48BF-BB6F-679121D6EBED}" dt="2021-04-19T14:45:51.840" v="3258" actId="47"/>
        <pc:sldMkLst>
          <pc:docMk/>
          <pc:sldMk cId="2452553043" sldId="385"/>
        </pc:sldMkLst>
      </pc:sldChg>
      <pc:sldChg chg="del">
        <pc:chgData name="Anthony Garcia" userId="c6b568f8-4532-4e04-8099-72cd153cbe75" providerId="ADAL" clId="{7CEB0AB1-86D0-48BF-BB6F-679121D6EBED}" dt="2021-04-19T14:45:51.482" v="3257" actId="47"/>
        <pc:sldMkLst>
          <pc:docMk/>
          <pc:sldMk cId="282669989" sldId="386"/>
        </pc:sldMkLst>
      </pc:sldChg>
      <pc:sldChg chg="del">
        <pc:chgData name="Anthony Garcia" userId="c6b568f8-4532-4e04-8099-72cd153cbe75" providerId="ADAL" clId="{7CEB0AB1-86D0-48BF-BB6F-679121D6EBED}" dt="2021-04-19T14:45:51.068" v="3256" actId="47"/>
        <pc:sldMkLst>
          <pc:docMk/>
          <pc:sldMk cId="445297596" sldId="387"/>
        </pc:sldMkLst>
      </pc:sldChg>
      <pc:sldChg chg="del">
        <pc:chgData name="Anthony Garcia" userId="c6b568f8-4532-4e04-8099-72cd153cbe75" providerId="ADAL" clId="{7CEB0AB1-86D0-48BF-BB6F-679121D6EBED}" dt="2021-04-19T06:49:40.991" v="1956" actId="47"/>
        <pc:sldMkLst>
          <pc:docMk/>
          <pc:sldMk cId="1114952159" sldId="391"/>
        </pc:sldMkLst>
      </pc:sldChg>
      <pc:sldChg chg="del">
        <pc:chgData name="Anthony Garcia" userId="c6b568f8-4532-4e04-8099-72cd153cbe75" providerId="ADAL" clId="{7CEB0AB1-86D0-48BF-BB6F-679121D6EBED}" dt="2021-04-19T14:45:52.168" v="3259" actId="47"/>
        <pc:sldMkLst>
          <pc:docMk/>
          <pc:sldMk cId="3530193100" sldId="392"/>
        </pc:sldMkLst>
      </pc:sldChg>
      <pc:sldChg chg="del">
        <pc:chgData name="Anthony Garcia" userId="c6b568f8-4532-4e04-8099-72cd153cbe75" providerId="ADAL" clId="{7CEB0AB1-86D0-48BF-BB6F-679121D6EBED}" dt="2021-04-19T14:45:54.196" v="3264" actId="47"/>
        <pc:sldMkLst>
          <pc:docMk/>
          <pc:sldMk cId="3260849113" sldId="393"/>
        </pc:sldMkLst>
      </pc:sldChg>
      <pc:sldChg chg="addSp delSp modSp">
        <pc:chgData name="Anthony Garcia" userId="c6b568f8-4532-4e04-8099-72cd153cbe75" providerId="ADAL" clId="{7CEB0AB1-86D0-48BF-BB6F-679121D6EBED}" dt="2021-04-19T06:12:45.188" v="1580"/>
        <pc:sldMkLst>
          <pc:docMk/>
          <pc:sldMk cId="800237066" sldId="394"/>
        </pc:sldMkLst>
        <pc:spChg chg="del">
          <ac:chgData name="Anthony Garcia" userId="c6b568f8-4532-4e04-8099-72cd153cbe75" providerId="ADAL" clId="{7CEB0AB1-86D0-48BF-BB6F-679121D6EBED}" dt="2021-04-19T06:12:45.188" v="1580"/>
          <ac:spMkLst>
            <pc:docMk/>
            <pc:sldMk cId="800237066" sldId="394"/>
            <ac:spMk id="40" creationId="{4645B95D-DF3B-46AA-A73F-E30643E40F2F}"/>
          </ac:spMkLst>
        </pc:spChg>
        <pc:picChg chg="add mod">
          <ac:chgData name="Anthony Garcia" userId="c6b568f8-4532-4e04-8099-72cd153cbe75" providerId="ADAL" clId="{7CEB0AB1-86D0-48BF-BB6F-679121D6EBED}" dt="2021-04-19T06:12:45.188" v="1580"/>
          <ac:picMkLst>
            <pc:docMk/>
            <pc:sldMk cId="800237066" sldId="394"/>
            <ac:picMk id="2050" creationId="{FC3BA739-F555-4949-B436-3DAD1BE23513}"/>
          </ac:picMkLst>
        </pc:picChg>
      </pc:sldChg>
      <pc:sldChg chg="addSp delSp modSp add del mod ord">
        <pc:chgData name="Anthony Garcia" userId="c6b568f8-4532-4e04-8099-72cd153cbe75" providerId="ADAL" clId="{7CEB0AB1-86D0-48BF-BB6F-679121D6EBED}" dt="2021-04-19T13:13:42.559" v="2540"/>
        <pc:sldMkLst>
          <pc:docMk/>
          <pc:sldMk cId="875307469" sldId="394"/>
        </pc:sldMkLst>
        <pc:spChg chg="mod">
          <ac:chgData name="Anthony Garcia" userId="c6b568f8-4532-4e04-8099-72cd153cbe75" providerId="ADAL" clId="{7CEB0AB1-86D0-48BF-BB6F-679121D6EBED}" dt="2021-04-19T06:41:42.654" v="1942" actId="20577"/>
          <ac:spMkLst>
            <pc:docMk/>
            <pc:sldMk cId="875307469" sldId="394"/>
            <ac:spMk id="2" creationId="{6A6B85BA-149A-4032-B23C-43C579357482}"/>
          </ac:spMkLst>
        </pc:spChg>
        <pc:spChg chg="add mod">
          <ac:chgData name="Anthony Garcia" userId="c6b568f8-4532-4e04-8099-72cd153cbe75" providerId="ADAL" clId="{7CEB0AB1-86D0-48BF-BB6F-679121D6EBED}" dt="2021-04-19T06:48:18.655" v="1944" actId="478"/>
          <ac:spMkLst>
            <pc:docMk/>
            <pc:sldMk cId="875307469" sldId="394"/>
            <ac:spMk id="3" creationId="{27E4F566-433C-462B-8F71-5A1A44FCE005}"/>
          </ac:spMkLst>
        </pc:spChg>
        <pc:spChg chg="del">
          <ac:chgData name="Anthony Garcia" userId="c6b568f8-4532-4e04-8099-72cd153cbe75" providerId="ADAL" clId="{7CEB0AB1-86D0-48BF-BB6F-679121D6EBED}" dt="2021-04-18T11:21:53.949" v="76" actId="22"/>
          <ac:spMkLst>
            <pc:docMk/>
            <pc:sldMk cId="875307469" sldId="394"/>
            <ac:spMk id="3" creationId="{66F55BD2-E8CD-4430-83C5-4ED3FC01E1C5}"/>
          </ac:spMkLst>
        </pc:spChg>
        <pc:spChg chg="add del mod">
          <ac:chgData name="Anthony Garcia" userId="c6b568f8-4532-4e04-8099-72cd153cbe75" providerId="ADAL" clId="{7CEB0AB1-86D0-48BF-BB6F-679121D6EBED}" dt="2021-04-19T06:58:05.754" v="1963" actId="478"/>
          <ac:spMkLst>
            <pc:docMk/>
            <pc:sldMk cId="875307469" sldId="394"/>
            <ac:spMk id="3" creationId="{F777DFA0-7506-4270-9EC5-C12A2202290B}"/>
          </ac:spMkLst>
        </pc:spChg>
        <pc:spChg chg="mod">
          <ac:chgData name="Anthony Garcia" userId="c6b568f8-4532-4e04-8099-72cd153cbe75" providerId="ADAL" clId="{7CEB0AB1-86D0-48BF-BB6F-679121D6EBED}" dt="2021-04-18T11:22:09.910" v="98" actId="20577"/>
          <ac:spMkLst>
            <pc:docMk/>
            <pc:sldMk cId="875307469" sldId="394"/>
            <ac:spMk id="8" creationId="{FBDD0BE4-8C4D-5944-AA34-6AD762D39457}"/>
          </ac:spMkLst>
        </pc:spChg>
        <pc:spChg chg="add del mod">
          <ac:chgData name="Anthony Garcia" userId="c6b568f8-4532-4e04-8099-72cd153cbe75" providerId="ADAL" clId="{7CEB0AB1-86D0-48BF-BB6F-679121D6EBED}" dt="2021-04-18T11:43:08.786" v="102" actId="478"/>
          <ac:spMkLst>
            <pc:docMk/>
            <pc:sldMk cId="875307469" sldId="394"/>
            <ac:spMk id="14" creationId="{462DC11C-4C52-4DFF-8ECF-5CAA6B4AFB15}"/>
          </ac:spMkLst>
        </pc:spChg>
        <pc:spChg chg="add del mod">
          <ac:chgData name="Anthony Garcia" userId="c6b568f8-4532-4e04-8099-72cd153cbe75" providerId="ADAL" clId="{7CEB0AB1-86D0-48BF-BB6F-679121D6EBED}" dt="2021-04-18T11:44:58.383" v="152"/>
          <ac:spMkLst>
            <pc:docMk/>
            <pc:sldMk cId="875307469" sldId="394"/>
            <ac:spMk id="16" creationId="{A0CE887C-B157-42B6-9962-EDA2D6AF3802}"/>
          </ac:spMkLst>
        </pc:spChg>
        <pc:spChg chg="add del mod">
          <ac:chgData name="Anthony Garcia" userId="c6b568f8-4532-4e04-8099-72cd153cbe75" providerId="ADAL" clId="{7CEB0AB1-86D0-48BF-BB6F-679121D6EBED}" dt="2021-04-19T06:11:54.666" v="1553" actId="478"/>
          <ac:spMkLst>
            <pc:docMk/>
            <pc:sldMk cId="875307469" sldId="394"/>
            <ac:spMk id="17" creationId="{620029D4-04DD-4D89-8FC3-7310895A86A9}"/>
          </ac:spMkLst>
        </pc:spChg>
        <pc:spChg chg="add del mod">
          <ac:chgData name="Anthony Garcia" userId="c6b568f8-4532-4e04-8099-72cd153cbe75" providerId="ADAL" clId="{7CEB0AB1-86D0-48BF-BB6F-679121D6EBED}" dt="2021-04-19T06:11:54.666" v="1553" actId="478"/>
          <ac:spMkLst>
            <pc:docMk/>
            <pc:sldMk cId="875307469" sldId="394"/>
            <ac:spMk id="18" creationId="{492F10CB-815E-4635-A069-C37218C9AD23}"/>
          </ac:spMkLst>
        </pc:spChg>
        <pc:spChg chg="add del mod">
          <ac:chgData name="Anthony Garcia" userId="c6b568f8-4532-4e04-8099-72cd153cbe75" providerId="ADAL" clId="{7CEB0AB1-86D0-48BF-BB6F-679121D6EBED}" dt="2021-04-19T06:11:54.666" v="1553" actId="478"/>
          <ac:spMkLst>
            <pc:docMk/>
            <pc:sldMk cId="875307469" sldId="394"/>
            <ac:spMk id="19" creationId="{B14FE15A-2AF3-4C20-BF98-CF8F6F44466B}"/>
          </ac:spMkLst>
        </pc:spChg>
        <pc:spChg chg="add del mod">
          <ac:chgData name="Anthony Garcia" userId="c6b568f8-4532-4e04-8099-72cd153cbe75" providerId="ADAL" clId="{7CEB0AB1-86D0-48BF-BB6F-679121D6EBED}" dt="2021-04-19T06:11:54.666" v="1553" actId="478"/>
          <ac:spMkLst>
            <pc:docMk/>
            <pc:sldMk cId="875307469" sldId="394"/>
            <ac:spMk id="20" creationId="{0ABBB516-46DC-4AA7-8CFB-33BE92013B66}"/>
          </ac:spMkLst>
        </pc:spChg>
        <pc:spChg chg="add del mod">
          <ac:chgData name="Anthony Garcia" userId="c6b568f8-4532-4e04-8099-72cd153cbe75" providerId="ADAL" clId="{7CEB0AB1-86D0-48BF-BB6F-679121D6EBED}" dt="2021-04-19T06:11:54.666" v="1553" actId="478"/>
          <ac:spMkLst>
            <pc:docMk/>
            <pc:sldMk cId="875307469" sldId="394"/>
            <ac:spMk id="23" creationId="{6EEB2BD6-9C88-4A18-8ED0-57D145FA9448}"/>
          </ac:spMkLst>
        </pc:spChg>
        <pc:spChg chg="add del mod">
          <ac:chgData name="Anthony Garcia" userId="c6b568f8-4532-4e04-8099-72cd153cbe75" providerId="ADAL" clId="{7CEB0AB1-86D0-48BF-BB6F-679121D6EBED}" dt="2021-04-19T06:11:54.666" v="1553" actId="478"/>
          <ac:spMkLst>
            <pc:docMk/>
            <pc:sldMk cId="875307469" sldId="394"/>
            <ac:spMk id="24" creationId="{19CECD87-7AF6-47D3-BB1A-B1FB4AD9B481}"/>
          </ac:spMkLst>
        </pc:spChg>
        <pc:spChg chg="add del mod">
          <ac:chgData name="Anthony Garcia" userId="c6b568f8-4532-4e04-8099-72cd153cbe75" providerId="ADAL" clId="{7CEB0AB1-86D0-48BF-BB6F-679121D6EBED}" dt="2021-04-19T06:11:54.666" v="1553" actId="478"/>
          <ac:spMkLst>
            <pc:docMk/>
            <pc:sldMk cId="875307469" sldId="394"/>
            <ac:spMk id="25" creationId="{0C1B88DB-0F83-4C8F-87B8-CF7C63E8C64C}"/>
          </ac:spMkLst>
        </pc:spChg>
        <pc:spChg chg="add del mod">
          <ac:chgData name="Anthony Garcia" userId="c6b568f8-4532-4e04-8099-72cd153cbe75" providerId="ADAL" clId="{7CEB0AB1-86D0-48BF-BB6F-679121D6EBED}" dt="2021-04-19T06:11:54.666" v="1553" actId="478"/>
          <ac:spMkLst>
            <pc:docMk/>
            <pc:sldMk cId="875307469" sldId="394"/>
            <ac:spMk id="26" creationId="{F34A1B33-DD94-4BB1-9A75-6296D0F5358C}"/>
          </ac:spMkLst>
        </pc:spChg>
        <pc:spChg chg="add del mod">
          <ac:chgData name="Anthony Garcia" userId="c6b568f8-4532-4e04-8099-72cd153cbe75" providerId="ADAL" clId="{7CEB0AB1-86D0-48BF-BB6F-679121D6EBED}" dt="2021-04-19T06:11:54.666" v="1553" actId="478"/>
          <ac:spMkLst>
            <pc:docMk/>
            <pc:sldMk cId="875307469" sldId="394"/>
            <ac:spMk id="27" creationId="{A5415809-1C6E-4208-B57A-60405173802E}"/>
          </ac:spMkLst>
        </pc:spChg>
        <pc:spChg chg="add del mod">
          <ac:chgData name="Anthony Garcia" userId="c6b568f8-4532-4e04-8099-72cd153cbe75" providerId="ADAL" clId="{7CEB0AB1-86D0-48BF-BB6F-679121D6EBED}" dt="2021-04-19T06:11:54.666" v="1553" actId="478"/>
          <ac:spMkLst>
            <pc:docMk/>
            <pc:sldMk cId="875307469" sldId="394"/>
            <ac:spMk id="28" creationId="{926D5955-3D4F-426D-9AAB-6CCFC3A024C6}"/>
          </ac:spMkLst>
        </pc:spChg>
        <pc:spChg chg="add del mod">
          <ac:chgData name="Anthony Garcia" userId="c6b568f8-4532-4e04-8099-72cd153cbe75" providerId="ADAL" clId="{7CEB0AB1-86D0-48BF-BB6F-679121D6EBED}" dt="2021-04-19T06:11:54.666" v="1553" actId="478"/>
          <ac:spMkLst>
            <pc:docMk/>
            <pc:sldMk cId="875307469" sldId="394"/>
            <ac:spMk id="29" creationId="{157CC930-F271-4466-8D4F-CDBA83E05C6C}"/>
          </ac:spMkLst>
        </pc:spChg>
        <pc:spChg chg="add del mod">
          <ac:chgData name="Anthony Garcia" userId="c6b568f8-4532-4e04-8099-72cd153cbe75" providerId="ADAL" clId="{7CEB0AB1-86D0-48BF-BB6F-679121D6EBED}" dt="2021-04-19T06:11:54.666" v="1553" actId="478"/>
          <ac:spMkLst>
            <pc:docMk/>
            <pc:sldMk cId="875307469" sldId="394"/>
            <ac:spMk id="30" creationId="{1F30DE34-EA09-4B66-A0EE-43E14BE53950}"/>
          </ac:spMkLst>
        </pc:spChg>
        <pc:spChg chg="add del mod">
          <ac:chgData name="Anthony Garcia" userId="c6b568f8-4532-4e04-8099-72cd153cbe75" providerId="ADAL" clId="{7CEB0AB1-86D0-48BF-BB6F-679121D6EBED}" dt="2021-04-19T06:11:54.666" v="1553" actId="478"/>
          <ac:spMkLst>
            <pc:docMk/>
            <pc:sldMk cId="875307469" sldId="394"/>
            <ac:spMk id="31" creationId="{6C6D5C94-06F1-492A-B360-D5F8FAB4C4CD}"/>
          </ac:spMkLst>
        </pc:spChg>
        <pc:spChg chg="add del mod">
          <ac:chgData name="Anthony Garcia" userId="c6b568f8-4532-4e04-8099-72cd153cbe75" providerId="ADAL" clId="{7CEB0AB1-86D0-48BF-BB6F-679121D6EBED}" dt="2021-04-19T06:11:54.666" v="1553" actId="478"/>
          <ac:spMkLst>
            <pc:docMk/>
            <pc:sldMk cId="875307469" sldId="394"/>
            <ac:spMk id="32" creationId="{05A32DA3-EF3C-4C32-8B85-3ABA7F3C59C7}"/>
          </ac:spMkLst>
        </pc:spChg>
        <pc:spChg chg="add del mod">
          <ac:chgData name="Anthony Garcia" userId="c6b568f8-4532-4e04-8099-72cd153cbe75" providerId="ADAL" clId="{7CEB0AB1-86D0-48BF-BB6F-679121D6EBED}" dt="2021-04-19T06:11:54.666" v="1553" actId="478"/>
          <ac:spMkLst>
            <pc:docMk/>
            <pc:sldMk cId="875307469" sldId="394"/>
            <ac:spMk id="33" creationId="{1981718B-0325-4998-B0BA-A754BF9A9195}"/>
          </ac:spMkLst>
        </pc:spChg>
        <pc:spChg chg="add del mod">
          <ac:chgData name="Anthony Garcia" userId="c6b568f8-4532-4e04-8099-72cd153cbe75" providerId="ADAL" clId="{7CEB0AB1-86D0-48BF-BB6F-679121D6EBED}" dt="2021-04-19T06:11:54.666" v="1553" actId="478"/>
          <ac:spMkLst>
            <pc:docMk/>
            <pc:sldMk cId="875307469" sldId="394"/>
            <ac:spMk id="34" creationId="{DF360633-151C-4E78-A9AB-00BE384E3C5E}"/>
          </ac:spMkLst>
        </pc:spChg>
        <pc:spChg chg="add del mod">
          <ac:chgData name="Anthony Garcia" userId="c6b568f8-4532-4e04-8099-72cd153cbe75" providerId="ADAL" clId="{7CEB0AB1-86D0-48BF-BB6F-679121D6EBED}" dt="2021-04-19T06:11:54.666" v="1553" actId="478"/>
          <ac:spMkLst>
            <pc:docMk/>
            <pc:sldMk cId="875307469" sldId="394"/>
            <ac:spMk id="35" creationId="{069C7EB0-89FB-4A98-BF31-6EF0DB788A6F}"/>
          </ac:spMkLst>
        </pc:spChg>
        <pc:spChg chg="add del mod">
          <ac:chgData name="Anthony Garcia" userId="c6b568f8-4532-4e04-8099-72cd153cbe75" providerId="ADAL" clId="{7CEB0AB1-86D0-48BF-BB6F-679121D6EBED}" dt="2021-04-19T06:11:54.666" v="1553" actId="478"/>
          <ac:spMkLst>
            <pc:docMk/>
            <pc:sldMk cId="875307469" sldId="394"/>
            <ac:spMk id="36" creationId="{90F880F1-BE87-4F15-B50D-6462CF2D86C0}"/>
          </ac:spMkLst>
        </pc:spChg>
        <pc:spChg chg="add del mod">
          <ac:chgData name="Anthony Garcia" userId="c6b568f8-4532-4e04-8099-72cd153cbe75" providerId="ADAL" clId="{7CEB0AB1-86D0-48BF-BB6F-679121D6EBED}" dt="2021-04-19T06:11:54.666" v="1553" actId="478"/>
          <ac:spMkLst>
            <pc:docMk/>
            <pc:sldMk cId="875307469" sldId="394"/>
            <ac:spMk id="37" creationId="{9B01BF1C-2694-428C-9BD6-78DB131107F1}"/>
          </ac:spMkLst>
        </pc:spChg>
        <pc:spChg chg="add del mod">
          <ac:chgData name="Anthony Garcia" userId="c6b568f8-4532-4e04-8099-72cd153cbe75" providerId="ADAL" clId="{7CEB0AB1-86D0-48BF-BB6F-679121D6EBED}" dt="2021-04-19T06:11:54.666" v="1553" actId="478"/>
          <ac:spMkLst>
            <pc:docMk/>
            <pc:sldMk cId="875307469" sldId="394"/>
            <ac:spMk id="38" creationId="{2D09B1BA-EE52-4A3C-8EB0-898B4C892840}"/>
          </ac:spMkLst>
        </pc:spChg>
        <pc:spChg chg="add mod">
          <ac:chgData name="Anthony Garcia" userId="c6b568f8-4532-4e04-8099-72cd153cbe75" providerId="ADAL" clId="{7CEB0AB1-86D0-48BF-BB6F-679121D6EBED}" dt="2021-04-19T06:11:54.666" v="1553" actId="478"/>
          <ac:spMkLst>
            <pc:docMk/>
            <pc:sldMk cId="875307469" sldId="394"/>
            <ac:spMk id="40" creationId="{4645B95D-DF3B-46AA-A73F-E30643E40F2F}"/>
          </ac:spMkLst>
        </pc:spChg>
        <pc:picChg chg="add del mod ord">
          <ac:chgData name="Anthony Garcia" userId="c6b568f8-4532-4e04-8099-72cd153cbe75" providerId="ADAL" clId="{7CEB0AB1-86D0-48BF-BB6F-679121D6EBED}" dt="2021-04-18T11:43:21.907" v="106" actId="478"/>
          <ac:picMkLst>
            <pc:docMk/>
            <pc:sldMk cId="875307469" sldId="394"/>
            <ac:picMk id="10" creationId="{6F7987FA-47F2-4D80-A729-1C5B461BBD1A}"/>
          </ac:picMkLst>
        </pc:picChg>
        <pc:picChg chg="add del">
          <ac:chgData name="Anthony Garcia" userId="c6b568f8-4532-4e04-8099-72cd153cbe75" providerId="ADAL" clId="{7CEB0AB1-86D0-48BF-BB6F-679121D6EBED}" dt="2021-04-18T11:43:09.860" v="104" actId="22"/>
          <ac:picMkLst>
            <pc:docMk/>
            <pc:sldMk cId="875307469" sldId="394"/>
            <ac:picMk id="12" creationId="{5C2B0632-D4C1-40A5-AFE4-FC7A57799ABB}"/>
          </ac:picMkLst>
        </pc:picChg>
        <pc:picChg chg="del mod">
          <ac:chgData name="Anthony Garcia" userId="c6b568f8-4532-4e04-8099-72cd153cbe75" providerId="ADAL" clId="{7CEB0AB1-86D0-48BF-BB6F-679121D6EBED}" dt="2021-04-19T06:48:18.655" v="1944" actId="478"/>
          <ac:picMkLst>
            <pc:docMk/>
            <pc:sldMk cId="875307469" sldId="394"/>
            <ac:picMk id="2050" creationId="{FC3BA739-F555-4949-B436-3DAD1BE23513}"/>
          </ac:picMkLst>
        </pc:picChg>
        <pc:picChg chg="del mod">
          <ac:chgData name="Anthony Garcia" userId="c6b568f8-4532-4e04-8099-72cd153cbe75" providerId="ADAL" clId="{7CEB0AB1-86D0-48BF-BB6F-679121D6EBED}" dt="2021-04-19T06:57:45.305" v="1957" actId="478"/>
          <ac:picMkLst>
            <pc:docMk/>
            <pc:sldMk cId="875307469" sldId="394"/>
            <ac:picMk id="3074" creationId="{AAB687DB-4212-492C-BE53-BEFD7416F33D}"/>
          </ac:picMkLst>
        </pc:picChg>
        <pc:picChg chg="del mod">
          <ac:chgData name="Anthony Garcia" userId="c6b568f8-4532-4e04-8099-72cd153cbe75" providerId="ADAL" clId="{7CEB0AB1-86D0-48BF-BB6F-679121D6EBED}" dt="2021-04-19T13:02:44.092" v="2481" actId="478"/>
          <ac:picMkLst>
            <pc:docMk/>
            <pc:sldMk cId="875307469" sldId="394"/>
            <ac:picMk id="4098" creationId="{62E008BE-E7BD-4A5C-925D-5B702097840C}"/>
          </ac:picMkLst>
        </pc:picChg>
        <pc:picChg chg="mod">
          <ac:chgData name="Anthony Garcia" userId="c6b568f8-4532-4e04-8099-72cd153cbe75" providerId="ADAL" clId="{7CEB0AB1-86D0-48BF-BB6F-679121D6EBED}" dt="2021-04-19T13:03:03.134" v="2487" actId="1076"/>
          <ac:picMkLst>
            <pc:docMk/>
            <pc:sldMk cId="875307469" sldId="394"/>
            <ac:picMk id="9218" creationId="{2A58767D-63A6-43BE-83C4-CEE0999B24D9}"/>
          </ac:picMkLst>
        </pc:picChg>
        <pc:cxnChg chg="add del">
          <ac:chgData name="Anthony Garcia" userId="c6b568f8-4532-4e04-8099-72cd153cbe75" providerId="ADAL" clId="{7CEB0AB1-86D0-48BF-BB6F-679121D6EBED}" dt="2021-04-19T06:11:54.666" v="1553" actId="478"/>
          <ac:cxnSpMkLst>
            <pc:docMk/>
            <pc:sldMk cId="875307469" sldId="394"/>
            <ac:cxnSpMk id="22" creationId="{D352123A-3FD7-4CD9-8859-C2DB1A091DE6}"/>
          </ac:cxnSpMkLst>
        </pc:cxnChg>
      </pc:sldChg>
      <pc:sldChg chg="addSp delSp modSp">
        <pc:chgData name="Anthony Garcia" userId="c6b568f8-4532-4e04-8099-72cd153cbe75" providerId="ADAL" clId="{7CEB0AB1-86D0-48BF-BB6F-679121D6EBED}" dt="2021-04-19T06:48:22.130" v="1945"/>
        <pc:sldMkLst>
          <pc:docMk/>
          <pc:sldMk cId="1036989337" sldId="394"/>
        </pc:sldMkLst>
        <pc:spChg chg="del">
          <ac:chgData name="Anthony Garcia" userId="c6b568f8-4532-4e04-8099-72cd153cbe75" providerId="ADAL" clId="{7CEB0AB1-86D0-48BF-BB6F-679121D6EBED}" dt="2021-04-19T06:48:22.130" v="1945"/>
          <ac:spMkLst>
            <pc:docMk/>
            <pc:sldMk cId="1036989337" sldId="394"/>
            <ac:spMk id="3" creationId="{27E4F566-433C-462B-8F71-5A1A44FCE005}"/>
          </ac:spMkLst>
        </pc:spChg>
        <pc:picChg chg="add mod">
          <ac:chgData name="Anthony Garcia" userId="c6b568f8-4532-4e04-8099-72cd153cbe75" providerId="ADAL" clId="{7CEB0AB1-86D0-48BF-BB6F-679121D6EBED}" dt="2021-04-19T06:48:22.130" v="1945"/>
          <ac:picMkLst>
            <pc:docMk/>
            <pc:sldMk cId="1036989337" sldId="394"/>
            <ac:picMk id="3074" creationId="{AAB687DB-4212-492C-BE53-BEFD7416F33D}"/>
          </ac:picMkLst>
        </pc:picChg>
      </pc:sldChg>
      <pc:sldChg chg="addSp">
        <pc:chgData name="Anthony Garcia" userId="c6b568f8-4532-4e04-8099-72cd153cbe75" providerId="ADAL" clId="{7CEB0AB1-86D0-48BF-BB6F-679121D6EBED}" dt="2021-04-19T13:02:39.181" v="2478"/>
        <pc:sldMkLst>
          <pc:docMk/>
          <pc:sldMk cId="1558550130" sldId="394"/>
        </pc:sldMkLst>
        <pc:picChg chg="add">
          <ac:chgData name="Anthony Garcia" userId="c6b568f8-4532-4e04-8099-72cd153cbe75" providerId="ADAL" clId="{7CEB0AB1-86D0-48BF-BB6F-679121D6EBED}" dt="2021-04-19T13:02:39.181" v="2478"/>
          <ac:picMkLst>
            <pc:docMk/>
            <pc:sldMk cId="1558550130" sldId="394"/>
            <ac:picMk id="9218" creationId="{2A58767D-63A6-43BE-83C4-CEE0999B24D9}"/>
          </ac:picMkLst>
        </pc:picChg>
      </pc:sldChg>
      <pc:sldChg chg="addSp">
        <pc:chgData name="Anthony Garcia" userId="c6b568f8-4532-4e04-8099-72cd153cbe75" providerId="ADAL" clId="{7CEB0AB1-86D0-48BF-BB6F-679121D6EBED}" dt="2021-04-19T06:57:47.836" v="1958"/>
        <pc:sldMkLst>
          <pc:docMk/>
          <pc:sldMk cId="1786830369" sldId="394"/>
        </pc:sldMkLst>
        <pc:picChg chg="add">
          <ac:chgData name="Anthony Garcia" userId="c6b568f8-4532-4e04-8099-72cd153cbe75" providerId="ADAL" clId="{7CEB0AB1-86D0-48BF-BB6F-679121D6EBED}" dt="2021-04-19T06:57:47.836" v="1958"/>
          <ac:picMkLst>
            <pc:docMk/>
            <pc:sldMk cId="1786830369" sldId="394"/>
            <ac:picMk id="4098" creationId="{62E008BE-E7BD-4A5C-925D-5B702097840C}"/>
          </ac:picMkLst>
        </pc:picChg>
      </pc:sldChg>
      <pc:sldChg chg="add ord">
        <pc:chgData name="Anthony Garcia" userId="c6b568f8-4532-4e04-8099-72cd153cbe75" providerId="ADAL" clId="{7CEB0AB1-86D0-48BF-BB6F-679121D6EBED}" dt="2021-04-19T11:01:32.354" v="2386"/>
        <pc:sldMkLst>
          <pc:docMk/>
          <pc:sldMk cId="2643699447" sldId="461"/>
        </pc:sldMkLst>
      </pc:sldChg>
      <pc:sldChg chg="delSp modSp add mod ord">
        <pc:chgData name="Anthony Garcia" userId="c6b568f8-4532-4e04-8099-72cd153cbe75" providerId="ADAL" clId="{7CEB0AB1-86D0-48BF-BB6F-679121D6EBED}" dt="2021-04-19T07:02:04.964" v="2124" actId="20577"/>
        <pc:sldMkLst>
          <pc:docMk/>
          <pc:sldMk cId="1589614187" sldId="805"/>
        </pc:sldMkLst>
        <pc:spChg chg="mod">
          <ac:chgData name="Anthony Garcia" userId="c6b568f8-4532-4e04-8099-72cd153cbe75" providerId="ADAL" clId="{7CEB0AB1-86D0-48BF-BB6F-679121D6EBED}" dt="2021-04-19T07:02:04.964" v="2124" actId="20577"/>
          <ac:spMkLst>
            <pc:docMk/>
            <pc:sldMk cId="1589614187" sldId="805"/>
            <ac:spMk id="2" creationId="{3475FA06-5F4E-4EE2-AC79-5120AC1874B2}"/>
          </ac:spMkLst>
        </pc:spChg>
        <pc:spChg chg="mod">
          <ac:chgData name="Anthony Garcia" userId="c6b568f8-4532-4e04-8099-72cd153cbe75" providerId="ADAL" clId="{7CEB0AB1-86D0-48BF-BB6F-679121D6EBED}" dt="2021-04-09T16:27:03.246" v="5" actId="6549"/>
          <ac:spMkLst>
            <pc:docMk/>
            <pc:sldMk cId="1589614187" sldId="805"/>
            <ac:spMk id="6" creationId="{C62FDECC-F0C9-4E39-9EB8-3A8913FD969C}"/>
          </ac:spMkLst>
        </pc:spChg>
        <pc:picChg chg="del">
          <ac:chgData name="Anthony Garcia" userId="c6b568f8-4532-4e04-8099-72cd153cbe75" providerId="ADAL" clId="{7CEB0AB1-86D0-48BF-BB6F-679121D6EBED}" dt="2021-04-09T16:27:06.434" v="6" actId="478"/>
          <ac:picMkLst>
            <pc:docMk/>
            <pc:sldMk cId="1589614187" sldId="805"/>
            <ac:picMk id="3" creationId="{C694997E-C570-45D4-A6A1-A4F3BFD9AFF6}"/>
          </ac:picMkLst>
        </pc:picChg>
      </pc:sldChg>
      <pc:sldChg chg="delSp modSp add mod ord">
        <pc:chgData name="Anthony Garcia" userId="c6b568f8-4532-4e04-8099-72cd153cbe75" providerId="ADAL" clId="{7CEB0AB1-86D0-48BF-BB6F-679121D6EBED}" dt="2021-04-19T13:47:17.611" v="3243" actId="20577"/>
        <pc:sldMkLst>
          <pc:docMk/>
          <pc:sldMk cId="869743652" sldId="806"/>
        </pc:sldMkLst>
        <pc:spChg chg="mod">
          <ac:chgData name="Anthony Garcia" userId="c6b568f8-4532-4e04-8099-72cd153cbe75" providerId="ADAL" clId="{7CEB0AB1-86D0-48BF-BB6F-679121D6EBED}" dt="2021-04-19T13:47:17.611" v="3243" actId="20577"/>
          <ac:spMkLst>
            <pc:docMk/>
            <pc:sldMk cId="869743652" sldId="806"/>
            <ac:spMk id="2" creationId="{3475FA06-5F4E-4EE2-AC79-5120AC1874B2}"/>
          </ac:spMkLst>
        </pc:spChg>
        <pc:spChg chg="mod">
          <ac:chgData name="Anthony Garcia" userId="c6b568f8-4532-4e04-8099-72cd153cbe75" providerId="ADAL" clId="{7CEB0AB1-86D0-48BF-BB6F-679121D6EBED}" dt="2021-04-09T16:26:42.323" v="3" actId="6549"/>
          <ac:spMkLst>
            <pc:docMk/>
            <pc:sldMk cId="869743652" sldId="806"/>
            <ac:spMk id="9" creationId="{853DBDE1-2F2C-46C8-9EC9-33C4EF3B3DE1}"/>
          </ac:spMkLst>
        </pc:spChg>
        <pc:picChg chg="del">
          <ac:chgData name="Anthony Garcia" userId="c6b568f8-4532-4e04-8099-72cd153cbe75" providerId="ADAL" clId="{7CEB0AB1-86D0-48BF-BB6F-679121D6EBED}" dt="2021-04-09T16:26:27.845" v="1" actId="478"/>
          <ac:picMkLst>
            <pc:docMk/>
            <pc:sldMk cId="869743652" sldId="806"/>
            <ac:picMk id="5" creationId="{84ECA515-18FF-43EC-972C-9F6F344AD7D0}"/>
          </ac:picMkLst>
        </pc:picChg>
      </pc:sldChg>
      <pc:sldChg chg="modSp add mod">
        <pc:chgData name="Anthony Garcia" userId="c6b568f8-4532-4e04-8099-72cd153cbe75" providerId="ADAL" clId="{7CEB0AB1-86D0-48BF-BB6F-679121D6EBED}" dt="2021-04-19T06:23:58.653" v="1709" actId="1076"/>
        <pc:sldMkLst>
          <pc:docMk/>
          <pc:sldMk cId="900446802" sldId="807"/>
        </pc:sldMkLst>
        <pc:spChg chg="mod">
          <ac:chgData name="Anthony Garcia" userId="c6b568f8-4532-4e04-8099-72cd153cbe75" providerId="ADAL" clId="{7CEB0AB1-86D0-48BF-BB6F-679121D6EBED}" dt="2021-04-19T06:23:52.652" v="1708" actId="20577"/>
          <ac:spMkLst>
            <pc:docMk/>
            <pc:sldMk cId="900446802" sldId="807"/>
            <ac:spMk id="2" creationId="{6A6B85BA-149A-4032-B23C-43C579357482}"/>
          </ac:spMkLst>
        </pc:spChg>
        <pc:picChg chg="mod">
          <ac:chgData name="Anthony Garcia" userId="c6b568f8-4532-4e04-8099-72cd153cbe75" providerId="ADAL" clId="{7CEB0AB1-86D0-48BF-BB6F-679121D6EBED}" dt="2021-04-19T06:23:58.653" v="1709" actId="1076"/>
          <ac:picMkLst>
            <pc:docMk/>
            <pc:sldMk cId="900446802" sldId="807"/>
            <ac:picMk id="10" creationId="{6F7987FA-47F2-4D80-A729-1C5B461BBD1A}"/>
          </ac:picMkLst>
        </pc:picChg>
      </pc:sldChg>
      <pc:sldChg chg="addSp delSp modSp add mod ord">
        <pc:chgData name="Anthony Garcia" userId="c6b568f8-4532-4e04-8099-72cd153cbe75" providerId="ADAL" clId="{7CEB0AB1-86D0-48BF-BB6F-679121D6EBED}" dt="2021-04-19T13:45:26.474" v="3196" actId="20577"/>
        <pc:sldMkLst>
          <pc:docMk/>
          <pc:sldMk cId="3817774966" sldId="808"/>
        </pc:sldMkLst>
        <pc:spChg chg="mod">
          <ac:chgData name="Anthony Garcia" userId="c6b568f8-4532-4e04-8099-72cd153cbe75" providerId="ADAL" clId="{7CEB0AB1-86D0-48BF-BB6F-679121D6EBED}" dt="2021-04-19T07:01:42.901" v="2092" actId="20577"/>
          <ac:spMkLst>
            <pc:docMk/>
            <pc:sldMk cId="3817774966" sldId="808"/>
            <ac:spMk id="2" creationId="{6A6B85BA-149A-4032-B23C-43C579357482}"/>
          </ac:spMkLst>
        </pc:spChg>
        <pc:spChg chg="mod">
          <ac:chgData name="Anthony Garcia" userId="c6b568f8-4532-4e04-8099-72cd153cbe75" providerId="ADAL" clId="{7CEB0AB1-86D0-48BF-BB6F-679121D6EBED}" dt="2021-04-19T06:20:57.913" v="1641" actId="14100"/>
          <ac:spMkLst>
            <pc:docMk/>
            <pc:sldMk cId="3817774966" sldId="808"/>
            <ac:spMk id="28" creationId="{926D5955-3D4F-426D-9AAB-6CCFC3A024C6}"/>
          </ac:spMkLst>
        </pc:spChg>
        <pc:spChg chg="mod">
          <ac:chgData name="Anthony Garcia" userId="c6b568f8-4532-4e04-8099-72cd153cbe75" providerId="ADAL" clId="{7CEB0AB1-86D0-48BF-BB6F-679121D6EBED}" dt="2021-04-19T06:20:49.457" v="1640" actId="1076"/>
          <ac:spMkLst>
            <pc:docMk/>
            <pc:sldMk cId="3817774966" sldId="808"/>
            <ac:spMk id="30" creationId="{1F30DE34-EA09-4B66-A0EE-43E14BE53950}"/>
          </ac:spMkLst>
        </pc:spChg>
        <pc:spChg chg="mod">
          <ac:chgData name="Anthony Garcia" userId="c6b568f8-4532-4e04-8099-72cd153cbe75" providerId="ADAL" clId="{7CEB0AB1-86D0-48BF-BB6F-679121D6EBED}" dt="2021-04-19T06:20:46.369" v="1639" actId="1076"/>
          <ac:spMkLst>
            <pc:docMk/>
            <pc:sldMk cId="3817774966" sldId="808"/>
            <ac:spMk id="34" creationId="{DF360633-151C-4E78-A9AB-00BE384E3C5E}"/>
          </ac:spMkLst>
        </pc:spChg>
        <pc:spChg chg="add del mod">
          <ac:chgData name="Anthony Garcia" userId="c6b568f8-4532-4e04-8099-72cd153cbe75" providerId="ADAL" clId="{7CEB0AB1-86D0-48BF-BB6F-679121D6EBED}" dt="2021-04-19T06:18:55.268" v="1594" actId="478"/>
          <ac:spMkLst>
            <pc:docMk/>
            <pc:sldMk cId="3817774966" sldId="808"/>
            <ac:spMk id="39" creationId="{203EA4C6-71D3-4888-AECC-22E3DB3C403A}"/>
          </ac:spMkLst>
        </pc:spChg>
        <pc:spChg chg="add del mod">
          <ac:chgData name="Anthony Garcia" userId="c6b568f8-4532-4e04-8099-72cd153cbe75" providerId="ADAL" clId="{7CEB0AB1-86D0-48BF-BB6F-679121D6EBED}" dt="2021-04-19T06:20:13.592" v="1613" actId="478"/>
          <ac:spMkLst>
            <pc:docMk/>
            <pc:sldMk cId="3817774966" sldId="808"/>
            <ac:spMk id="40" creationId="{93CEDE99-CC4D-464E-9573-4910CE63009C}"/>
          </ac:spMkLst>
        </pc:spChg>
        <pc:spChg chg="add mod">
          <ac:chgData name="Anthony Garcia" userId="c6b568f8-4532-4e04-8099-72cd153cbe75" providerId="ADAL" clId="{7CEB0AB1-86D0-48BF-BB6F-679121D6EBED}" dt="2021-04-19T13:45:26.474" v="3196" actId="20577"/>
          <ac:spMkLst>
            <pc:docMk/>
            <pc:sldMk cId="3817774966" sldId="808"/>
            <ac:spMk id="41" creationId="{B36D7654-78F6-42BA-B829-43A48856A3CC}"/>
          </ac:spMkLst>
        </pc:spChg>
      </pc:sldChg>
      <pc:sldChg chg="add del">
        <pc:chgData name="Anthony Garcia" userId="c6b568f8-4532-4e04-8099-72cd153cbe75" providerId="ADAL" clId="{7CEB0AB1-86D0-48BF-BB6F-679121D6EBED}" dt="2021-04-19T06:12:12.891" v="1579" actId="22"/>
        <pc:sldMkLst>
          <pc:docMk/>
          <pc:sldMk cId="1942387264" sldId="809"/>
        </pc:sldMkLst>
      </pc:sldChg>
      <pc:sldChg chg="addSp delSp modSp add mod">
        <pc:chgData name="Anthony Garcia" userId="c6b568f8-4532-4e04-8099-72cd153cbe75" providerId="ADAL" clId="{7CEB0AB1-86D0-48BF-BB6F-679121D6EBED}" dt="2021-04-19T09:34:43.815" v="2203" actId="20577"/>
        <pc:sldMkLst>
          <pc:docMk/>
          <pc:sldMk cId="4272558348" sldId="809"/>
        </pc:sldMkLst>
        <pc:spChg chg="mod">
          <ac:chgData name="Anthony Garcia" userId="c6b568f8-4532-4e04-8099-72cd153cbe75" providerId="ADAL" clId="{7CEB0AB1-86D0-48BF-BB6F-679121D6EBED}" dt="2021-04-19T06:35:29.704" v="1803" actId="20577"/>
          <ac:spMkLst>
            <pc:docMk/>
            <pc:sldMk cId="4272558348" sldId="809"/>
            <ac:spMk id="2" creationId="{6A6B85BA-149A-4032-B23C-43C579357482}"/>
          </ac:spMkLst>
        </pc:spChg>
        <pc:spChg chg="add del mod">
          <ac:chgData name="Anthony Garcia" userId="c6b568f8-4532-4e04-8099-72cd153cbe75" providerId="ADAL" clId="{7CEB0AB1-86D0-48BF-BB6F-679121D6EBED}" dt="2021-04-19T06:25:12.106" v="1720" actId="3680"/>
          <ac:spMkLst>
            <pc:docMk/>
            <pc:sldMk cId="4272558348" sldId="809"/>
            <ac:spMk id="5" creationId="{B2D5D7B0-9C1F-4A13-9FFC-F9ABD462313C}"/>
          </ac:spMkLst>
        </pc:spChg>
        <pc:graphicFrameChg chg="add mod ord modGraphic">
          <ac:chgData name="Anthony Garcia" userId="c6b568f8-4532-4e04-8099-72cd153cbe75" providerId="ADAL" clId="{7CEB0AB1-86D0-48BF-BB6F-679121D6EBED}" dt="2021-04-19T09:34:43.815" v="2203" actId="20577"/>
          <ac:graphicFrameMkLst>
            <pc:docMk/>
            <pc:sldMk cId="4272558348" sldId="809"/>
            <ac:graphicFrameMk id="11" creationId="{912C4C02-42D3-420D-9B0D-F15DADF4E179}"/>
          </ac:graphicFrameMkLst>
        </pc:graphicFrameChg>
        <pc:picChg chg="del">
          <ac:chgData name="Anthony Garcia" userId="c6b568f8-4532-4e04-8099-72cd153cbe75" providerId="ADAL" clId="{7CEB0AB1-86D0-48BF-BB6F-679121D6EBED}" dt="2021-04-19T06:24:17.864" v="1711" actId="478"/>
          <ac:picMkLst>
            <pc:docMk/>
            <pc:sldMk cId="4272558348" sldId="809"/>
            <ac:picMk id="10" creationId="{6F7987FA-47F2-4D80-A729-1C5B461BBD1A}"/>
          </ac:picMkLst>
        </pc:picChg>
      </pc:sldChg>
      <pc:sldChg chg="addSp delSp modSp add mod">
        <pc:chgData name="Anthony Garcia" userId="c6b568f8-4532-4e04-8099-72cd153cbe75" providerId="ADAL" clId="{7CEB0AB1-86D0-48BF-BB6F-679121D6EBED}" dt="2021-04-19T09:40:20.621" v="2371" actId="20577"/>
        <pc:sldMkLst>
          <pc:docMk/>
          <pc:sldMk cId="596526136" sldId="810"/>
        </pc:sldMkLst>
        <pc:spChg chg="mod">
          <ac:chgData name="Anthony Garcia" userId="c6b568f8-4532-4e04-8099-72cd153cbe75" providerId="ADAL" clId="{7CEB0AB1-86D0-48BF-BB6F-679121D6EBED}" dt="2021-04-19T09:40:04.107" v="2358" actId="20577"/>
          <ac:spMkLst>
            <pc:docMk/>
            <pc:sldMk cId="596526136" sldId="810"/>
            <ac:spMk id="2" creationId="{6A6B85BA-149A-4032-B23C-43C579357482}"/>
          </ac:spMkLst>
        </pc:spChg>
        <pc:spChg chg="add del mod">
          <ac:chgData name="Anthony Garcia" userId="c6b568f8-4532-4e04-8099-72cd153cbe75" providerId="ADAL" clId="{7CEB0AB1-86D0-48BF-BB6F-679121D6EBED}" dt="2021-04-19T09:35:19.885" v="2206" actId="3680"/>
          <ac:spMkLst>
            <pc:docMk/>
            <pc:sldMk cId="596526136" sldId="810"/>
            <ac:spMk id="5" creationId="{31BC6D82-71E9-4844-9683-64DB9A811E6D}"/>
          </ac:spMkLst>
        </pc:spChg>
        <pc:graphicFrameChg chg="add mod ord modGraphic">
          <ac:chgData name="Anthony Garcia" userId="c6b568f8-4532-4e04-8099-72cd153cbe75" providerId="ADAL" clId="{7CEB0AB1-86D0-48BF-BB6F-679121D6EBED}" dt="2021-04-19T09:40:20.621" v="2371" actId="20577"/>
          <ac:graphicFrameMkLst>
            <pc:docMk/>
            <pc:sldMk cId="596526136" sldId="810"/>
            <ac:graphicFrameMk id="10" creationId="{BF40B371-7E82-443A-BB8B-23E418C8AE89}"/>
          </ac:graphicFrameMkLst>
        </pc:graphicFrameChg>
        <pc:graphicFrameChg chg="del modGraphic">
          <ac:chgData name="Anthony Garcia" userId="c6b568f8-4532-4e04-8099-72cd153cbe75" providerId="ADAL" clId="{7CEB0AB1-86D0-48BF-BB6F-679121D6EBED}" dt="2021-04-19T09:35:11.688" v="2205" actId="478"/>
          <ac:graphicFrameMkLst>
            <pc:docMk/>
            <pc:sldMk cId="596526136" sldId="810"/>
            <ac:graphicFrameMk id="11" creationId="{912C4C02-42D3-420D-9B0D-F15DADF4E179}"/>
          </ac:graphicFrameMkLst>
        </pc:graphicFrameChg>
      </pc:sldChg>
      <pc:sldChg chg="add del">
        <pc:chgData name="Anthony Garcia" userId="c6b568f8-4532-4e04-8099-72cd153cbe75" providerId="ADAL" clId="{7CEB0AB1-86D0-48BF-BB6F-679121D6EBED}" dt="2021-04-19T15:37:43.454" v="3281"/>
        <pc:sldMkLst>
          <pc:docMk/>
          <pc:sldMk cId="3076538262" sldId="4478"/>
        </pc:sldMkLst>
      </pc:sldChg>
      <pc:sldChg chg="add del">
        <pc:chgData name="Anthony Garcia" userId="c6b568f8-4532-4e04-8099-72cd153cbe75" providerId="ADAL" clId="{7CEB0AB1-86D0-48BF-BB6F-679121D6EBED}" dt="2021-04-19T15:37:43.454" v="3281"/>
        <pc:sldMkLst>
          <pc:docMk/>
          <pc:sldMk cId="4005102015" sldId="4489"/>
        </pc:sldMkLst>
      </pc:sldChg>
      <pc:sldChg chg="add del">
        <pc:chgData name="Anthony Garcia" userId="c6b568f8-4532-4e04-8099-72cd153cbe75" providerId="ADAL" clId="{7CEB0AB1-86D0-48BF-BB6F-679121D6EBED}" dt="2021-04-19T15:37:43.454" v="3281"/>
        <pc:sldMkLst>
          <pc:docMk/>
          <pc:sldMk cId="2012451567" sldId="4490"/>
        </pc:sldMkLst>
      </pc:sldChg>
      <pc:sldChg chg="add">
        <pc:chgData name="Anthony Garcia" userId="c6b568f8-4532-4e04-8099-72cd153cbe75" providerId="ADAL" clId="{7CEB0AB1-86D0-48BF-BB6F-679121D6EBED}" dt="2021-04-19T10:58:10.050" v="2381"/>
        <pc:sldMkLst>
          <pc:docMk/>
          <pc:sldMk cId="1307418986" sldId="4491"/>
        </pc:sldMkLst>
      </pc:sldChg>
      <pc:sldChg chg="add">
        <pc:chgData name="Anthony Garcia" userId="c6b568f8-4532-4e04-8099-72cd153cbe75" providerId="ADAL" clId="{7CEB0AB1-86D0-48BF-BB6F-679121D6EBED}" dt="2021-04-19T09:48:21.583" v="2380"/>
        <pc:sldMkLst>
          <pc:docMk/>
          <pc:sldMk cId="2114549754" sldId="4494"/>
        </pc:sldMkLst>
      </pc:sldChg>
      <pc:sldChg chg="add del">
        <pc:chgData name="Anthony Garcia" userId="c6b568f8-4532-4e04-8099-72cd153cbe75" providerId="ADAL" clId="{7CEB0AB1-86D0-48BF-BB6F-679121D6EBED}" dt="2021-04-19T15:37:43.454" v="3281"/>
        <pc:sldMkLst>
          <pc:docMk/>
          <pc:sldMk cId="677805434" sldId="4495"/>
        </pc:sldMkLst>
      </pc:sldChg>
      <pc:sldChg chg="addSp">
        <pc:chgData name="Anthony Garcia" userId="c6b568f8-4532-4e04-8099-72cd153cbe75" providerId="ADAL" clId="{7CEB0AB1-86D0-48BF-BB6F-679121D6EBED}" dt="2021-04-19T12:57:38.888" v="2415"/>
        <pc:sldMkLst>
          <pc:docMk/>
          <pc:sldMk cId="2049883883" sldId="4496"/>
        </pc:sldMkLst>
        <pc:picChg chg="add">
          <ac:chgData name="Anthony Garcia" userId="c6b568f8-4532-4e04-8099-72cd153cbe75" providerId="ADAL" clId="{7CEB0AB1-86D0-48BF-BB6F-679121D6EBED}" dt="2021-04-19T12:57:38.888" v="2415"/>
          <ac:picMkLst>
            <pc:docMk/>
            <pc:sldMk cId="2049883883" sldId="4496"/>
            <ac:picMk id="6146" creationId="{C528A8D4-1B70-4411-85D5-FA7195626BD8}"/>
          </ac:picMkLst>
        </pc:picChg>
      </pc:sldChg>
      <pc:sldChg chg="addSp delSp modSp">
        <pc:chgData name="Anthony Garcia" userId="c6b568f8-4532-4e04-8099-72cd153cbe75" providerId="ADAL" clId="{7CEB0AB1-86D0-48BF-BB6F-679121D6EBED}" dt="2021-04-19T12:53:34.664" v="2410"/>
        <pc:sldMkLst>
          <pc:docMk/>
          <pc:sldMk cId="2607979898" sldId="4496"/>
        </pc:sldMkLst>
        <pc:spChg chg="del">
          <ac:chgData name="Anthony Garcia" userId="c6b568f8-4532-4e04-8099-72cd153cbe75" providerId="ADAL" clId="{7CEB0AB1-86D0-48BF-BB6F-679121D6EBED}" dt="2021-04-19T12:53:34.664" v="2410"/>
          <ac:spMkLst>
            <pc:docMk/>
            <pc:sldMk cId="2607979898" sldId="4496"/>
            <ac:spMk id="5" creationId="{C0767E4A-BB14-4087-9C0D-B696C7DC1774}"/>
          </ac:spMkLst>
        </pc:spChg>
        <pc:picChg chg="add mod">
          <ac:chgData name="Anthony Garcia" userId="c6b568f8-4532-4e04-8099-72cd153cbe75" providerId="ADAL" clId="{7CEB0AB1-86D0-48BF-BB6F-679121D6EBED}" dt="2021-04-19T12:53:34.664" v="2410"/>
          <ac:picMkLst>
            <pc:docMk/>
            <pc:sldMk cId="2607979898" sldId="4496"/>
            <ac:picMk id="5122" creationId="{896D2DA2-3BF8-41AC-B31C-61913890701A}"/>
          </ac:picMkLst>
        </pc:picChg>
      </pc:sldChg>
      <pc:sldChg chg="addSp">
        <pc:chgData name="Anthony Garcia" userId="c6b568f8-4532-4e04-8099-72cd153cbe75" providerId="ADAL" clId="{7CEB0AB1-86D0-48BF-BB6F-679121D6EBED}" dt="2021-04-19T12:59:52.849" v="2471"/>
        <pc:sldMkLst>
          <pc:docMk/>
          <pc:sldMk cId="2689550909" sldId="4496"/>
        </pc:sldMkLst>
        <pc:picChg chg="add">
          <ac:chgData name="Anthony Garcia" userId="c6b568f8-4532-4e04-8099-72cd153cbe75" providerId="ADAL" clId="{7CEB0AB1-86D0-48BF-BB6F-679121D6EBED}" dt="2021-04-19T12:59:52.849" v="2471"/>
          <ac:picMkLst>
            <pc:docMk/>
            <pc:sldMk cId="2689550909" sldId="4496"/>
            <ac:picMk id="8194" creationId="{0EF7A335-5C0B-41A9-A970-0540D8E0E565}"/>
          </ac:picMkLst>
        </pc:picChg>
      </pc:sldChg>
      <pc:sldChg chg="addSp delSp modSp">
        <pc:chgData name="Anthony Garcia" userId="c6b568f8-4532-4e04-8099-72cd153cbe75" providerId="ADAL" clId="{7CEB0AB1-86D0-48BF-BB6F-679121D6EBED}" dt="2021-04-19T12:57:52.474" v="2424"/>
        <pc:sldMkLst>
          <pc:docMk/>
          <pc:sldMk cId="3135384894" sldId="4496"/>
        </pc:sldMkLst>
        <pc:spChg chg="del">
          <ac:chgData name="Anthony Garcia" userId="c6b568f8-4532-4e04-8099-72cd153cbe75" providerId="ADAL" clId="{7CEB0AB1-86D0-48BF-BB6F-679121D6EBED}" dt="2021-04-19T12:57:52.474" v="2424"/>
          <ac:spMkLst>
            <pc:docMk/>
            <pc:sldMk cId="3135384894" sldId="4496"/>
            <ac:spMk id="3" creationId="{D7263139-30F0-4588-AC4F-7D09938CFD0C}"/>
          </ac:spMkLst>
        </pc:spChg>
        <pc:picChg chg="add mod">
          <ac:chgData name="Anthony Garcia" userId="c6b568f8-4532-4e04-8099-72cd153cbe75" providerId="ADAL" clId="{7CEB0AB1-86D0-48BF-BB6F-679121D6EBED}" dt="2021-04-19T12:57:52.474" v="2424"/>
          <ac:picMkLst>
            <pc:docMk/>
            <pc:sldMk cId="3135384894" sldId="4496"/>
            <ac:picMk id="7170" creationId="{3CA7C578-6C1C-45BC-AD28-ABC1E660EED5}"/>
          </ac:picMkLst>
        </pc:picChg>
      </pc:sldChg>
      <pc:sldChg chg="addSp delSp modSp add del mod">
        <pc:chgData name="Anthony Garcia" userId="c6b568f8-4532-4e04-8099-72cd153cbe75" providerId="ADAL" clId="{7CEB0AB1-86D0-48BF-BB6F-679121D6EBED}" dt="2021-04-19T13:00:16.022" v="2477" actId="1076"/>
        <pc:sldMkLst>
          <pc:docMk/>
          <pc:sldMk cId="3565771600" sldId="4496"/>
        </pc:sldMkLst>
        <pc:spChg chg="mod">
          <ac:chgData name="Anthony Garcia" userId="c6b568f8-4532-4e04-8099-72cd153cbe75" providerId="ADAL" clId="{7CEB0AB1-86D0-48BF-BB6F-679121D6EBED}" dt="2021-04-19T12:58:48.384" v="2470" actId="20577"/>
          <ac:spMkLst>
            <pc:docMk/>
            <pc:sldMk cId="3565771600" sldId="4496"/>
            <ac:spMk id="2" creationId="{6A6B85BA-149A-4032-B23C-43C579357482}"/>
          </ac:spMkLst>
        </pc:spChg>
        <pc:spChg chg="add del mod">
          <ac:chgData name="Anthony Garcia" userId="c6b568f8-4532-4e04-8099-72cd153cbe75" providerId="ADAL" clId="{7CEB0AB1-86D0-48BF-BB6F-679121D6EBED}" dt="2021-04-19T13:00:12.130" v="2476" actId="478"/>
          <ac:spMkLst>
            <pc:docMk/>
            <pc:sldMk cId="3565771600" sldId="4496"/>
            <ac:spMk id="3" creationId="{55FF16CB-4E3A-46C0-A679-BF2775F1D1C3}"/>
          </ac:spMkLst>
        </pc:spChg>
        <pc:spChg chg="add del mod">
          <ac:chgData name="Anthony Garcia" userId="c6b568f8-4532-4e04-8099-72cd153cbe75" providerId="ADAL" clId="{7CEB0AB1-86D0-48BF-BB6F-679121D6EBED}" dt="2021-04-19T12:57:49.490" v="2423" actId="478"/>
          <ac:spMkLst>
            <pc:docMk/>
            <pc:sldMk cId="3565771600" sldId="4496"/>
            <ac:spMk id="3" creationId="{D7263139-30F0-4588-AC4F-7D09938CFD0C}"/>
          </ac:spMkLst>
        </pc:spChg>
        <pc:spChg chg="add mod">
          <ac:chgData name="Anthony Garcia" userId="c6b568f8-4532-4e04-8099-72cd153cbe75" providerId="ADAL" clId="{7CEB0AB1-86D0-48BF-BB6F-679121D6EBED}" dt="2021-04-19T12:53:32.192" v="2409" actId="478"/>
          <ac:spMkLst>
            <pc:docMk/>
            <pc:sldMk cId="3565771600" sldId="4496"/>
            <ac:spMk id="5" creationId="{C0767E4A-BB14-4087-9C0D-B696C7DC1774}"/>
          </ac:spMkLst>
        </pc:spChg>
        <pc:spChg chg="del">
          <ac:chgData name="Anthony Garcia" userId="c6b568f8-4532-4e04-8099-72cd153cbe75" providerId="ADAL" clId="{7CEB0AB1-86D0-48BF-BB6F-679121D6EBED}" dt="2021-04-19T12:53:32.192" v="2409" actId="478"/>
          <ac:spMkLst>
            <pc:docMk/>
            <pc:sldMk cId="3565771600" sldId="4496"/>
            <ac:spMk id="17" creationId="{620029D4-04DD-4D89-8FC3-7310895A86A9}"/>
          </ac:spMkLst>
        </pc:spChg>
        <pc:spChg chg="del">
          <ac:chgData name="Anthony Garcia" userId="c6b568f8-4532-4e04-8099-72cd153cbe75" providerId="ADAL" clId="{7CEB0AB1-86D0-48BF-BB6F-679121D6EBED}" dt="2021-04-19T12:53:32.192" v="2409" actId="478"/>
          <ac:spMkLst>
            <pc:docMk/>
            <pc:sldMk cId="3565771600" sldId="4496"/>
            <ac:spMk id="18" creationId="{492F10CB-815E-4635-A069-C37218C9AD23}"/>
          </ac:spMkLst>
        </pc:spChg>
        <pc:spChg chg="del">
          <ac:chgData name="Anthony Garcia" userId="c6b568f8-4532-4e04-8099-72cd153cbe75" providerId="ADAL" clId="{7CEB0AB1-86D0-48BF-BB6F-679121D6EBED}" dt="2021-04-19T12:53:32.192" v="2409" actId="478"/>
          <ac:spMkLst>
            <pc:docMk/>
            <pc:sldMk cId="3565771600" sldId="4496"/>
            <ac:spMk id="19" creationId="{B14FE15A-2AF3-4C20-BF98-CF8F6F44466B}"/>
          </ac:spMkLst>
        </pc:spChg>
        <pc:spChg chg="del">
          <ac:chgData name="Anthony Garcia" userId="c6b568f8-4532-4e04-8099-72cd153cbe75" providerId="ADAL" clId="{7CEB0AB1-86D0-48BF-BB6F-679121D6EBED}" dt="2021-04-19T12:53:32.192" v="2409" actId="478"/>
          <ac:spMkLst>
            <pc:docMk/>
            <pc:sldMk cId="3565771600" sldId="4496"/>
            <ac:spMk id="20" creationId="{0ABBB516-46DC-4AA7-8CFB-33BE92013B66}"/>
          </ac:spMkLst>
        </pc:spChg>
        <pc:spChg chg="del">
          <ac:chgData name="Anthony Garcia" userId="c6b568f8-4532-4e04-8099-72cd153cbe75" providerId="ADAL" clId="{7CEB0AB1-86D0-48BF-BB6F-679121D6EBED}" dt="2021-04-19T12:53:32.192" v="2409" actId="478"/>
          <ac:spMkLst>
            <pc:docMk/>
            <pc:sldMk cId="3565771600" sldId="4496"/>
            <ac:spMk id="23" creationId="{6EEB2BD6-9C88-4A18-8ED0-57D145FA9448}"/>
          </ac:spMkLst>
        </pc:spChg>
        <pc:spChg chg="del">
          <ac:chgData name="Anthony Garcia" userId="c6b568f8-4532-4e04-8099-72cd153cbe75" providerId="ADAL" clId="{7CEB0AB1-86D0-48BF-BB6F-679121D6EBED}" dt="2021-04-19T12:53:32.192" v="2409" actId="478"/>
          <ac:spMkLst>
            <pc:docMk/>
            <pc:sldMk cId="3565771600" sldId="4496"/>
            <ac:spMk id="24" creationId="{19CECD87-7AF6-47D3-BB1A-B1FB4AD9B481}"/>
          </ac:spMkLst>
        </pc:spChg>
        <pc:spChg chg="del">
          <ac:chgData name="Anthony Garcia" userId="c6b568f8-4532-4e04-8099-72cd153cbe75" providerId="ADAL" clId="{7CEB0AB1-86D0-48BF-BB6F-679121D6EBED}" dt="2021-04-19T12:53:32.192" v="2409" actId="478"/>
          <ac:spMkLst>
            <pc:docMk/>
            <pc:sldMk cId="3565771600" sldId="4496"/>
            <ac:spMk id="25" creationId="{0C1B88DB-0F83-4C8F-87B8-CF7C63E8C64C}"/>
          </ac:spMkLst>
        </pc:spChg>
        <pc:spChg chg="del">
          <ac:chgData name="Anthony Garcia" userId="c6b568f8-4532-4e04-8099-72cd153cbe75" providerId="ADAL" clId="{7CEB0AB1-86D0-48BF-BB6F-679121D6EBED}" dt="2021-04-19T12:53:32.192" v="2409" actId="478"/>
          <ac:spMkLst>
            <pc:docMk/>
            <pc:sldMk cId="3565771600" sldId="4496"/>
            <ac:spMk id="26" creationId="{F34A1B33-DD94-4BB1-9A75-6296D0F5358C}"/>
          </ac:spMkLst>
        </pc:spChg>
        <pc:spChg chg="del">
          <ac:chgData name="Anthony Garcia" userId="c6b568f8-4532-4e04-8099-72cd153cbe75" providerId="ADAL" clId="{7CEB0AB1-86D0-48BF-BB6F-679121D6EBED}" dt="2021-04-19T12:53:32.192" v="2409" actId="478"/>
          <ac:spMkLst>
            <pc:docMk/>
            <pc:sldMk cId="3565771600" sldId="4496"/>
            <ac:spMk id="27" creationId="{A5415809-1C6E-4208-B57A-60405173802E}"/>
          </ac:spMkLst>
        </pc:spChg>
        <pc:spChg chg="del">
          <ac:chgData name="Anthony Garcia" userId="c6b568f8-4532-4e04-8099-72cd153cbe75" providerId="ADAL" clId="{7CEB0AB1-86D0-48BF-BB6F-679121D6EBED}" dt="2021-04-19T12:53:32.192" v="2409" actId="478"/>
          <ac:spMkLst>
            <pc:docMk/>
            <pc:sldMk cId="3565771600" sldId="4496"/>
            <ac:spMk id="28" creationId="{926D5955-3D4F-426D-9AAB-6CCFC3A024C6}"/>
          </ac:spMkLst>
        </pc:spChg>
        <pc:spChg chg="del">
          <ac:chgData name="Anthony Garcia" userId="c6b568f8-4532-4e04-8099-72cd153cbe75" providerId="ADAL" clId="{7CEB0AB1-86D0-48BF-BB6F-679121D6EBED}" dt="2021-04-19T12:53:32.192" v="2409" actId="478"/>
          <ac:spMkLst>
            <pc:docMk/>
            <pc:sldMk cId="3565771600" sldId="4496"/>
            <ac:spMk id="29" creationId="{157CC930-F271-4466-8D4F-CDBA83E05C6C}"/>
          </ac:spMkLst>
        </pc:spChg>
        <pc:spChg chg="del">
          <ac:chgData name="Anthony Garcia" userId="c6b568f8-4532-4e04-8099-72cd153cbe75" providerId="ADAL" clId="{7CEB0AB1-86D0-48BF-BB6F-679121D6EBED}" dt="2021-04-19T12:53:32.192" v="2409" actId="478"/>
          <ac:spMkLst>
            <pc:docMk/>
            <pc:sldMk cId="3565771600" sldId="4496"/>
            <ac:spMk id="30" creationId="{1F30DE34-EA09-4B66-A0EE-43E14BE53950}"/>
          </ac:spMkLst>
        </pc:spChg>
        <pc:spChg chg="del">
          <ac:chgData name="Anthony Garcia" userId="c6b568f8-4532-4e04-8099-72cd153cbe75" providerId="ADAL" clId="{7CEB0AB1-86D0-48BF-BB6F-679121D6EBED}" dt="2021-04-19T12:53:32.192" v="2409" actId="478"/>
          <ac:spMkLst>
            <pc:docMk/>
            <pc:sldMk cId="3565771600" sldId="4496"/>
            <ac:spMk id="31" creationId="{6C6D5C94-06F1-492A-B360-D5F8FAB4C4CD}"/>
          </ac:spMkLst>
        </pc:spChg>
        <pc:spChg chg="del">
          <ac:chgData name="Anthony Garcia" userId="c6b568f8-4532-4e04-8099-72cd153cbe75" providerId="ADAL" clId="{7CEB0AB1-86D0-48BF-BB6F-679121D6EBED}" dt="2021-04-19T12:53:32.192" v="2409" actId="478"/>
          <ac:spMkLst>
            <pc:docMk/>
            <pc:sldMk cId="3565771600" sldId="4496"/>
            <ac:spMk id="32" creationId="{05A32DA3-EF3C-4C32-8B85-3ABA7F3C59C7}"/>
          </ac:spMkLst>
        </pc:spChg>
        <pc:spChg chg="del">
          <ac:chgData name="Anthony Garcia" userId="c6b568f8-4532-4e04-8099-72cd153cbe75" providerId="ADAL" clId="{7CEB0AB1-86D0-48BF-BB6F-679121D6EBED}" dt="2021-04-19T12:53:32.192" v="2409" actId="478"/>
          <ac:spMkLst>
            <pc:docMk/>
            <pc:sldMk cId="3565771600" sldId="4496"/>
            <ac:spMk id="33" creationId="{1981718B-0325-4998-B0BA-A754BF9A9195}"/>
          </ac:spMkLst>
        </pc:spChg>
        <pc:spChg chg="del">
          <ac:chgData name="Anthony Garcia" userId="c6b568f8-4532-4e04-8099-72cd153cbe75" providerId="ADAL" clId="{7CEB0AB1-86D0-48BF-BB6F-679121D6EBED}" dt="2021-04-19T12:53:32.192" v="2409" actId="478"/>
          <ac:spMkLst>
            <pc:docMk/>
            <pc:sldMk cId="3565771600" sldId="4496"/>
            <ac:spMk id="34" creationId="{DF360633-151C-4E78-A9AB-00BE384E3C5E}"/>
          </ac:spMkLst>
        </pc:spChg>
        <pc:spChg chg="del">
          <ac:chgData name="Anthony Garcia" userId="c6b568f8-4532-4e04-8099-72cd153cbe75" providerId="ADAL" clId="{7CEB0AB1-86D0-48BF-BB6F-679121D6EBED}" dt="2021-04-19T12:53:32.192" v="2409" actId="478"/>
          <ac:spMkLst>
            <pc:docMk/>
            <pc:sldMk cId="3565771600" sldId="4496"/>
            <ac:spMk id="35" creationId="{069C7EB0-89FB-4A98-BF31-6EF0DB788A6F}"/>
          </ac:spMkLst>
        </pc:spChg>
        <pc:spChg chg="del">
          <ac:chgData name="Anthony Garcia" userId="c6b568f8-4532-4e04-8099-72cd153cbe75" providerId="ADAL" clId="{7CEB0AB1-86D0-48BF-BB6F-679121D6EBED}" dt="2021-04-19T12:53:32.192" v="2409" actId="478"/>
          <ac:spMkLst>
            <pc:docMk/>
            <pc:sldMk cId="3565771600" sldId="4496"/>
            <ac:spMk id="36" creationId="{90F880F1-BE87-4F15-B50D-6462CF2D86C0}"/>
          </ac:spMkLst>
        </pc:spChg>
        <pc:spChg chg="del">
          <ac:chgData name="Anthony Garcia" userId="c6b568f8-4532-4e04-8099-72cd153cbe75" providerId="ADAL" clId="{7CEB0AB1-86D0-48BF-BB6F-679121D6EBED}" dt="2021-04-19T12:53:32.192" v="2409" actId="478"/>
          <ac:spMkLst>
            <pc:docMk/>
            <pc:sldMk cId="3565771600" sldId="4496"/>
            <ac:spMk id="37" creationId="{9B01BF1C-2694-428C-9BD6-78DB131107F1}"/>
          </ac:spMkLst>
        </pc:spChg>
        <pc:spChg chg="del">
          <ac:chgData name="Anthony Garcia" userId="c6b568f8-4532-4e04-8099-72cd153cbe75" providerId="ADAL" clId="{7CEB0AB1-86D0-48BF-BB6F-679121D6EBED}" dt="2021-04-19T12:53:32.192" v="2409" actId="478"/>
          <ac:spMkLst>
            <pc:docMk/>
            <pc:sldMk cId="3565771600" sldId="4496"/>
            <ac:spMk id="38" creationId="{2D09B1BA-EE52-4A3C-8EB0-898B4C892840}"/>
          </ac:spMkLst>
        </pc:spChg>
        <pc:picChg chg="add del mod">
          <ac:chgData name="Anthony Garcia" userId="c6b568f8-4532-4e04-8099-72cd153cbe75" providerId="ADAL" clId="{7CEB0AB1-86D0-48BF-BB6F-679121D6EBED}" dt="2021-04-19T12:57:49.490" v="2423" actId="478"/>
          <ac:picMkLst>
            <pc:docMk/>
            <pc:sldMk cId="3565771600" sldId="4496"/>
            <ac:picMk id="5122" creationId="{896D2DA2-3BF8-41AC-B31C-61913890701A}"/>
          </ac:picMkLst>
        </pc:picChg>
        <pc:picChg chg="del mod">
          <ac:chgData name="Anthony Garcia" userId="c6b568f8-4532-4e04-8099-72cd153cbe75" providerId="ADAL" clId="{7CEB0AB1-86D0-48BF-BB6F-679121D6EBED}" dt="2021-04-19T12:59:56.463" v="2473" actId="478"/>
          <ac:picMkLst>
            <pc:docMk/>
            <pc:sldMk cId="3565771600" sldId="4496"/>
            <ac:picMk id="7170" creationId="{3CA7C578-6C1C-45BC-AD28-ABC1E660EED5}"/>
          </ac:picMkLst>
        </pc:picChg>
        <pc:picChg chg="mod">
          <ac:chgData name="Anthony Garcia" userId="c6b568f8-4532-4e04-8099-72cd153cbe75" providerId="ADAL" clId="{7CEB0AB1-86D0-48BF-BB6F-679121D6EBED}" dt="2021-04-19T13:00:16.022" v="2477" actId="1076"/>
          <ac:picMkLst>
            <pc:docMk/>
            <pc:sldMk cId="3565771600" sldId="4496"/>
            <ac:picMk id="8194" creationId="{0EF7A335-5C0B-41A9-A970-0540D8E0E565}"/>
          </ac:picMkLst>
        </pc:picChg>
        <pc:cxnChg chg="del">
          <ac:chgData name="Anthony Garcia" userId="c6b568f8-4532-4e04-8099-72cd153cbe75" providerId="ADAL" clId="{7CEB0AB1-86D0-48BF-BB6F-679121D6EBED}" dt="2021-04-19T12:53:32.192" v="2409" actId="478"/>
          <ac:cxnSpMkLst>
            <pc:docMk/>
            <pc:sldMk cId="3565771600" sldId="4496"/>
            <ac:cxnSpMk id="22" creationId="{D352123A-3FD7-4CD9-8859-C2DB1A091DE6}"/>
          </ac:cxnSpMkLst>
        </pc:cxnChg>
      </pc:sldChg>
      <pc:sldChg chg="addSp">
        <pc:chgData name="Anthony Garcia" userId="c6b568f8-4532-4e04-8099-72cd153cbe75" providerId="ADAL" clId="{7CEB0AB1-86D0-48BF-BB6F-679121D6EBED}" dt="2021-04-19T13:24:36.183" v="2568"/>
        <pc:sldMkLst>
          <pc:docMk/>
          <pc:sldMk cId="1392733172" sldId="4497"/>
        </pc:sldMkLst>
        <pc:picChg chg="add">
          <ac:chgData name="Anthony Garcia" userId="c6b568f8-4532-4e04-8099-72cd153cbe75" providerId="ADAL" clId="{7CEB0AB1-86D0-48BF-BB6F-679121D6EBED}" dt="2021-04-19T13:24:36.183" v="2568"/>
          <ac:picMkLst>
            <pc:docMk/>
            <pc:sldMk cId="1392733172" sldId="4497"/>
            <ac:picMk id="10242" creationId="{DF971CFE-7F6C-4FA1-AD4F-ECCB235ED50A}"/>
          </ac:picMkLst>
        </pc:picChg>
      </pc:sldChg>
      <pc:sldChg chg="delSp modSp add del mod">
        <pc:chgData name="Anthony Garcia" userId="c6b568f8-4532-4e04-8099-72cd153cbe75" providerId="ADAL" clId="{7CEB0AB1-86D0-48BF-BB6F-679121D6EBED}" dt="2021-04-19T13:25:24.868" v="2668" actId="20577"/>
        <pc:sldMkLst>
          <pc:docMk/>
          <pc:sldMk cId="3054300921" sldId="4497"/>
        </pc:sldMkLst>
        <pc:spChg chg="mod">
          <ac:chgData name="Anthony Garcia" userId="c6b568f8-4532-4e04-8099-72cd153cbe75" providerId="ADAL" clId="{7CEB0AB1-86D0-48BF-BB6F-679121D6EBED}" dt="2021-04-19T13:25:24.868" v="2668" actId="20577"/>
          <ac:spMkLst>
            <pc:docMk/>
            <pc:sldMk cId="3054300921" sldId="4497"/>
            <ac:spMk id="2" creationId="{6A6B85BA-149A-4032-B23C-43C579357482}"/>
          </ac:spMkLst>
        </pc:spChg>
        <pc:picChg chg="del">
          <ac:chgData name="Anthony Garcia" userId="c6b568f8-4532-4e04-8099-72cd153cbe75" providerId="ADAL" clId="{7CEB0AB1-86D0-48BF-BB6F-679121D6EBED}" dt="2021-04-19T13:14:58.457" v="2566" actId="478"/>
          <ac:picMkLst>
            <pc:docMk/>
            <pc:sldMk cId="3054300921" sldId="4497"/>
            <ac:picMk id="8194" creationId="{0EF7A335-5C0B-41A9-A970-0540D8E0E565}"/>
          </ac:picMkLst>
        </pc:picChg>
        <pc:picChg chg="mod">
          <ac:chgData name="Anthony Garcia" userId="c6b568f8-4532-4e04-8099-72cd153cbe75" providerId="ADAL" clId="{7CEB0AB1-86D0-48BF-BB6F-679121D6EBED}" dt="2021-04-19T13:24:40.731" v="2570" actId="1076"/>
          <ac:picMkLst>
            <pc:docMk/>
            <pc:sldMk cId="3054300921" sldId="4497"/>
            <ac:picMk id="10242" creationId="{DF971CFE-7F6C-4FA1-AD4F-ECCB235ED50A}"/>
          </ac:picMkLst>
        </pc:picChg>
      </pc:sldChg>
      <pc:sldChg chg="addSp delSp modSp add mod">
        <pc:chgData name="Anthony Garcia" userId="c6b568f8-4532-4e04-8099-72cd153cbe75" providerId="ADAL" clId="{7CEB0AB1-86D0-48BF-BB6F-679121D6EBED}" dt="2021-04-19T13:31:12.767" v="3053" actId="20577"/>
        <pc:sldMkLst>
          <pc:docMk/>
          <pc:sldMk cId="3665950228" sldId="4498"/>
        </pc:sldMkLst>
        <pc:spChg chg="mod">
          <ac:chgData name="Anthony Garcia" userId="c6b568f8-4532-4e04-8099-72cd153cbe75" providerId="ADAL" clId="{7CEB0AB1-86D0-48BF-BB6F-679121D6EBED}" dt="2021-04-19T13:26:23.415" v="2793" actId="20577"/>
          <ac:spMkLst>
            <pc:docMk/>
            <pc:sldMk cId="3665950228" sldId="4498"/>
            <ac:spMk id="2" creationId="{6A6B85BA-149A-4032-B23C-43C579357482}"/>
          </ac:spMkLst>
        </pc:spChg>
        <pc:spChg chg="add mod">
          <ac:chgData name="Anthony Garcia" userId="c6b568f8-4532-4e04-8099-72cd153cbe75" providerId="ADAL" clId="{7CEB0AB1-86D0-48BF-BB6F-679121D6EBED}" dt="2021-04-19T13:27:25.890" v="2841" actId="20577"/>
          <ac:spMkLst>
            <pc:docMk/>
            <pc:sldMk cId="3665950228" sldId="4498"/>
            <ac:spMk id="10" creationId="{7E7C7720-A1F5-4873-A976-2DD068EAE081}"/>
          </ac:spMkLst>
        </pc:spChg>
        <pc:spChg chg="add mod">
          <ac:chgData name="Anthony Garcia" userId="c6b568f8-4532-4e04-8099-72cd153cbe75" providerId="ADAL" clId="{7CEB0AB1-86D0-48BF-BB6F-679121D6EBED}" dt="2021-04-19T13:27:55.658" v="2880" actId="20577"/>
          <ac:spMkLst>
            <pc:docMk/>
            <pc:sldMk cId="3665950228" sldId="4498"/>
            <ac:spMk id="11" creationId="{11019541-4377-4141-9E37-FCD2702C466C}"/>
          </ac:spMkLst>
        </pc:spChg>
        <pc:spChg chg="add mod">
          <ac:chgData name="Anthony Garcia" userId="c6b568f8-4532-4e04-8099-72cd153cbe75" providerId="ADAL" clId="{7CEB0AB1-86D0-48BF-BB6F-679121D6EBED}" dt="2021-04-19T13:28:08.208" v="2885" actId="20577"/>
          <ac:spMkLst>
            <pc:docMk/>
            <pc:sldMk cId="3665950228" sldId="4498"/>
            <ac:spMk id="12" creationId="{470C51BA-B429-4C6E-B22E-1510864CA6B8}"/>
          </ac:spMkLst>
        </pc:spChg>
        <pc:spChg chg="add mod">
          <ac:chgData name="Anthony Garcia" userId="c6b568f8-4532-4e04-8099-72cd153cbe75" providerId="ADAL" clId="{7CEB0AB1-86D0-48BF-BB6F-679121D6EBED}" dt="2021-04-19T13:29:24.684" v="2923" actId="20577"/>
          <ac:spMkLst>
            <pc:docMk/>
            <pc:sldMk cId="3665950228" sldId="4498"/>
            <ac:spMk id="13" creationId="{42562C23-7B89-4756-8046-86DA8BD1AE9A}"/>
          </ac:spMkLst>
        </pc:spChg>
        <pc:spChg chg="add mod">
          <ac:chgData name="Anthony Garcia" userId="c6b568f8-4532-4e04-8099-72cd153cbe75" providerId="ADAL" clId="{7CEB0AB1-86D0-48BF-BB6F-679121D6EBED}" dt="2021-04-19T13:30:07.982" v="2983" actId="20577"/>
          <ac:spMkLst>
            <pc:docMk/>
            <pc:sldMk cId="3665950228" sldId="4498"/>
            <ac:spMk id="14" creationId="{1B710FF8-89D9-4F03-9337-7B4300FE278D}"/>
          </ac:spMkLst>
        </pc:spChg>
        <pc:spChg chg="add mod">
          <ac:chgData name="Anthony Garcia" userId="c6b568f8-4532-4e04-8099-72cd153cbe75" providerId="ADAL" clId="{7CEB0AB1-86D0-48BF-BB6F-679121D6EBED}" dt="2021-04-19T13:30:35.182" v="3019" actId="20577"/>
          <ac:spMkLst>
            <pc:docMk/>
            <pc:sldMk cId="3665950228" sldId="4498"/>
            <ac:spMk id="15" creationId="{538AAEFC-E92F-4EDD-89D0-6146FE955F8D}"/>
          </ac:spMkLst>
        </pc:spChg>
        <pc:spChg chg="add mod">
          <ac:chgData name="Anthony Garcia" userId="c6b568f8-4532-4e04-8099-72cd153cbe75" providerId="ADAL" clId="{7CEB0AB1-86D0-48BF-BB6F-679121D6EBED}" dt="2021-04-19T13:30:57.166" v="3035" actId="20577"/>
          <ac:spMkLst>
            <pc:docMk/>
            <pc:sldMk cId="3665950228" sldId="4498"/>
            <ac:spMk id="16" creationId="{6280D3A8-9AE3-4AC7-B50A-847F1CB57C28}"/>
          </ac:spMkLst>
        </pc:spChg>
        <pc:spChg chg="add mod">
          <ac:chgData name="Anthony Garcia" userId="c6b568f8-4532-4e04-8099-72cd153cbe75" providerId="ADAL" clId="{7CEB0AB1-86D0-48BF-BB6F-679121D6EBED}" dt="2021-04-19T13:31:12.767" v="3053" actId="20577"/>
          <ac:spMkLst>
            <pc:docMk/>
            <pc:sldMk cId="3665950228" sldId="4498"/>
            <ac:spMk id="17" creationId="{FDEEC08B-E6B7-4C71-88AD-AE802CD75377}"/>
          </ac:spMkLst>
        </pc:spChg>
        <pc:picChg chg="del">
          <ac:chgData name="Anthony Garcia" userId="c6b568f8-4532-4e04-8099-72cd153cbe75" providerId="ADAL" clId="{7CEB0AB1-86D0-48BF-BB6F-679121D6EBED}" dt="2021-04-19T13:25:33.577" v="2670" actId="478"/>
          <ac:picMkLst>
            <pc:docMk/>
            <pc:sldMk cId="3665950228" sldId="4498"/>
            <ac:picMk id="10242" creationId="{DF971CFE-7F6C-4FA1-AD4F-ECCB235ED50A}"/>
          </ac:picMkLst>
        </pc:picChg>
      </pc:sldChg>
      <pc:sldChg chg="add del">
        <pc:chgData name="Anthony Garcia" userId="c6b568f8-4532-4e04-8099-72cd153cbe75" providerId="ADAL" clId="{7CEB0AB1-86D0-48BF-BB6F-679121D6EBED}" dt="2021-04-19T13:26:44.831" v="2795" actId="22"/>
        <pc:sldMkLst>
          <pc:docMk/>
          <pc:sldMk cId="3297327636" sldId="4499"/>
        </pc:sldMkLst>
      </pc:sldChg>
      <pc:sldMasterChg chg="add del addSldLayout delSldLayout">
        <pc:chgData name="Anthony Garcia" userId="c6b568f8-4532-4e04-8099-72cd153cbe75" providerId="ADAL" clId="{7CEB0AB1-86D0-48BF-BB6F-679121D6EBED}" dt="2021-04-19T14:45:50.209" v="3254" actId="47"/>
        <pc:sldMasterMkLst>
          <pc:docMk/>
          <pc:sldMasterMk cId="857592971" sldId="2147483671"/>
        </pc:sldMasterMkLst>
        <pc:sldLayoutChg chg="add del">
          <pc:chgData name="Anthony Garcia" userId="c6b568f8-4532-4e04-8099-72cd153cbe75" providerId="ADAL" clId="{7CEB0AB1-86D0-48BF-BB6F-679121D6EBED}" dt="2021-04-19T14:45:50.209" v="3254" actId="47"/>
          <pc:sldLayoutMkLst>
            <pc:docMk/>
            <pc:sldMasterMk cId="857592971" sldId="2147483671"/>
            <pc:sldLayoutMk cId="2258491426" sldId="2147483672"/>
          </pc:sldLayoutMkLst>
        </pc:sldLayoutChg>
        <pc:sldLayoutChg chg="add del">
          <pc:chgData name="Anthony Garcia" userId="c6b568f8-4532-4e04-8099-72cd153cbe75" providerId="ADAL" clId="{7CEB0AB1-86D0-48BF-BB6F-679121D6EBED}" dt="2021-04-19T14:45:50.209" v="3254" actId="47"/>
          <pc:sldLayoutMkLst>
            <pc:docMk/>
            <pc:sldMasterMk cId="857592971" sldId="2147483671"/>
            <pc:sldLayoutMk cId="290100321" sldId="2147483673"/>
          </pc:sldLayoutMkLst>
        </pc:sldLayoutChg>
        <pc:sldLayoutChg chg="add del">
          <pc:chgData name="Anthony Garcia" userId="c6b568f8-4532-4e04-8099-72cd153cbe75" providerId="ADAL" clId="{7CEB0AB1-86D0-48BF-BB6F-679121D6EBED}" dt="2021-04-19T14:45:50.209" v="3254" actId="47"/>
          <pc:sldLayoutMkLst>
            <pc:docMk/>
            <pc:sldMasterMk cId="857592971" sldId="2147483671"/>
            <pc:sldLayoutMk cId="2980787204" sldId="2147483674"/>
          </pc:sldLayoutMkLst>
        </pc:sldLayoutChg>
        <pc:sldLayoutChg chg="add del">
          <pc:chgData name="Anthony Garcia" userId="c6b568f8-4532-4e04-8099-72cd153cbe75" providerId="ADAL" clId="{7CEB0AB1-86D0-48BF-BB6F-679121D6EBED}" dt="2021-04-19T14:45:50.209" v="3254" actId="47"/>
          <pc:sldLayoutMkLst>
            <pc:docMk/>
            <pc:sldMasterMk cId="857592971" sldId="2147483671"/>
            <pc:sldLayoutMk cId="674718711" sldId="2147483675"/>
          </pc:sldLayoutMkLst>
        </pc:sldLayoutChg>
        <pc:sldLayoutChg chg="add del">
          <pc:chgData name="Anthony Garcia" userId="c6b568f8-4532-4e04-8099-72cd153cbe75" providerId="ADAL" clId="{7CEB0AB1-86D0-48BF-BB6F-679121D6EBED}" dt="2021-04-19T14:45:50.209" v="3254" actId="47"/>
          <pc:sldLayoutMkLst>
            <pc:docMk/>
            <pc:sldMasterMk cId="857592971" sldId="2147483671"/>
            <pc:sldLayoutMk cId="2739462487" sldId="2147483676"/>
          </pc:sldLayoutMkLst>
        </pc:sldLayoutChg>
        <pc:sldLayoutChg chg="add del">
          <pc:chgData name="Anthony Garcia" userId="c6b568f8-4532-4e04-8099-72cd153cbe75" providerId="ADAL" clId="{7CEB0AB1-86D0-48BF-BB6F-679121D6EBED}" dt="2021-04-19T14:45:50.209" v="3254" actId="47"/>
          <pc:sldLayoutMkLst>
            <pc:docMk/>
            <pc:sldMasterMk cId="857592971" sldId="2147483671"/>
            <pc:sldLayoutMk cId="67456325" sldId="2147483677"/>
          </pc:sldLayoutMkLst>
        </pc:sldLayoutChg>
        <pc:sldLayoutChg chg="add del">
          <pc:chgData name="Anthony Garcia" userId="c6b568f8-4532-4e04-8099-72cd153cbe75" providerId="ADAL" clId="{7CEB0AB1-86D0-48BF-BB6F-679121D6EBED}" dt="2021-04-19T14:45:50.209" v="3254" actId="47"/>
          <pc:sldLayoutMkLst>
            <pc:docMk/>
            <pc:sldMasterMk cId="857592971" sldId="2147483671"/>
            <pc:sldLayoutMk cId="1946241442" sldId="2147483678"/>
          </pc:sldLayoutMkLst>
        </pc:sldLayoutChg>
        <pc:sldLayoutChg chg="add del">
          <pc:chgData name="Anthony Garcia" userId="c6b568f8-4532-4e04-8099-72cd153cbe75" providerId="ADAL" clId="{7CEB0AB1-86D0-48BF-BB6F-679121D6EBED}" dt="2021-04-19T14:45:50.209" v="3254" actId="47"/>
          <pc:sldLayoutMkLst>
            <pc:docMk/>
            <pc:sldMasterMk cId="857592971" sldId="2147483671"/>
            <pc:sldLayoutMk cId="3038856410" sldId="2147483679"/>
          </pc:sldLayoutMkLst>
        </pc:sldLayoutChg>
        <pc:sldLayoutChg chg="add del">
          <pc:chgData name="Anthony Garcia" userId="c6b568f8-4532-4e04-8099-72cd153cbe75" providerId="ADAL" clId="{7CEB0AB1-86D0-48BF-BB6F-679121D6EBED}" dt="2021-04-19T14:45:50.209" v="3254" actId="47"/>
          <pc:sldLayoutMkLst>
            <pc:docMk/>
            <pc:sldMasterMk cId="857592971" sldId="2147483671"/>
            <pc:sldLayoutMk cId="2146494118" sldId="2147483680"/>
          </pc:sldLayoutMkLst>
        </pc:sldLayoutChg>
        <pc:sldLayoutChg chg="add del">
          <pc:chgData name="Anthony Garcia" userId="c6b568f8-4532-4e04-8099-72cd153cbe75" providerId="ADAL" clId="{7CEB0AB1-86D0-48BF-BB6F-679121D6EBED}" dt="2021-04-19T14:45:50.209" v="3254" actId="47"/>
          <pc:sldLayoutMkLst>
            <pc:docMk/>
            <pc:sldMasterMk cId="857592971" sldId="2147483671"/>
            <pc:sldLayoutMk cId="305103635" sldId="2147483681"/>
          </pc:sldLayoutMkLst>
        </pc:sldLayoutChg>
        <pc:sldLayoutChg chg="add del">
          <pc:chgData name="Anthony Garcia" userId="c6b568f8-4532-4e04-8099-72cd153cbe75" providerId="ADAL" clId="{7CEB0AB1-86D0-48BF-BB6F-679121D6EBED}" dt="2021-04-19T14:45:50.209" v="3254" actId="47"/>
          <pc:sldLayoutMkLst>
            <pc:docMk/>
            <pc:sldMasterMk cId="857592971" sldId="2147483671"/>
            <pc:sldLayoutMk cId="3713369727" sldId="2147483682"/>
          </pc:sldLayoutMkLst>
        </pc:sldLayoutChg>
        <pc:sldLayoutChg chg="add del">
          <pc:chgData name="Anthony Garcia" userId="c6b568f8-4532-4e04-8099-72cd153cbe75" providerId="ADAL" clId="{7CEB0AB1-86D0-48BF-BB6F-679121D6EBED}" dt="2021-04-19T14:45:50.209" v="3254" actId="47"/>
          <pc:sldLayoutMkLst>
            <pc:docMk/>
            <pc:sldMasterMk cId="857592971" sldId="2147483671"/>
            <pc:sldLayoutMk cId="2066107892" sldId="2147483683"/>
          </pc:sldLayoutMkLst>
        </pc:sldLayoutChg>
        <pc:sldLayoutChg chg="add del">
          <pc:chgData name="Anthony Garcia" userId="c6b568f8-4532-4e04-8099-72cd153cbe75" providerId="ADAL" clId="{7CEB0AB1-86D0-48BF-BB6F-679121D6EBED}" dt="2021-04-19T14:45:50.209" v="3254" actId="47"/>
          <pc:sldLayoutMkLst>
            <pc:docMk/>
            <pc:sldMasterMk cId="857592971" sldId="2147483671"/>
            <pc:sldLayoutMk cId="3797496562" sldId="2147483684"/>
          </pc:sldLayoutMkLst>
        </pc:sldLayoutChg>
        <pc:sldLayoutChg chg="add del">
          <pc:chgData name="Anthony Garcia" userId="c6b568f8-4532-4e04-8099-72cd153cbe75" providerId="ADAL" clId="{7CEB0AB1-86D0-48BF-BB6F-679121D6EBED}" dt="2021-04-19T14:45:50.209" v="3254" actId="47"/>
          <pc:sldLayoutMkLst>
            <pc:docMk/>
            <pc:sldMasterMk cId="857592971" sldId="2147483671"/>
            <pc:sldLayoutMk cId="3494224148" sldId="2147483685"/>
          </pc:sldLayoutMkLst>
        </pc:sldLayoutChg>
      </pc:sldMasterChg>
    </pc:docChg>
  </pc:docChgLst>
  <pc:docChgLst>
    <pc:chgData name="Anthony Garcia" userId="S::anthony.garcia@uipath.com::c6b568f8-4532-4e04-8099-72cd153cbe75" providerId="AD" clId="Web-{00000000-0000-0000-0000-000000000000}"/>
    <pc:docChg chg="modSld">
      <pc:chgData name="Anthony Garcia" userId="S::anthony.garcia@uipath.com::c6b568f8-4532-4e04-8099-72cd153cbe75" providerId="AD" clId="Web-{00000000-0000-0000-0000-000000000000}" dt="2021-04-28T00:26:40.239" v="1"/>
      <pc:docMkLst>
        <pc:docMk/>
      </pc:docMkLst>
      <pc:sldChg chg="addSp delSp">
        <pc:chgData name="Anthony Garcia" userId="S::anthony.garcia@uipath.com::c6b568f8-4532-4e04-8099-72cd153cbe75" providerId="AD" clId="Web-{00000000-0000-0000-0000-000000000000}" dt="2021-04-28T00:26:40.239" v="1"/>
        <pc:sldMkLst>
          <pc:docMk/>
          <pc:sldMk cId="3565771600" sldId="4496"/>
        </pc:sldMkLst>
        <pc:picChg chg="add del">
          <ac:chgData name="Anthony Garcia" userId="S::anthony.garcia@uipath.com::c6b568f8-4532-4e04-8099-72cd153cbe75" providerId="AD" clId="Web-{00000000-0000-0000-0000-000000000000}" dt="2021-04-28T00:26:40.239" v="1"/>
          <ac:picMkLst>
            <pc:docMk/>
            <pc:sldMk cId="3565771600" sldId="4496"/>
            <ac:picMk id="10" creationId="{E830F657-23CC-4D15-A440-AB2B15B7A07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3C52AC-B35A-CA4E-8A36-41D4C19C8B66}" type="datetimeFigureOut">
              <a:rPr lang="en-US" smtClean="0"/>
              <a:pPr/>
              <a:t>4/27/2021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9E16FA-277E-0C48-86CC-060AC9F2D5BB}"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EF42A7-8624-5649-A655-6E2B4F25EC14}" type="datetimeFigureOut">
              <a:rPr lang="en-US" smtClean="0"/>
              <a:pPr/>
              <a:t>4/27/2021</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8B97D-45A5-1E45-A1E0-6392C6E84CC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18B97D-45A5-1E45-A1E0-6392C6E84CC6}" type="slidenum">
              <a:rPr lang="en-US" smtClean="0"/>
              <a:pPr/>
              <a:t>2</a:t>
            </a:fld>
            <a:endParaRPr lang="en-US"/>
          </a:p>
        </p:txBody>
      </p:sp>
    </p:spTree>
    <p:extLst>
      <p:ext uri="{BB962C8B-B14F-4D97-AF65-F5344CB8AC3E}">
        <p14:creationId xmlns:p14="http://schemas.microsoft.com/office/powerpoint/2010/main" val="2836636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r>
              <a:rPr lang="en-US" b="0" i="1"/>
              <a:t>Briefly</a:t>
            </a:r>
            <a:r>
              <a:rPr lang="en-US"/>
              <a:t> remind the audience what is DU touching upon the things mentioned in the list]</a:t>
            </a:r>
          </a:p>
          <a:p>
            <a:endParaRPr lang="en-US"/>
          </a:p>
          <a:p>
            <a:r>
              <a:rPr lang="en-US"/>
              <a:t>Let’s start with what is Document Understanding.</a:t>
            </a:r>
          </a:p>
          <a:p>
            <a:endParaRPr lang="en-US"/>
          </a:p>
          <a:p>
            <a:r>
              <a:rPr lang="en-US"/>
              <a:t>Document Understanding is a solution for addressing document processing workloads. It is not a standalone offering – instead, Document Understanding is intended to enhance the capabilities of the UiPath RPA platform with document ingestion and comprehension abilities.</a:t>
            </a:r>
          </a:p>
          <a:p>
            <a:endParaRPr lang="en-US"/>
          </a:p>
          <a:p>
            <a:r>
              <a:rPr lang="en-US"/>
              <a:t>Document Understanding sits within the “Build” portion of the </a:t>
            </a:r>
            <a:r>
              <a:rPr lang="en-US" err="1"/>
              <a:t>hyperautomation</a:t>
            </a:r>
            <a:r>
              <a:rPr lang="en-US"/>
              <a:t> flywheel, but also works closely with other parts of the UiPath platform such as “Manage” with Orchestrator and AI Fabric, or “Engage” with Action Center and Apps.</a:t>
            </a:r>
          </a:p>
          <a:p>
            <a:endParaRPr lang="en-US"/>
          </a:p>
          <a:p>
            <a:r>
              <a:rPr lang="en-US"/>
              <a:t>Document Understanding is designed to work with a wide range of documents ranging from structured forms with repeating formats, handwritten forms, or semi-structured documents where data may appear in different places throughout the document and with differing labels from document to document.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18B97D-45A5-1E45-A1E0-6392C6E84CC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08651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[Talk through each block to explain the product value, don’t spend much time here]</a:t>
            </a:r>
          </a:p>
          <a:p>
            <a:endParaRPr lang="en-US"/>
          </a:p>
          <a:p>
            <a:r>
              <a:rPr lang="en-US"/>
              <a:t>As a result, Document Understanding can create significant value for customers, ranging from accelerating operational efficiency to improve experiences for customers and employees or even reducing enterprise risk ensuring compliance and operational resilience.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18B97D-45A5-1E45-A1E0-6392C6E84CC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46600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[Do not spend much time on this one. Just reiterate that there are so many use cases for DU in various industries and domains, including some general use cases that would work probably for every enterprise (may be a hint where to start) – like processing i</a:t>
            </a:r>
            <a:r>
              <a:rPr lang="en-US" sz="1200"/>
              <a:t>nvoices, receipts, purchase orders, utility bills, passports, licenses, and so on. Tell them they can pause the video if they’d like to look through all these use cases, or they can find them at </a:t>
            </a:r>
            <a:r>
              <a:rPr lang="en-US" sz="1200" err="1"/>
              <a:t>HighSpot</a:t>
            </a:r>
            <a:r>
              <a:rPr lang="en-US" sz="1200"/>
              <a:t>]</a:t>
            </a:r>
          </a:p>
          <a:p>
            <a:pPr marL="0" indent="0">
              <a:buFont typeface="Arial" panose="020B0604020202020204" pitchFamily="34" charset="0"/>
              <a:buNone/>
            </a:pPr>
            <a:endParaRPr kumimoji="0" lang="en-US" sz="1200" b="1" i="0" u="none" strike="noStrike" kern="1200" cap="none" spc="0" normalizeH="0" baseline="0" noProof="0">
              <a:ln>
                <a:noFill/>
              </a:ln>
              <a:solidFill>
                <a:schemeClr val="tx2"/>
              </a:solidFill>
              <a:effectLst/>
              <a:uLnTx/>
              <a:uFillTx/>
              <a:latin typeface="Arial"/>
              <a:ea typeface="+mn-ea"/>
              <a:cs typeface="+mn-cs"/>
            </a:endParaRPr>
          </a:p>
          <a:p>
            <a:pPr marL="0" indent="0">
              <a:buFont typeface="Arial" panose="020B0604020202020204" pitchFamily="34" charset="0"/>
              <a:buNone/>
            </a:pPr>
            <a:r>
              <a:rPr kumimoji="0" lang="en-US" sz="1200" b="0" i="0" u="none" strike="noStrike" kern="1200" cap="none" spc="0" normalizeH="0" baseline="0" noProof="0">
                <a:ln>
                  <a:noFill/>
                </a:ln>
                <a:solidFill>
                  <a:schemeClr val="tx2"/>
                </a:solidFill>
                <a:effectLst/>
                <a:uLnTx/>
                <a:uFillTx/>
                <a:latin typeface="Arial"/>
                <a:ea typeface="+mn-ea"/>
                <a:cs typeface="+mn-cs"/>
              </a:rPr>
              <a:t>In terms of use cases, there are many </a:t>
            </a:r>
            <a:r>
              <a:rPr kumimoji="0" lang="en-US" sz="1200" b="0" i="0" u="none" strike="noStrike" kern="1200" cap="none" spc="0" normalizeH="0" baseline="0" noProof="0" err="1">
                <a:ln>
                  <a:noFill/>
                </a:ln>
                <a:solidFill>
                  <a:schemeClr val="tx2"/>
                </a:solidFill>
                <a:effectLst/>
                <a:uLnTx/>
                <a:uFillTx/>
                <a:latin typeface="Arial"/>
                <a:ea typeface="+mn-ea"/>
                <a:cs typeface="+mn-cs"/>
              </a:rPr>
              <a:t>many</a:t>
            </a:r>
            <a:r>
              <a:rPr kumimoji="0" lang="en-US" sz="1200" b="0" i="0" u="none" strike="noStrike" kern="1200" cap="none" spc="0" normalizeH="0" baseline="0" noProof="0">
                <a:ln>
                  <a:noFill/>
                </a:ln>
                <a:solidFill>
                  <a:schemeClr val="tx2"/>
                </a:solidFill>
                <a:effectLst/>
                <a:uLnTx/>
                <a:uFillTx/>
                <a:latin typeface="Arial"/>
                <a:ea typeface="+mn-ea"/>
                <a:cs typeface="+mn-cs"/>
              </a:rPr>
              <a:t> target use cases for Document Understanding. This slide shows a few examples – I will not spend much time here, but feel free you pause the video if you want to look through these use cases, or look at the Document Understanding page on </a:t>
            </a:r>
            <a:r>
              <a:rPr kumimoji="0" lang="en-US" sz="1200" b="0" i="0" u="none" strike="noStrike" kern="1200" cap="none" spc="0" normalizeH="0" baseline="0" noProof="0" err="1">
                <a:ln>
                  <a:noFill/>
                </a:ln>
                <a:solidFill>
                  <a:schemeClr val="tx2"/>
                </a:solidFill>
                <a:effectLst/>
                <a:uLnTx/>
                <a:uFillTx/>
                <a:latin typeface="Arial"/>
                <a:ea typeface="+mn-ea"/>
                <a:cs typeface="+mn-cs"/>
              </a:rPr>
              <a:t>HighSpot</a:t>
            </a:r>
            <a:r>
              <a:rPr kumimoji="0" lang="en-US" sz="1200" b="0" i="0" u="none" strike="noStrike" kern="1200" cap="none" spc="0" normalizeH="0" baseline="0" noProof="0">
                <a:ln>
                  <a:noFill/>
                </a:ln>
                <a:solidFill>
                  <a:schemeClr val="tx2"/>
                </a:solidFill>
                <a:effectLst/>
                <a:uLnTx/>
                <a:uFillTx/>
                <a:latin typeface="Arial"/>
                <a:ea typeface="+mn-ea"/>
                <a:cs typeface="+mn-cs"/>
              </a:rPr>
              <a:t> for more detailed information.</a:t>
            </a:r>
          </a:p>
          <a:p>
            <a:endParaRPr lang="en-US"/>
          </a:p>
          <a:p>
            <a:r>
              <a:rPr lang="en-US"/>
              <a:t>The point is, there are many use cases beyond the traditional invoices and receipt uses cases that can be easily enabled with Document Understanding, and with the document </a:t>
            </a:r>
            <a:r>
              <a:rPr lang="en-US" err="1"/>
              <a:t>autoML</a:t>
            </a:r>
            <a:r>
              <a:rPr lang="en-US"/>
              <a:t> capabilities we have built into Document Understanding, you do not need to be afraid to target a use case for which we do not have a pretrained model for yet – there’s a good chance that the use case could be addressable by Document Understanding.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18B97D-45A5-1E45-A1E0-6392C6E84CC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23817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Arial"/>
                <a:ea typeface="+mn-ea"/>
                <a:cs typeface="Arial"/>
              </a:rPr>
              <a:t>So, how does it work? At the high level, we start with the Document Understanding for building a typical document-focused workflow.</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Arial"/>
                <a:ea typeface="+mn-ea"/>
                <a:cs typeface="Arial"/>
              </a:rPr>
              <a:t>This workflow starts with </a:t>
            </a:r>
            <a:r>
              <a:rPr kumimoji="0" lang="en-US" sz="1200" b="1" i="0" u="none" strike="noStrike" kern="0" cap="none" spc="0" normalizeH="0" baseline="0" noProof="0">
                <a:ln>
                  <a:noFill/>
                </a:ln>
                <a:solidFill>
                  <a:srgbClr val="FFFFFF"/>
                </a:solidFill>
                <a:effectLst/>
                <a:uLnTx/>
                <a:uFillTx/>
                <a:latin typeface="Arial"/>
                <a:ea typeface="+mn-ea"/>
                <a:cs typeface="Arial"/>
              </a:rPr>
              <a:t>loading a taxonomy </a:t>
            </a:r>
            <a:r>
              <a:rPr kumimoji="0" lang="en-US" sz="1200" b="0" i="0" u="none" strike="noStrike" kern="0" cap="none" spc="0" normalizeH="0" baseline="0" noProof="0">
                <a:ln>
                  <a:noFill/>
                </a:ln>
                <a:solidFill>
                  <a:srgbClr val="FFFFFF"/>
                </a:solidFill>
                <a:effectLst/>
                <a:uLnTx/>
                <a:uFillTx/>
                <a:latin typeface="Arial"/>
                <a:ea typeface="+mn-ea"/>
                <a:cs typeface="Arial"/>
              </a:rPr>
              <a:t>to define document types and fields for processing. Then the document gets </a:t>
            </a:r>
            <a:r>
              <a:rPr kumimoji="0" lang="en-US" sz="1200" b="1" i="0" u="none" strike="noStrike" kern="0" cap="none" spc="0" normalizeH="0" baseline="0" noProof="0">
                <a:ln>
                  <a:noFill/>
                </a:ln>
                <a:solidFill>
                  <a:srgbClr val="FFFFFF"/>
                </a:solidFill>
                <a:effectLst/>
                <a:uLnTx/>
                <a:uFillTx/>
                <a:latin typeface="Arial"/>
                <a:ea typeface="+mn-ea"/>
                <a:cs typeface="Arial"/>
              </a:rPr>
              <a:t>digitized</a:t>
            </a:r>
            <a:r>
              <a:rPr kumimoji="0" lang="en-US" sz="1200" b="0" i="0" u="none" strike="noStrike" kern="0" cap="none" spc="0" normalizeH="0" baseline="0" noProof="0">
                <a:ln>
                  <a:noFill/>
                </a:ln>
                <a:solidFill>
                  <a:srgbClr val="FFFFFF"/>
                </a:solidFill>
                <a:effectLst/>
                <a:uLnTx/>
                <a:uFillTx/>
                <a:latin typeface="Arial"/>
                <a:ea typeface="+mn-ea"/>
                <a:cs typeface="Arial"/>
              </a:rPr>
              <a:t>, that is converted to a machine-readable format using OCR. Next, documents can be </a:t>
            </a:r>
            <a:r>
              <a:rPr kumimoji="0" lang="en-US" sz="1200" b="1" i="0" u="none" strike="noStrike" kern="0" cap="none" spc="0" normalizeH="0" baseline="0" noProof="0">
                <a:ln>
                  <a:noFill/>
                </a:ln>
                <a:solidFill>
                  <a:srgbClr val="FFFFFF"/>
                </a:solidFill>
                <a:effectLst/>
                <a:uLnTx/>
                <a:uFillTx/>
                <a:latin typeface="Arial"/>
                <a:ea typeface="+mn-ea"/>
                <a:cs typeface="Arial"/>
              </a:rPr>
              <a:t>classified</a:t>
            </a:r>
            <a:r>
              <a:rPr kumimoji="0" lang="en-US" sz="1200" b="0" i="0" u="none" strike="noStrike" kern="0" cap="none" spc="0" normalizeH="0" baseline="0" noProof="0">
                <a:ln>
                  <a:noFill/>
                </a:ln>
                <a:solidFill>
                  <a:srgbClr val="FFFFFF"/>
                </a:solidFill>
                <a:effectLst/>
                <a:uLnTx/>
                <a:uFillTx/>
                <a:latin typeface="Arial"/>
                <a:ea typeface="+mn-ea"/>
                <a:cs typeface="Arial"/>
              </a:rPr>
              <a:t> and split into different types, and then data can be </a:t>
            </a:r>
            <a:r>
              <a:rPr kumimoji="0" lang="en-US" sz="1200" b="1" i="0" u="none" strike="noStrike" kern="0" cap="none" spc="0" normalizeH="0" baseline="0" noProof="0">
                <a:ln>
                  <a:noFill/>
                </a:ln>
                <a:solidFill>
                  <a:srgbClr val="FFFFFF"/>
                </a:solidFill>
                <a:effectLst/>
                <a:uLnTx/>
                <a:uFillTx/>
                <a:latin typeface="Arial"/>
                <a:ea typeface="+mn-ea"/>
                <a:cs typeface="Arial"/>
              </a:rPr>
              <a:t>extracted</a:t>
            </a:r>
            <a:r>
              <a:rPr kumimoji="0" lang="ru-RU" sz="1200" b="0" i="0" u="none" strike="noStrike" kern="0" cap="none" spc="0" normalizeH="0" baseline="0" noProof="0">
                <a:ln>
                  <a:noFill/>
                </a:ln>
                <a:solidFill>
                  <a:srgbClr val="FFFFFF"/>
                </a:solidFill>
                <a:effectLst/>
                <a:uLnTx/>
                <a:uFillTx/>
                <a:latin typeface="Arial"/>
                <a:ea typeface="+mn-ea"/>
                <a:cs typeface="Arial"/>
              </a:rPr>
              <a:t> </a:t>
            </a:r>
            <a:r>
              <a:rPr kumimoji="0" lang="en-US" sz="1200" b="0" i="0" u="none" strike="noStrike" kern="0" cap="none" spc="0" normalizeH="0" baseline="0" noProof="0">
                <a:ln>
                  <a:noFill/>
                </a:ln>
                <a:solidFill>
                  <a:srgbClr val="FFFFFF"/>
                </a:solidFill>
                <a:effectLst/>
                <a:uLnTx/>
                <a:uFillTx/>
                <a:latin typeface="Arial"/>
                <a:ea typeface="+mn-ea"/>
                <a:cs typeface="Arial"/>
              </a:rPr>
              <a:t>using different approaches including both rules-based and AI-based methods.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Arial"/>
                <a:ea typeface="+mn-ea"/>
                <a:cs typeface="Arial"/>
              </a:rPr>
              <a:t>[click]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Arial"/>
                <a:ea typeface="+mn-ea"/>
                <a:cs typeface="Arial"/>
              </a:rPr>
              <a:t>If there are any inaccuracies or exceptions, the documents can be sent for human </a:t>
            </a:r>
            <a:r>
              <a:rPr kumimoji="0" lang="en-US" sz="1200" b="1" i="0" u="none" strike="noStrike" kern="0" cap="none" spc="0" normalizeH="0" baseline="0" noProof="0">
                <a:ln>
                  <a:noFill/>
                </a:ln>
                <a:solidFill>
                  <a:srgbClr val="FFFFFF"/>
                </a:solidFill>
                <a:effectLst/>
                <a:uLnTx/>
                <a:uFillTx/>
                <a:latin typeface="Arial"/>
                <a:ea typeface="+mn-ea"/>
                <a:cs typeface="Arial"/>
              </a:rPr>
              <a:t>validation</a:t>
            </a:r>
            <a:r>
              <a:rPr kumimoji="0" lang="en-US" sz="1200" b="0" i="0" u="none" strike="noStrike" kern="0" cap="none" spc="0" normalizeH="0" baseline="0" noProof="0">
                <a:ln>
                  <a:noFill/>
                </a:ln>
                <a:solidFill>
                  <a:srgbClr val="FFFFFF"/>
                </a:solidFill>
                <a:effectLst/>
                <a:uLnTx/>
                <a:uFillTx/>
                <a:latin typeface="Arial"/>
                <a:ea typeface="+mn-ea"/>
                <a:cs typeface="Arial"/>
              </a:rPr>
              <a:t> to correct and confirm the results of document classification and data extraction. With the 20.10 LTS release, customers can also use the human validated output to retrain their machine learning models to improve the accuracy over time.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Arial"/>
                <a:ea typeface="+mn-ea"/>
                <a:cs typeface="Arial"/>
              </a:rPr>
              <a:t>Finally, for post-processing, you can </a:t>
            </a:r>
            <a:r>
              <a:rPr kumimoji="0" lang="en-US" sz="1200" b="1" i="0" u="none" strike="noStrike" kern="0" cap="none" spc="0" normalizeH="0" baseline="0" noProof="0">
                <a:ln>
                  <a:noFill/>
                </a:ln>
                <a:solidFill>
                  <a:srgbClr val="FFFFFF"/>
                </a:solidFill>
                <a:effectLst/>
                <a:uLnTx/>
                <a:uFillTx/>
                <a:latin typeface="Arial"/>
                <a:ea typeface="+mn-ea"/>
                <a:cs typeface="Arial"/>
              </a:rPr>
              <a:t>export</a:t>
            </a:r>
            <a:r>
              <a:rPr kumimoji="0" lang="en-US" sz="1200" b="0" i="0" u="none" strike="noStrike" kern="0" cap="none" spc="0" normalizeH="0" baseline="0" noProof="0">
                <a:ln>
                  <a:noFill/>
                </a:ln>
                <a:solidFill>
                  <a:srgbClr val="FFFFFF"/>
                </a:solidFill>
                <a:effectLst/>
                <a:uLnTx/>
                <a:uFillTx/>
                <a:latin typeface="Arial"/>
                <a:ea typeface="+mn-ea"/>
                <a:cs typeface="Arial"/>
              </a:rPr>
              <a:t> that data to the relevant systems and the robot can continue working on the end-to-end task. You can learn more about the Document Understanding product functionality in the Q2 2020 course on Document Understanding. </a:t>
            </a:r>
            <a:endParaRPr lang="en-US"/>
          </a:p>
          <a:p>
            <a:endParaRPr kumimoji="0" lang="en-US" sz="1200" b="0" i="0" u="none" strike="noStrike" kern="0" cap="none" spc="0" normalizeH="0" baseline="0" noProof="0">
              <a:ln>
                <a:noFill/>
              </a:ln>
              <a:solidFill>
                <a:srgbClr val="FFFFFF"/>
              </a:solidFill>
              <a:effectLst/>
              <a:uLnTx/>
              <a:uFillTx/>
              <a:latin typeface="Arial"/>
              <a:ea typeface="+mn-ea"/>
              <a:cs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Arial"/>
                <a:ea typeface="+mn-ea"/>
                <a:cs typeface="Arial"/>
              </a:rPr>
              <a:t>[click]</a:t>
            </a:r>
          </a:p>
          <a:p>
            <a:r>
              <a:rPr kumimoji="0" lang="en-US" sz="1200" b="0" i="0" u="none" strike="noStrike" kern="0" cap="none" spc="0" normalizeH="0" baseline="0" noProof="0">
                <a:ln>
                  <a:noFill/>
                </a:ln>
                <a:solidFill>
                  <a:srgbClr val="FFFFFF"/>
                </a:solidFill>
                <a:effectLst/>
                <a:uLnTx/>
                <a:uFillTx/>
                <a:latin typeface="Arial"/>
                <a:ea typeface="+mn-ea"/>
                <a:cs typeface="Arial"/>
              </a:rPr>
              <a:t>Apart from model retraining, some other long-awaited capabilities will be released to GA in October 2020. Some highlights include:</a:t>
            </a:r>
          </a:p>
          <a:p>
            <a:pPr marL="171450" indent="-171450">
              <a:buFont typeface="Arial" panose="020B0604020202020204" pitchFamily="34" charset="0"/>
              <a:buChar char="•"/>
            </a:pPr>
            <a:r>
              <a:rPr kumimoji="0" lang="en-US" sz="1200" b="0" i="0" u="none" strike="noStrike" kern="0" cap="none" spc="0" normalizeH="0" baseline="0" noProof="0">
                <a:ln>
                  <a:noFill/>
                </a:ln>
                <a:solidFill>
                  <a:srgbClr val="FFFFFF"/>
                </a:solidFill>
                <a:effectLst/>
                <a:uLnTx/>
                <a:uFillTx/>
                <a:latin typeface="Arial"/>
                <a:ea typeface="+mn-ea"/>
                <a:cs typeface="Arial"/>
              </a:rPr>
              <a:t>Automatic model retraining from Validation Station</a:t>
            </a:r>
          </a:p>
          <a:p>
            <a:pPr marL="171450" indent="-171450">
              <a:buFont typeface="Arial" panose="020B0604020202020204" pitchFamily="34" charset="0"/>
              <a:buChar char="•"/>
            </a:pPr>
            <a:r>
              <a:rPr kumimoji="0" lang="en-US" sz="1200" b="0" i="0" u="none" strike="noStrike" kern="0" cap="none" spc="0" normalizeH="0" baseline="0" noProof="0">
                <a:ln>
                  <a:noFill/>
                </a:ln>
                <a:solidFill>
                  <a:srgbClr val="FFFFFF"/>
                </a:solidFill>
                <a:effectLst/>
                <a:uLnTx/>
                <a:uFillTx/>
                <a:latin typeface="Arial"/>
                <a:ea typeface="+mn-ea"/>
                <a:cs typeface="Arial"/>
              </a:rPr>
              <a:t>Advanced classification and document splitting capabilities including a new human-in-the-loop interface called Classification Station</a:t>
            </a:r>
          </a:p>
          <a:p>
            <a:pPr marL="171450" indent="-171450">
              <a:buFont typeface="Arial" panose="020B0604020202020204" pitchFamily="34" charset="0"/>
              <a:buChar char="•"/>
            </a:pPr>
            <a:r>
              <a:rPr kumimoji="0" lang="en-US" sz="1200" b="0" i="0" u="none" strike="noStrike" kern="0" cap="none" spc="0" normalizeH="0" baseline="0" noProof="0">
                <a:ln>
                  <a:noFill/>
                </a:ln>
                <a:solidFill>
                  <a:srgbClr val="FFFFFF"/>
                </a:solidFill>
                <a:effectLst/>
                <a:uLnTx/>
                <a:uFillTx/>
                <a:latin typeface="Arial"/>
                <a:ea typeface="+mn-ea"/>
                <a:cs typeface="Arial"/>
              </a:rPr>
              <a:t>Additional integration with AI Fabric including support for on-prem, </a:t>
            </a:r>
            <a:r>
              <a:rPr kumimoji="0" lang="en-US" sz="1200" b="0" i="0" u="none" strike="noStrike" kern="0" cap="none" spc="0" normalizeH="0" baseline="0" noProof="0" err="1">
                <a:ln>
                  <a:noFill/>
                </a:ln>
                <a:solidFill>
                  <a:srgbClr val="FFFFFF"/>
                </a:solidFill>
                <a:effectLst/>
                <a:uLnTx/>
                <a:uFillTx/>
                <a:latin typeface="Arial"/>
                <a:ea typeface="+mn-ea"/>
                <a:cs typeface="Arial"/>
              </a:rPr>
              <a:t>airgapped</a:t>
            </a:r>
            <a:r>
              <a:rPr kumimoji="0" lang="en-US" sz="1200" b="0" i="0" u="none" strike="noStrike" kern="0" cap="none" spc="0" normalizeH="0" baseline="0" noProof="0">
                <a:ln>
                  <a:noFill/>
                </a:ln>
                <a:solidFill>
                  <a:srgbClr val="FFFFFF"/>
                </a:solidFill>
                <a:effectLst/>
                <a:uLnTx/>
                <a:uFillTx/>
                <a:latin typeface="Arial"/>
                <a:ea typeface="+mn-ea"/>
                <a:cs typeface="Arial"/>
              </a:rPr>
              <a:t> deployment models as well as a preview capability to run Data Manager inside of AI Fabric</a:t>
            </a:r>
          </a:p>
          <a:p>
            <a:pPr marL="171450" indent="-171450">
              <a:buFont typeface="Arial" panose="020B0604020202020204" pitchFamily="34" charset="0"/>
              <a:buChar char="•"/>
            </a:pPr>
            <a:r>
              <a:rPr kumimoji="0" lang="en-US" sz="1200" b="0" i="0" u="none" strike="noStrike" kern="0" cap="none" spc="0" normalizeH="0" baseline="0" noProof="0">
                <a:ln>
                  <a:noFill/>
                </a:ln>
                <a:solidFill>
                  <a:srgbClr val="FFFFFF"/>
                </a:solidFill>
                <a:effectLst/>
                <a:uLnTx/>
                <a:uFillTx/>
                <a:latin typeface="Arial"/>
                <a:ea typeface="+mn-ea"/>
                <a:cs typeface="Arial"/>
              </a:rPr>
              <a:t>And of course, improvements to our UiPath Document OCR and handwriting OCR capabilities, including moving UiPath Document OCR to General Availability.</a:t>
            </a:r>
          </a:p>
          <a:p>
            <a:pPr marL="171450" indent="-171450">
              <a:buFont typeface="Arial" panose="020B0604020202020204" pitchFamily="34" charset="0"/>
              <a:buChar char="•"/>
            </a:pPr>
            <a:endParaRPr kumimoji="0" lang="en-US" sz="1200" b="0" i="0" u="none" strike="noStrike" kern="0" cap="none" spc="0" normalizeH="0" baseline="0" noProof="0">
              <a:ln>
                <a:noFill/>
              </a:ln>
              <a:solidFill>
                <a:srgbClr val="FFFFFF"/>
              </a:solidFill>
              <a:effectLst/>
              <a:uLnTx/>
              <a:uFillTx/>
              <a:latin typeface="Arial"/>
              <a:ea typeface="+mn-ea"/>
              <a:cs typeface="Arial"/>
            </a:endParaRPr>
          </a:p>
          <a:p>
            <a:pPr marL="0" indent="0">
              <a:buFont typeface="Arial" panose="020B0604020202020204" pitchFamily="34" charset="0"/>
              <a:buNone/>
            </a:pPr>
            <a:r>
              <a:rPr kumimoji="0" lang="en-US" sz="1200" b="0" i="0" u="none" strike="noStrike" kern="0" cap="none" spc="0" normalizeH="0" baseline="0" noProof="0">
                <a:ln>
                  <a:noFill/>
                </a:ln>
                <a:solidFill>
                  <a:srgbClr val="FFFFFF"/>
                </a:solidFill>
                <a:effectLst/>
                <a:uLnTx/>
                <a:uFillTx/>
                <a:latin typeface="Arial"/>
                <a:ea typeface="+mn-ea"/>
                <a:cs typeface="Arial"/>
              </a:rPr>
              <a:t>Folks, if you have not yet tried UiPath Document OCR, please try it out – this is built on the same technology as UiPath’s Computer Vision capabilities which enables UiPath robots to “see” selectors even in virtualized desktop environments. UiPath Document OCR is fantastic, it’s available both cloud and on-prem, and it’s free with your UiPath licenses. Please encourage your CSM or pre-sales teams to try it out if they are not using it yet!</a:t>
            </a:r>
          </a:p>
          <a:p>
            <a:pPr marL="0" indent="0">
              <a:buFont typeface="Arial" panose="020B0604020202020204" pitchFamily="34" charset="0"/>
              <a:buNone/>
            </a:pPr>
            <a:endParaRPr kumimoji="0" lang="en-US" sz="1200" b="0" i="0" u="none" strike="noStrike" kern="0" cap="none" spc="0" normalizeH="0" baseline="0" noProof="0">
              <a:ln>
                <a:noFill/>
              </a:ln>
              <a:solidFill>
                <a:srgbClr val="FFFFFF"/>
              </a:solidFill>
              <a:effectLst/>
              <a:uLnTx/>
              <a:uFillTx/>
              <a:latin typeface="Arial"/>
              <a:ea typeface="+mn-ea"/>
              <a:cs typeface="Arial"/>
            </a:endParaRPr>
          </a:p>
          <a:p>
            <a:endParaRPr kumimoji="0" lang="en-US" sz="1200" b="0" i="0" u="none" strike="noStrike" kern="0" cap="none" spc="0" normalizeH="0" baseline="0" noProof="0">
              <a:ln>
                <a:noFill/>
              </a:ln>
              <a:solidFill>
                <a:srgbClr val="FFFFFF"/>
              </a:solidFill>
              <a:effectLst/>
              <a:uLnTx/>
              <a:uFillTx/>
              <a:latin typeface="Arial"/>
              <a:ea typeface="+mn-ea"/>
              <a:cs typeface="Arial"/>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18B97D-45A5-1E45-A1E0-6392C6E84CC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00933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a:t>Now, let’s talk about some of the differentiators of UiPath Document Understanding.</a:t>
            </a:r>
          </a:p>
          <a:p>
            <a:endParaRPr lang="en-US"/>
          </a:p>
          <a:p>
            <a:r>
              <a:rPr lang="en-US" dirty="0"/>
              <a:t>First and foremost, Document Understanding is a platform play that enables the UiPath RPA platform to perform better. You need to tell our customers that they don’t want a document processing solution that does a little bit of automation – they want an automation platform that can also process documents. This of course also means that customers can benefit from the rest of the capabilities the platform provides as well, from better management and scaling of their document solution through AI Fabric and Orchestrator or Cloud Platform, to better human in the loop experiences through Action Center and Apps.</a:t>
            </a:r>
          </a:p>
          <a:p>
            <a:endParaRPr lang="en-US"/>
          </a:p>
          <a:p>
            <a:r>
              <a:rPr lang="en-US" dirty="0"/>
              <a:t>Next, Document Understanding can process a wider range of documents than competitive offerings. Some competitors can handle forms, or certain semi-structured documents like invoices, or even some ML scenarios as point solutions. However, customers don’t want to implement point solutions for each use case and end up in with a complex, multi-vendor vendor environment. Instead, they are better off selecting the right long-term vendor to partner with which can extend to all their needs through a single offering. </a:t>
            </a:r>
          </a:p>
          <a:p>
            <a:endParaRPr lang="en-US"/>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Finally, Document Understand was built to provide customers with an open and composable framework that offers a more future-proof option than alternative offerings. With our framework, customers can use UiPath technology alongside partner technology or even their own custom technology. We publish contracts for every part of our framework which means customers have the flexibility to deploy their own custom OCR engine if they want to, or create their own custom classifier. Customers can utilize hybrid approaches to data extraction which means they could run multiple different extraction methods including combinations of UiPath and third party extractors, all side-by-side.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All together, UiPath has a broader, more comprehensive vision for the document processing space than other RPA platform competitors or what can be offered by niche players focused exclusively on document processing.</a:t>
            </a:r>
          </a:p>
          <a:p>
            <a:endParaRPr lang="en-US"/>
          </a:p>
          <a:p>
            <a:endParaRPr lang="en-US"/>
          </a:p>
          <a:p>
            <a:endParaRPr lang="en-US"/>
          </a:p>
          <a:p>
            <a:endParaRPr lang="en-US"/>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dirty="0"/>
              <a:t>End-to-end document processing automation - you don’t want a document processing technology with little automation, you want an automation platform processing documents. Usually IDP tools are all about pre-processing and intake of docs, while UiPath offers a leading platform for post-processing </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dirty="0"/>
              <a:t>Hybrid approach – apart for flexibility and ease of use, it allows to receive more accurate data</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dirty="0"/>
              <a:t>Wider range of docs – mention also handwriting and a composable framework allowing to create/add custom components as OCR, classifiers, and extractors</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dirty="0"/>
              <a:t>Pre-trained models – emphasize that we can have more OOB models if customers share the docs with us, and they can create custom models via AIF</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dirty="0"/>
              <a:t>Retraining improves the accuracy over time, thus human validation will be less and less needed</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dirty="0"/>
              <a:t>Address key loss factors – high pricing, evidence of product maturity (including analyst reports)]</a:t>
            </a:r>
          </a:p>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en-US"/>
          </a:p>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en-US"/>
          </a:p>
        </p:txBody>
      </p:sp>
      <p:sp>
        <p:nvSpPr>
          <p:cNvPr id="4" name="Slide Number Placeholder 3"/>
          <p:cNvSpPr>
            <a:spLocks noGrp="1"/>
          </p:cNvSpPr>
          <p:nvPr>
            <p:ph type="sldNum" sz="quarter" idx="5"/>
          </p:nvPr>
        </p:nvSpPr>
        <p:spPr/>
        <p:txBody>
          <a:bodyPr/>
          <a:lstStyle/>
          <a:p>
            <a:fld id="{1618B97D-45A5-1E45-A1E0-6392C6E84CC6}" type="slidenum">
              <a:rPr lang="en-US" smtClean="0"/>
              <a:pPr/>
              <a:t>20</a:t>
            </a:fld>
            <a:endParaRPr lang="en-US"/>
          </a:p>
        </p:txBody>
      </p:sp>
    </p:spTree>
    <p:extLst>
      <p:ext uri="{BB962C8B-B14F-4D97-AF65-F5344CB8AC3E}">
        <p14:creationId xmlns:p14="http://schemas.microsoft.com/office/powerpoint/2010/main" val="1766920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indent="0">
              <a:lnSpc>
                <a:spcPct val="200000"/>
              </a:lnSpc>
              <a:buFontTx/>
              <a:buNone/>
            </a:pPr>
            <a:r>
              <a:rPr lang="en-US"/>
              <a:t>[Talk track:</a:t>
            </a:r>
          </a:p>
          <a:p>
            <a:pPr marL="0" indent="0">
              <a:lnSpc>
                <a:spcPct val="200000"/>
              </a:lnSpc>
              <a:buFontTx/>
              <a:buNone/>
            </a:pPr>
            <a:endParaRPr lang="en-US"/>
          </a:p>
          <a:p>
            <a:pPr marL="0" indent="0">
              <a:lnSpc>
                <a:spcPct val="200000"/>
              </a:lnSpc>
              <a:buFontTx/>
              <a:buNone/>
            </a:pPr>
            <a:r>
              <a:rPr lang="en-US"/>
              <a:t>Now as you can imagine, Document Understanding has broad applicability to UiPath’s customer base.</a:t>
            </a:r>
          </a:p>
          <a:p>
            <a:pPr marL="0" indent="0">
              <a:lnSpc>
                <a:spcPct val="200000"/>
              </a:lnSpc>
              <a:buFontTx/>
              <a:buNone/>
            </a:pPr>
            <a:endParaRPr lang="en-US"/>
          </a:p>
          <a:p>
            <a:pPr marL="0" indent="0">
              <a:lnSpc>
                <a:spcPct val="200000"/>
              </a:lnSpc>
              <a:buFontTx/>
              <a:buNone/>
            </a:pPr>
            <a:r>
              <a:rPr lang="en-US"/>
              <a:t>We know that:</a:t>
            </a:r>
          </a:p>
          <a:p>
            <a:pPr marL="285750" indent="-285750">
              <a:lnSpc>
                <a:spcPct val="200000"/>
              </a:lnSpc>
              <a:buFontTx/>
              <a:buChar char="-"/>
            </a:pPr>
            <a:r>
              <a:rPr lang="en-US"/>
              <a:t>Every company in the world deals with document processing. Usually it’s a manual time-consuming task</a:t>
            </a:r>
          </a:p>
          <a:p>
            <a:pPr marL="285750" indent="-285750">
              <a:lnSpc>
                <a:spcPct val="200000"/>
              </a:lnSpc>
              <a:buFontTx/>
              <a:buChar char="-"/>
            </a:pPr>
            <a:r>
              <a:rPr lang="en-US"/>
              <a:t>This becomes especially challenging in the Covid-19 world when the teams need to work from home</a:t>
            </a:r>
          </a:p>
          <a:p>
            <a:pPr marL="285750" indent="-285750">
              <a:lnSpc>
                <a:spcPct val="200000"/>
              </a:lnSpc>
              <a:buFontTx/>
              <a:buChar char="-"/>
            </a:pPr>
            <a:r>
              <a:rPr lang="en-US"/>
              <a:t>The legacy systems still used in many organization across industries are not making it any easier </a:t>
            </a:r>
          </a:p>
          <a:p>
            <a:pPr marL="285750" indent="-285750">
              <a:lnSpc>
                <a:spcPct val="200000"/>
              </a:lnSpc>
              <a:buFontTx/>
              <a:buChar char="-"/>
            </a:pPr>
            <a:r>
              <a:rPr lang="en-US"/>
              <a:t>and of course, RPA &amp; </a:t>
            </a:r>
            <a:r>
              <a:rPr lang="en-US" b="1"/>
              <a:t>AI</a:t>
            </a:r>
            <a:r>
              <a:rPr lang="en-US"/>
              <a:t> can help businesses get up to speed and differentiate them at the market</a:t>
            </a:r>
          </a:p>
          <a:p>
            <a:pPr marL="285750" indent="-285750">
              <a:lnSpc>
                <a:spcPct val="200000"/>
              </a:lnSpc>
              <a:buFontTx/>
              <a:buChar char="-"/>
            </a:pPr>
            <a:endParaRPr lang="en-US"/>
          </a:p>
          <a:p>
            <a:pPr marL="0" indent="0">
              <a:lnSpc>
                <a:spcPct val="200000"/>
              </a:lnSpc>
              <a:buFontTx/>
              <a:buNone/>
            </a:pPr>
            <a:r>
              <a:rPr lang="en-US"/>
              <a:t>[click]</a:t>
            </a:r>
          </a:p>
          <a:p>
            <a:pPr marL="0" indent="0">
              <a:lnSpc>
                <a:spcPct val="200000"/>
              </a:lnSpc>
              <a:buFontTx/>
              <a:buNone/>
            </a:pPr>
            <a:endParaRPr lang="en-US"/>
          </a:p>
          <a:p>
            <a:pPr marL="0" indent="0">
              <a:lnSpc>
                <a:spcPct val="200000"/>
              </a:lnSpc>
              <a:buFontTx/>
              <a:buNone/>
            </a:pPr>
            <a:r>
              <a:rPr lang="en-US"/>
              <a:t>UiPath Document Understanding enables UiPath’s RPA platform to become an </a:t>
            </a:r>
            <a:r>
              <a:rPr lang="en-US" b="1">
                <a:solidFill>
                  <a:srgbClr val="FA4616"/>
                </a:solidFill>
              </a:rPr>
              <a:t>end-to-end</a:t>
            </a:r>
            <a:r>
              <a:rPr lang="en-US"/>
              <a:t> platform for </a:t>
            </a:r>
            <a:r>
              <a:rPr lang="en-US" b="1">
                <a:solidFill>
                  <a:srgbClr val="FA4616"/>
                </a:solidFill>
              </a:rPr>
              <a:t>intelligent</a:t>
            </a:r>
            <a:r>
              <a:rPr lang="en-US"/>
              <a:t> automation for many different industries and domains, such as Banking, Insurance, Healthcare, Public Sector, Finance, and Legal departments. This pitch should be directed at senior management to land the power UiPath’s full </a:t>
            </a:r>
            <a:r>
              <a:rPr lang="en-US" err="1"/>
              <a:t>hyperautomation</a:t>
            </a:r>
            <a:r>
              <a:rPr lang="en-US"/>
              <a:t> platform including document processing capabilities.</a:t>
            </a:r>
          </a:p>
          <a:p>
            <a:pPr marL="285750" indent="-285750">
              <a:lnSpc>
                <a:spcPct val="200000"/>
              </a:lnSpc>
              <a:buFontTx/>
              <a:buChar char="-"/>
            </a:pPr>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18B97D-45A5-1E45-A1E0-6392C6E84CC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97802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18B97D-45A5-1E45-A1E0-6392C6E84CC6}" type="slidenum">
              <a:rPr lang="en-US" smtClean="0"/>
              <a:pPr/>
              <a:t>4</a:t>
            </a:fld>
            <a:endParaRPr lang="en-US"/>
          </a:p>
        </p:txBody>
      </p:sp>
    </p:spTree>
    <p:extLst>
      <p:ext uri="{BB962C8B-B14F-4D97-AF65-F5344CB8AC3E}">
        <p14:creationId xmlns:p14="http://schemas.microsoft.com/office/powerpoint/2010/main" val="1522713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18B97D-45A5-1E45-A1E0-6392C6E84CC6}" type="slidenum">
              <a:rPr lang="en-US" smtClean="0"/>
              <a:pPr/>
              <a:t>6</a:t>
            </a:fld>
            <a:endParaRPr lang="en-US"/>
          </a:p>
        </p:txBody>
      </p:sp>
    </p:spTree>
    <p:extLst>
      <p:ext uri="{BB962C8B-B14F-4D97-AF65-F5344CB8AC3E}">
        <p14:creationId xmlns:p14="http://schemas.microsoft.com/office/powerpoint/2010/main" val="2143328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18B97D-45A5-1E45-A1E0-6392C6E84CC6}" type="slidenum">
              <a:rPr lang="en-US" smtClean="0"/>
              <a:pPr/>
              <a:t>7</a:t>
            </a:fld>
            <a:endParaRPr lang="en-US"/>
          </a:p>
        </p:txBody>
      </p:sp>
    </p:spTree>
    <p:extLst>
      <p:ext uri="{BB962C8B-B14F-4D97-AF65-F5344CB8AC3E}">
        <p14:creationId xmlns:p14="http://schemas.microsoft.com/office/powerpoint/2010/main" val="1929143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18B97D-45A5-1E45-A1E0-6392C6E84CC6}" type="slidenum">
              <a:rPr lang="en-US" smtClean="0"/>
              <a:pPr/>
              <a:t>9</a:t>
            </a:fld>
            <a:endParaRPr lang="en-US"/>
          </a:p>
        </p:txBody>
      </p:sp>
    </p:spTree>
    <p:extLst>
      <p:ext uri="{BB962C8B-B14F-4D97-AF65-F5344CB8AC3E}">
        <p14:creationId xmlns:p14="http://schemas.microsoft.com/office/powerpoint/2010/main" val="2660624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18B97D-45A5-1E45-A1E0-6392C6E84CC6}" type="slidenum">
              <a:rPr lang="en-US" smtClean="0"/>
              <a:pPr/>
              <a:t>10</a:t>
            </a:fld>
            <a:endParaRPr lang="en-US"/>
          </a:p>
        </p:txBody>
      </p:sp>
    </p:spTree>
    <p:extLst>
      <p:ext uri="{BB962C8B-B14F-4D97-AF65-F5344CB8AC3E}">
        <p14:creationId xmlns:p14="http://schemas.microsoft.com/office/powerpoint/2010/main" val="2660624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18B97D-45A5-1E45-A1E0-6392C6E84CC6}" type="slidenum">
              <a:rPr lang="en-US" smtClean="0"/>
              <a:pPr/>
              <a:t>14</a:t>
            </a:fld>
            <a:endParaRPr lang="en-US"/>
          </a:p>
        </p:txBody>
      </p:sp>
    </p:spTree>
    <p:extLst>
      <p:ext uri="{BB962C8B-B14F-4D97-AF65-F5344CB8AC3E}">
        <p14:creationId xmlns:p14="http://schemas.microsoft.com/office/powerpoint/2010/main" val="14833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400"/>
              <a:t>[Please make sure to highlight the following:</a:t>
            </a:r>
          </a:p>
          <a:p>
            <a:pPr marL="342900" indent="-342900">
              <a:buFontTx/>
              <a:buChar char="-"/>
            </a:pPr>
            <a:r>
              <a:rPr lang="en-US" sz="2000" b="0" i="0">
                <a:solidFill>
                  <a:srgbClr val="1D1C1D"/>
                </a:solidFill>
                <a:effectLst/>
                <a:latin typeface="Slack-Lato"/>
              </a:rPr>
              <a:t>DU deals can be substantially sized deals</a:t>
            </a:r>
          </a:p>
          <a:p>
            <a:pPr marL="342900" marR="0" lvl="0" indent="-342900" algn="l" defTabSz="457200" rtl="0" eaLnBrk="1" fontAlgn="auto" latinLnBrk="0" hangingPunct="1">
              <a:lnSpc>
                <a:spcPct val="100000"/>
              </a:lnSpc>
              <a:spcBef>
                <a:spcPts val="0"/>
              </a:spcBef>
              <a:spcAft>
                <a:spcPts val="0"/>
              </a:spcAft>
              <a:buClrTx/>
              <a:buSzTx/>
              <a:buFontTx/>
              <a:buChar char="-"/>
              <a:tabLst/>
              <a:defRPr/>
            </a:pPr>
            <a:r>
              <a:rPr lang="en-US" sz="2000" b="0" i="0">
                <a:solidFill>
                  <a:srgbClr val="1D1C1D"/>
                </a:solidFill>
                <a:effectLst/>
                <a:latin typeface="Slack-Lato"/>
              </a:rPr>
              <a:t>DU can help us win new logos</a:t>
            </a:r>
          </a:p>
          <a:p>
            <a:pPr marL="342900" marR="0" lvl="0" indent="-342900" algn="l" defTabSz="457200" rtl="0" eaLnBrk="1" fontAlgn="auto" latinLnBrk="0" hangingPunct="1">
              <a:lnSpc>
                <a:spcPct val="100000"/>
              </a:lnSpc>
              <a:spcBef>
                <a:spcPts val="0"/>
              </a:spcBef>
              <a:spcAft>
                <a:spcPts val="0"/>
              </a:spcAft>
              <a:buClrTx/>
              <a:buSzTx/>
              <a:buFontTx/>
              <a:buChar char="-"/>
              <a:tabLst/>
              <a:defRPr/>
            </a:pPr>
            <a:r>
              <a:rPr lang="en-US" sz="2000" b="0" i="0">
                <a:solidFill>
                  <a:srgbClr val="1D1C1D"/>
                </a:solidFill>
                <a:effectLst/>
                <a:latin typeface="Slack-Lato"/>
              </a:rPr>
              <a:t>DU can win against competitors. Address t</a:t>
            </a:r>
            <a:r>
              <a:rPr lang="en-US" sz="2000"/>
              <a:t>op reasons for losses 1) price, 2) product gaps, 3) product maturity and how we’re working on those.</a:t>
            </a:r>
            <a:endParaRPr lang="en-US" sz="2000" b="0" i="0">
              <a:solidFill>
                <a:srgbClr val="1D1C1D"/>
              </a:solidFill>
              <a:effectLst/>
              <a:latin typeface="Slack-Lato"/>
            </a:endParaRPr>
          </a:p>
          <a:p>
            <a:pPr marL="342900" indent="-342900">
              <a:buFontTx/>
              <a:buChar char="-"/>
            </a:pPr>
            <a:r>
              <a:rPr lang="en-US" sz="1400"/>
              <a:t>The potential is huge for many companies – any big enterprise has lots of documents to process. If you want to, you can mention that we have been talking to customers aiming to process about 2M and even 60M documents annually with DU. Should we touch upon new SKUs here and that they are </a:t>
            </a:r>
            <a:r>
              <a:rPr lang="en-US" sz="2000" b="0" i="0">
                <a:solidFill>
                  <a:srgbClr val="000000"/>
                </a:solidFill>
                <a:effectLst/>
                <a:latin typeface="Arial" panose="020B0604020202020204" pitchFamily="34" charset="0"/>
              </a:rPr>
              <a:t>stackable</a:t>
            </a:r>
            <a:r>
              <a:rPr lang="en-US" sz="1400"/>
              <a:t>?</a:t>
            </a:r>
          </a:p>
          <a:p>
            <a:pPr marL="342900" indent="-342900">
              <a:buFontTx/>
              <a:buChar char="-"/>
            </a:pPr>
            <a:r>
              <a:rPr lang="en-US" sz="1400"/>
              <a:t>Mention that DU deals bring more revenue to UiPath not only with selling DU licenses, but also selling other products needed for document processing workflows (products on the slide). How DU becomes a catalyst for those bigger deals]</a:t>
            </a:r>
          </a:p>
        </p:txBody>
      </p:sp>
      <p:sp>
        <p:nvSpPr>
          <p:cNvPr id="4" name="Slide Number Placeholder 3"/>
          <p:cNvSpPr>
            <a:spLocks noGrp="1"/>
          </p:cNvSpPr>
          <p:nvPr>
            <p:ph type="sldNum" sz="quarter" idx="5"/>
          </p:nvPr>
        </p:nvSpPr>
        <p:spPr/>
        <p:txBody>
          <a:bodyPr/>
          <a:lstStyle/>
          <a:p>
            <a:fld id="{1618B97D-45A5-1E45-A1E0-6392C6E84CC6}" type="slidenum">
              <a:rPr lang="en-US" smtClean="0"/>
              <a:pPr/>
              <a:t>15</a:t>
            </a:fld>
            <a:endParaRPr lang="en-US"/>
          </a:p>
        </p:txBody>
      </p:sp>
    </p:spTree>
    <p:extLst>
      <p:ext uri="{BB962C8B-B14F-4D97-AF65-F5344CB8AC3E}">
        <p14:creationId xmlns:p14="http://schemas.microsoft.com/office/powerpoint/2010/main" val="33481866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White w-Desig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6021" y="1371601"/>
            <a:ext cx="5285422" cy="2157916"/>
          </a:xfrm>
        </p:spPr>
        <p:txBody>
          <a:bodyPr lIns="0" tIns="0" rIns="0" bIns="0" anchor="b" anchorCtr="0">
            <a:noAutofit/>
          </a:bodyPr>
          <a:lstStyle>
            <a:lvl1pPr algn="l">
              <a:lnSpc>
                <a:spcPct val="80000"/>
              </a:lnSpc>
              <a:defRPr sz="5000" b="1" i="0" spc="-100">
                <a:solidFill>
                  <a:schemeClr val="tx1"/>
                </a:solidFill>
                <a:latin typeface="Arial"/>
                <a:cs typeface="Arial"/>
              </a:defRPr>
            </a:lvl1pPr>
          </a:lstStyle>
          <a:p>
            <a:r>
              <a:rPr lang="en-US"/>
              <a:t>Click to edit Master title style</a:t>
            </a:r>
          </a:p>
        </p:txBody>
      </p:sp>
      <p:sp>
        <p:nvSpPr>
          <p:cNvPr id="3" name="Subtitle 2"/>
          <p:cNvSpPr>
            <a:spLocks noGrp="1"/>
          </p:cNvSpPr>
          <p:nvPr>
            <p:ph type="subTitle" idx="1" hasCustomPrompt="1"/>
          </p:nvPr>
        </p:nvSpPr>
        <p:spPr>
          <a:xfrm>
            <a:off x="386021" y="3583491"/>
            <a:ext cx="5285422" cy="1752600"/>
          </a:xfrm>
        </p:spPr>
        <p:txBody>
          <a:bodyPr lIns="0" tIns="0" rIns="0" bIns="0" anchor="t" anchorCtr="0">
            <a:normAutofit/>
          </a:bodyPr>
          <a:lstStyle>
            <a:lvl1pPr marL="0" indent="0" algn="l">
              <a:lnSpc>
                <a:spcPct val="85000"/>
              </a:lnSpc>
              <a:spcBef>
                <a:spcPts val="800"/>
              </a:spcBef>
              <a:buNone/>
              <a:defRPr sz="2800" b="1" i="0" spc="-5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subtitle style</a:t>
            </a:r>
          </a:p>
        </p:txBody>
      </p:sp>
      <p:sp>
        <p:nvSpPr>
          <p:cNvPr id="11" name="Text Placeholder 7"/>
          <p:cNvSpPr>
            <a:spLocks noGrp="1"/>
          </p:cNvSpPr>
          <p:nvPr>
            <p:ph type="body" sz="quarter" idx="13" hasCustomPrompt="1"/>
          </p:nvPr>
        </p:nvSpPr>
        <p:spPr>
          <a:xfrm>
            <a:off x="386020" y="330897"/>
            <a:ext cx="3708141" cy="557212"/>
          </a:xfrm>
        </p:spPr>
        <p:txBody>
          <a:bodyPr/>
          <a:lstStyle>
            <a:lvl1pPr>
              <a:spcBef>
                <a:spcPts val="0"/>
              </a:spcBef>
              <a:defRPr sz="900">
                <a:solidFill>
                  <a:schemeClr val="tx1"/>
                </a:solidFill>
              </a:defRPr>
            </a:lvl1pPr>
            <a:lvl2pPr marL="112713" indent="-112713">
              <a:spcBef>
                <a:spcPts val="0"/>
              </a:spcBef>
              <a:buClr>
                <a:schemeClr val="tx2"/>
              </a:buClr>
              <a:defRPr sz="900">
                <a:solidFill>
                  <a:schemeClr val="tx1"/>
                </a:solidFill>
              </a:defRPr>
            </a:lvl2pPr>
            <a:lvl3pPr marL="225425" indent="-112713">
              <a:spcBef>
                <a:spcPts val="0"/>
              </a:spcBef>
              <a:buClr>
                <a:schemeClr val="tx2"/>
              </a:buClr>
              <a:defRPr sz="900">
                <a:solidFill>
                  <a:schemeClr val="tx1"/>
                </a:solidFill>
              </a:defRPr>
            </a:lvl3pPr>
            <a:lvl4pPr marL="339725" indent="-114300">
              <a:spcBef>
                <a:spcPts val="0"/>
              </a:spcBef>
              <a:buClr>
                <a:schemeClr val="tx2"/>
              </a:buClr>
              <a:defRPr sz="900"/>
            </a:lvl4pPr>
            <a:lvl5pPr marL="460375" indent="-120650">
              <a:spcBef>
                <a:spcPts val="0"/>
              </a:spcBef>
              <a:buClr>
                <a:schemeClr val="tx2"/>
              </a:buClr>
              <a:tabLst/>
              <a:defRPr sz="900"/>
            </a:lvl5pPr>
          </a:lstStyle>
          <a:p>
            <a:pPr lvl="0"/>
            <a:r>
              <a:rPr lang="en-US"/>
              <a:t>Insert Date Here</a:t>
            </a:r>
          </a:p>
        </p:txBody>
      </p:sp>
      <p:pic>
        <p:nvPicPr>
          <p:cNvPr id="8" name="Picture 7" descr="Monday night5.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6094413" y="3175"/>
            <a:ext cx="6094412" cy="68548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 Single content">
    <p:spTree>
      <p:nvGrpSpPr>
        <p:cNvPr id="1" name=""/>
        <p:cNvGrpSpPr/>
        <p:nvPr/>
      </p:nvGrpSpPr>
      <p:grpSpPr>
        <a:xfrm>
          <a:off x="0" y="0"/>
          <a:ext cx="0" cy="0"/>
          <a:chOff x="0" y="0"/>
          <a:chExt cx="0" cy="0"/>
        </a:xfrm>
      </p:grpSpPr>
      <p:sp>
        <p:nvSpPr>
          <p:cNvPr id="2" name="Title 1"/>
          <p:cNvSpPr>
            <a:spLocks noGrp="1"/>
          </p:cNvSpPr>
          <p:nvPr>
            <p:ph type="title"/>
          </p:nvPr>
        </p:nvSpPr>
        <p:spPr>
          <a:xfrm>
            <a:off x="388111" y="912309"/>
            <a:ext cx="11428413" cy="916491"/>
          </a:xfrm>
        </p:spPr>
        <p:txBody>
          <a:bodyPr/>
          <a:lstStyle/>
          <a:p>
            <a:r>
              <a:rPr lang="en-US"/>
              <a:t>Click to edit Master title style</a:t>
            </a:r>
          </a:p>
        </p:txBody>
      </p:sp>
      <p:sp>
        <p:nvSpPr>
          <p:cNvPr id="3" name="Content Placeholder 2"/>
          <p:cNvSpPr>
            <a:spLocks noGrp="1"/>
          </p:cNvSpPr>
          <p:nvPr>
            <p:ph idx="1" hasCustomPrompt="1"/>
          </p:nvPr>
        </p:nvSpPr>
        <p:spPr>
          <a:xfrm>
            <a:off x="388110" y="2464497"/>
            <a:ext cx="11428413" cy="3759897"/>
          </a:xfrm>
        </p:spPr>
        <p:txBody>
          <a:bodyPr tIns="0"/>
          <a:lstStyle>
            <a:lvl2pPr>
              <a:defRPr baseline="0"/>
            </a:lvl2pPr>
          </a:lstStyle>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0998200" y="6499831"/>
            <a:ext cx="809774" cy="120649"/>
          </a:xfrm>
        </p:spPr>
        <p:txBody>
          <a:bodyPr/>
          <a:lstStyle>
            <a:lvl1pPr>
              <a:defRPr b="1" i="0">
                <a:latin typeface="Arial"/>
                <a:cs typeface="Arial"/>
              </a:defRPr>
            </a:lvl1pPr>
          </a:lstStyle>
          <a:p>
            <a:fld id="{2DE7D08D-A2F3-454D-951E-AB1F975D59ED}" type="slidenum">
              <a:rPr lang="en-US" smtClean="0"/>
              <a:pPr/>
              <a:t>‹#›</a:t>
            </a:fld>
            <a:endParaRPr lang="en-US"/>
          </a:p>
        </p:txBody>
      </p:sp>
      <p:sp>
        <p:nvSpPr>
          <p:cNvPr id="13" name="Text Placeholder 12"/>
          <p:cNvSpPr>
            <a:spLocks noGrp="1"/>
          </p:cNvSpPr>
          <p:nvPr>
            <p:ph type="body" sz="quarter" idx="13"/>
          </p:nvPr>
        </p:nvSpPr>
        <p:spPr>
          <a:xfrm>
            <a:off x="388111" y="356542"/>
            <a:ext cx="3841750" cy="466351"/>
          </a:xfrm>
        </p:spPr>
        <p:txBody>
          <a:bodyPr tIns="0"/>
          <a:lstStyle>
            <a:lvl1pPr>
              <a:lnSpc>
                <a:spcPct val="100000"/>
              </a:lnSpc>
              <a:spcBef>
                <a:spcPts val="0"/>
              </a:spcBef>
              <a:defRPr sz="750"/>
            </a:lvl1pPr>
            <a:lvl2pPr marL="112713" indent="-112713">
              <a:lnSpc>
                <a:spcPct val="100000"/>
              </a:lnSpc>
              <a:spcBef>
                <a:spcPts val="0"/>
              </a:spcBef>
              <a:defRPr sz="750"/>
            </a:lvl2pPr>
            <a:lvl3pPr marL="225425" indent="-112713">
              <a:lnSpc>
                <a:spcPct val="100000"/>
              </a:lnSpc>
              <a:spcBef>
                <a:spcPts val="0"/>
              </a:spcBef>
              <a:defRPr sz="750"/>
            </a:lvl3pPr>
            <a:lvl4pPr marL="339725" indent="-114300">
              <a:lnSpc>
                <a:spcPct val="100000"/>
              </a:lnSpc>
              <a:spcBef>
                <a:spcPts val="0"/>
              </a:spcBef>
              <a:defRPr sz="900"/>
            </a:lvl4pPr>
            <a:lvl5pPr marL="460375" indent="-120650">
              <a:lnSpc>
                <a:spcPct val="100000"/>
              </a:lnSpc>
              <a:spcBef>
                <a:spcPts val="0"/>
              </a:spcBef>
              <a:defRPr sz="900"/>
            </a:lvl5pPr>
          </a:lstStyle>
          <a:p>
            <a:pPr lvl="0"/>
            <a:r>
              <a:rPr lang="en-US"/>
              <a:t>Click to edit Master text styles</a:t>
            </a:r>
          </a:p>
        </p:txBody>
      </p:sp>
    </p:spTree>
  </p:cSld>
  <p:clrMapOvr>
    <a:masterClrMapping/>
  </p:clrMapOvr>
  <p:extLst>
    <p:ext uri="{DCECCB84-F9BA-43D5-87BE-67443E8EF086}">
      <p15:sldGuideLst xmlns:p15="http://schemas.microsoft.com/office/powerpoint/2012/main">
        <p15:guide id="1" orient="horz" pos="4152" userDrawn="1">
          <p15:clr>
            <a:srgbClr val="FBAE40"/>
          </p15:clr>
        </p15:guide>
        <p15:guide id="2" pos="383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 Single content">
    <p:spTree>
      <p:nvGrpSpPr>
        <p:cNvPr id="1" name=""/>
        <p:cNvGrpSpPr/>
        <p:nvPr/>
      </p:nvGrpSpPr>
      <p:grpSpPr>
        <a:xfrm>
          <a:off x="0" y="0"/>
          <a:ext cx="0" cy="0"/>
          <a:chOff x="0" y="0"/>
          <a:chExt cx="0" cy="0"/>
        </a:xfrm>
      </p:grpSpPr>
      <p:sp>
        <p:nvSpPr>
          <p:cNvPr id="2" name="Title 1"/>
          <p:cNvSpPr>
            <a:spLocks noGrp="1"/>
          </p:cNvSpPr>
          <p:nvPr>
            <p:ph type="title"/>
          </p:nvPr>
        </p:nvSpPr>
        <p:spPr>
          <a:xfrm>
            <a:off x="388111" y="912309"/>
            <a:ext cx="11428413" cy="916491"/>
          </a:xfrm>
        </p:spPr>
        <p:txBody>
          <a:bodyPr/>
          <a:lstStyle/>
          <a:p>
            <a:r>
              <a:rPr lang="en-US"/>
              <a:t>Click to edit Master title style</a:t>
            </a:r>
          </a:p>
        </p:txBody>
      </p:sp>
      <p:sp>
        <p:nvSpPr>
          <p:cNvPr id="6" name="Slide Number Placeholder 5"/>
          <p:cNvSpPr>
            <a:spLocks noGrp="1"/>
          </p:cNvSpPr>
          <p:nvPr>
            <p:ph type="sldNum" sz="quarter" idx="12"/>
          </p:nvPr>
        </p:nvSpPr>
        <p:spPr>
          <a:xfrm>
            <a:off x="10998200" y="6499831"/>
            <a:ext cx="809774" cy="120649"/>
          </a:xfrm>
        </p:spPr>
        <p:txBody>
          <a:bodyPr/>
          <a:lstStyle>
            <a:lvl1pPr>
              <a:defRPr b="1" i="0">
                <a:latin typeface="Arial"/>
                <a:cs typeface="Arial"/>
              </a:defRPr>
            </a:lvl1pPr>
          </a:lstStyle>
          <a:p>
            <a:fld id="{2DE7D08D-A2F3-454D-951E-AB1F975D59ED}" type="slidenum">
              <a:rPr lang="en-US" smtClean="0"/>
              <a:pPr/>
              <a:t>‹#›</a:t>
            </a:fld>
            <a:endParaRPr lang="en-US"/>
          </a:p>
        </p:txBody>
      </p:sp>
      <p:sp>
        <p:nvSpPr>
          <p:cNvPr id="13" name="Text Placeholder 12"/>
          <p:cNvSpPr>
            <a:spLocks noGrp="1"/>
          </p:cNvSpPr>
          <p:nvPr>
            <p:ph type="body" sz="quarter" idx="13"/>
          </p:nvPr>
        </p:nvSpPr>
        <p:spPr>
          <a:xfrm>
            <a:off x="388111" y="356542"/>
            <a:ext cx="3841750" cy="466351"/>
          </a:xfrm>
        </p:spPr>
        <p:txBody>
          <a:bodyPr tIns="0"/>
          <a:lstStyle>
            <a:lvl1pPr>
              <a:lnSpc>
                <a:spcPct val="100000"/>
              </a:lnSpc>
              <a:spcBef>
                <a:spcPts val="0"/>
              </a:spcBef>
              <a:defRPr sz="750"/>
            </a:lvl1pPr>
            <a:lvl2pPr marL="112713" indent="-112713">
              <a:lnSpc>
                <a:spcPct val="100000"/>
              </a:lnSpc>
              <a:spcBef>
                <a:spcPts val="0"/>
              </a:spcBef>
              <a:defRPr sz="750"/>
            </a:lvl2pPr>
            <a:lvl3pPr marL="225425" indent="-112713">
              <a:lnSpc>
                <a:spcPct val="100000"/>
              </a:lnSpc>
              <a:spcBef>
                <a:spcPts val="0"/>
              </a:spcBef>
              <a:defRPr sz="750"/>
            </a:lvl3pPr>
            <a:lvl4pPr marL="339725" indent="-114300">
              <a:lnSpc>
                <a:spcPct val="100000"/>
              </a:lnSpc>
              <a:spcBef>
                <a:spcPts val="0"/>
              </a:spcBef>
              <a:defRPr sz="900"/>
            </a:lvl4pPr>
            <a:lvl5pPr marL="460375" indent="-120650">
              <a:lnSpc>
                <a:spcPct val="100000"/>
              </a:lnSpc>
              <a:spcBef>
                <a:spcPts val="0"/>
              </a:spcBef>
              <a:defRPr sz="900"/>
            </a:lvl5pPr>
          </a:lstStyle>
          <a:p>
            <a:pPr lvl="0"/>
            <a:r>
              <a:rPr lang="en-US"/>
              <a:t>Click to edit Master text styles</a:t>
            </a:r>
          </a:p>
        </p:txBody>
      </p:sp>
    </p:spTree>
    <p:extLst>
      <p:ext uri="{BB962C8B-B14F-4D97-AF65-F5344CB8AC3E}">
        <p14:creationId xmlns:p14="http://schemas.microsoft.com/office/powerpoint/2010/main" val="2868172886"/>
      </p:ext>
    </p:extLst>
  </p:cSld>
  <p:clrMapOvr>
    <a:masterClrMapping/>
  </p:clrMapOvr>
  <p:extLst>
    <p:ext uri="{DCECCB84-F9BA-43D5-87BE-67443E8EF086}">
      <p15:sldGuideLst xmlns:p15="http://schemas.microsoft.com/office/powerpoint/2012/main">
        <p15:guide id="1" orient="horz" pos="4152">
          <p15:clr>
            <a:srgbClr val="FBAE40"/>
          </p15:clr>
        </p15:guide>
        <p15:guide id="2" pos="383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 Contacts">
    <p:spTree>
      <p:nvGrpSpPr>
        <p:cNvPr id="1" name=""/>
        <p:cNvGrpSpPr/>
        <p:nvPr/>
      </p:nvGrpSpPr>
      <p:grpSpPr>
        <a:xfrm>
          <a:off x="0" y="0"/>
          <a:ext cx="0" cy="0"/>
          <a:chOff x="0" y="0"/>
          <a:chExt cx="0" cy="0"/>
        </a:xfrm>
      </p:grpSpPr>
      <p:sp>
        <p:nvSpPr>
          <p:cNvPr id="2" name="Title 1"/>
          <p:cNvSpPr>
            <a:spLocks noGrp="1"/>
          </p:cNvSpPr>
          <p:nvPr>
            <p:ph type="title"/>
          </p:nvPr>
        </p:nvSpPr>
        <p:spPr>
          <a:xfrm>
            <a:off x="388111" y="912309"/>
            <a:ext cx="11428413" cy="916491"/>
          </a:xfrm>
        </p:spPr>
        <p:txBody>
          <a:bodyPr/>
          <a:lstStyle/>
          <a:p>
            <a:r>
              <a:rPr lang="en-US"/>
              <a:t>Click to edit Master title style</a:t>
            </a:r>
          </a:p>
        </p:txBody>
      </p:sp>
      <p:sp>
        <p:nvSpPr>
          <p:cNvPr id="15" name="Text Placeholder 14"/>
          <p:cNvSpPr>
            <a:spLocks noGrp="1"/>
          </p:cNvSpPr>
          <p:nvPr>
            <p:ph type="body" sz="quarter" idx="14" hasCustomPrompt="1"/>
          </p:nvPr>
        </p:nvSpPr>
        <p:spPr>
          <a:xfrm>
            <a:off x="391918" y="3087146"/>
            <a:ext cx="1663894" cy="489737"/>
          </a:xfrm>
        </p:spPr>
        <p:txBody>
          <a:bodyPr tIns="0" anchor="b" anchorCtr="0"/>
          <a:lstStyle>
            <a:lvl1pPr>
              <a:lnSpc>
                <a:spcPct val="90000"/>
              </a:lnSpc>
              <a:spcBef>
                <a:spcPts val="500"/>
              </a:spcBef>
              <a:defRPr sz="13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dirty="0"/>
              <a:t>Insert Name</a:t>
            </a:r>
          </a:p>
        </p:txBody>
      </p:sp>
      <p:sp>
        <p:nvSpPr>
          <p:cNvPr id="21" name="Text Placeholder 20"/>
          <p:cNvSpPr>
            <a:spLocks noGrp="1"/>
          </p:cNvSpPr>
          <p:nvPr>
            <p:ph type="body" sz="quarter" idx="21" hasCustomPrompt="1"/>
          </p:nvPr>
        </p:nvSpPr>
        <p:spPr>
          <a:xfrm>
            <a:off x="392113" y="3592649"/>
            <a:ext cx="1663699" cy="861191"/>
          </a:xfrm>
        </p:spPr>
        <p:txBody>
          <a:bodyPr/>
          <a:lstStyle>
            <a:lvl1pPr>
              <a:lnSpc>
                <a:spcPct val="110000"/>
              </a:lnSpc>
              <a:spcBef>
                <a:spcPts val="0"/>
              </a:spcBef>
              <a:defRPr sz="1200" baseline="0"/>
            </a:lvl1pPr>
            <a:lvl2pPr marL="112713" indent="-112713">
              <a:lnSpc>
                <a:spcPct val="110000"/>
              </a:lnSpc>
              <a:spcBef>
                <a:spcPts val="0"/>
              </a:spcBef>
              <a:defRPr sz="1200"/>
            </a:lvl2pPr>
            <a:lvl3pPr marL="225425" indent="-112713">
              <a:lnSpc>
                <a:spcPct val="110000"/>
              </a:lnSpc>
              <a:spcBef>
                <a:spcPts val="0"/>
              </a:spcBef>
              <a:defRPr sz="1200"/>
            </a:lvl3pPr>
            <a:lvl4pPr marL="339725" indent="-114300">
              <a:lnSpc>
                <a:spcPct val="110000"/>
              </a:lnSpc>
              <a:spcBef>
                <a:spcPts val="0"/>
              </a:spcBef>
              <a:defRPr sz="1200"/>
            </a:lvl4pPr>
            <a:lvl5pPr marL="460375" indent="-120650">
              <a:lnSpc>
                <a:spcPct val="110000"/>
              </a:lnSpc>
              <a:spcBef>
                <a:spcPts val="0"/>
              </a:spcBef>
              <a:defRPr sz="1200"/>
            </a:lvl5pPr>
          </a:lstStyle>
          <a:p>
            <a:pPr lvl="0"/>
            <a:r>
              <a:rPr lang="en-US" dirty="0"/>
              <a:t>Insert title &amp; email address</a:t>
            </a:r>
          </a:p>
          <a:p>
            <a:pPr lvl="1"/>
            <a:r>
              <a:rPr lang="en-US" dirty="0"/>
              <a:t>Second level</a:t>
            </a:r>
          </a:p>
          <a:p>
            <a:pPr lvl="2"/>
            <a:r>
              <a:rPr lang="en-US" dirty="0"/>
              <a:t>Third level</a:t>
            </a:r>
          </a:p>
        </p:txBody>
      </p:sp>
      <p:sp>
        <p:nvSpPr>
          <p:cNvPr id="22" name="Text Placeholder 14"/>
          <p:cNvSpPr>
            <a:spLocks noGrp="1"/>
          </p:cNvSpPr>
          <p:nvPr>
            <p:ph type="body" sz="quarter" idx="22" hasCustomPrompt="1"/>
          </p:nvPr>
        </p:nvSpPr>
        <p:spPr>
          <a:xfrm>
            <a:off x="2297787" y="3087146"/>
            <a:ext cx="1663894" cy="489737"/>
          </a:xfrm>
        </p:spPr>
        <p:txBody>
          <a:bodyPr tIns="0" anchor="b" anchorCtr="0"/>
          <a:lstStyle>
            <a:lvl1pPr>
              <a:lnSpc>
                <a:spcPct val="90000"/>
              </a:lnSpc>
              <a:spcBef>
                <a:spcPts val="500"/>
              </a:spcBef>
              <a:defRPr sz="13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Name</a:t>
            </a:r>
          </a:p>
        </p:txBody>
      </p:sp>
      <p:sp>
        <p:nvSpPr>
          <p:cNvPr id="23" name="Text Placeholder 20"/>
          <p:cNvSpPr>
            <a:spLocks noGrp="1"/>
          </p:cNvSpPr>
          <p:nvPr>
            <p:ph type="body" sz="quarter" idx="23" hasCustomPrompt="1"/>
          </p:nvPr>
        </p:nvSpPr>
        <p:spPr>
          <a:xfrm>
            <a:off x="2297982" y="3592649"/>
            <a:ext cx="1663699" cy="861191"/>
          </a:xfrm>
        </p:spPr>
        <p:txBody>
          <a:bodyPr/>
          <a:lstStyle>
            <a:lvl1pPr>
              <a:lnSpc>
                <a:spcPct val="110000"/>
              </a:lnSpc>
              <a:spcBef>
                <a:spcPts val="0"/>
              </a:spcBef>
              <a:defRPr sz="1200" baseline="0"/>
            </a:lvl1pPr>
            <a:lvl2pPr marL="112713" indent="-112713">
              <a:lnSpc>
                <a:spcPct val="110000"/>
              </a:lnSpc>
              <a:spcBef>
                <a:spcPts val="0"/>
              </a:spcBef>
              <a:defRPr sz="1200"/>
            </a:lvl2pPr>
            <a:lvl3pPr marL="225425" indent="-112713">
              <a:lnSpc>
                <a:spcPct val="110000"/>
              </a:lnSpc>
              <a:spcBef>
                <a:spcPts val="0"/>
              </a:spcBef>
              <a:defRPr sz="1200"/>
            </a:lvl3pPr>
            <a:lvl4pPr marL="339725" indent="-114300">
              <a:lnSpc>
                <a:spcPct val="110000"/>
              </a:lnSpc>
              <a:spcBef>
                <a:spcPts val="0"/>
              </a:spcBef>
              <a:defRPr sz="1200"/>
            </a:lvl4pPr>
            <a:lvl5pPr marL="460375" indent="-120650">
              <a:lnSpc>
                <a:spcPct val="110000"/>
              </a:lnSpc>
              <a:spcBef>
                <a:spcPts val="0"/>
              </a:spcBef>
              <a:defRPr sz="1200"/>
            </a:lvl5pPr>
          </a:lstStyle>
          <a:p>
            <a:pPr lvl="0"/>
            <a:r>
              <a:rPr lang="en-US"/>
              <a:t>Insert title &amp; email address</a:t>
            </a:r>
          </a:p>
          <a:p>
            <a:pPr lvl="1"/>
            <a:r>
              <a:rPr lang="en-US"/>
              <a:t>Second level</a:t>
            </a:r>
          </a:p>
          <a:p>
            <a:pPr lvl="2"/>
            <a:r>
              <a:rPr lang="en-US"/>
              <a:t>Third level</a:t>
            </a:r>
          </a:p>
        </p:txBody>
      </p:sp>
      <p:sp>
        <p:nvSpPr>
          <p:cNvPr id="24" name="Text Placeholder 14"/>
          <p:cNvSpPr>
            <a:spLocks noGrp="1"/>
          </p:cNvSpPr>
          <p:nvPr>
            <p:ph type="body" sz="quarter" idx="24" hasCustomPrompt="1"/>
          </p:nvPr>
        </p:nvSpPr>
        <p:spPr>
          <a:xfrm>
            <a:off x="4203656" y="3087146"/>
            <a:ext cx="1663894" cy="489737"/>
          </a:xfrm>
        </p:spPr>
        <p:txBody>
          <a:bodyPr tIns="0" anchor="b" anchorCtr="0"/>
          <a:lstStyle>
            <a:lvl1pPr>
              <a:lnSpc>
                <a:spcPct val="90000"/>
              </a:lnSpc>
              <a:spcBef>
                <a:spcPts val="500"/>
              </a:spcBef>
              <a:defRPr sz="13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Name</a:t>
            </a:r>
          </a:p>
        </p:txBody>
      </p:sp>
      <p:sp>
        <p:nvSpPr>
          <p:cNvPr id="25" name="Text Placeholder 20"/>
          <p:cNvSpPr>
            <a:spLocks noGrp="1"/>
          </p:cNvSpPr>
          <p:nvPr>
            <p:ph type="body" sz="quarter" idx="25" hasCustomPrompt="1"/>
          </p:nvPr>
        </p:nvSpPr>
        <p:spPr>
          <a:xfrm>
            <a:off x="4203851" y="3592649"/>
            <a:ext cx="1663699" cy="861191"/>
          </a:xfrm>
        </p:spPr>
        <p:txBody>
          <a:bodyPr/>
          <a:lstStyle>
            <a:lvl1pPr>
              <a:lnSpc>
                <a:spcPct val="110000"/>
              </a:lnSpc>
              <a:spcBef>
                <a:spcPts val="0"/>
              </a:spcBef>
              <a:defRPr sz="1200" baseline="0"/>
            </a:lvl1pPr>
            <a:lvl2pPr marL="112713" indent="-112713">
              <a:lnSpc>
                <a:spcPct val="110000"/>
              </a:lnSpc>
              <a:spcBef>
                <a:spcPts val="0"/>
              </a:spcBef>
              <a:defRPr sz="1200"/>
            </a:lvl2pPr>
            <a:lvl3pPr marL="225425" indent="-112713">
              <a:lnSpc>
                <a:spcPct val="110000"/>
              </a:lnSpc>
              <a:spcBef>
                <a:spcPts val="0"/>
              </a:spcBef>
              <a:defRPr sz="1200"/>
            </a:lvl3pPr>
            <a:lvl4pPr marL="339725" indent="-114300">
              <a:lnSpc>
                <a:spcPct val="110000"/>
              </a:lnSpc>
              <a:spcBef>
                <a:spcPts val="0"/>
              </a:spcBef>
              <a:defRPr sz="1200"/>
            </a:lvl4pPr>
            <a:lvl5pPr marL="460375" indent="-120650">
              <a:lnSpc>
                <a:spcPct val="110000"/>
              </a:lnSpc>
              <a:spcBef>
                <a:spcPts val="0"/>
              </a:spcBef>
              <a:defRPr sz="1200"/>
            </a:lvl5pPr>
          </a:lstStyle>
          <a:p>
            <a:pPr lvl="0"/>
            <a:r>
              <a:rPr lang="en-US"/>
              <a:t>Insert title &amp; email address</a:t>
            </a:r>
          </a:p>
          <a:p>
            <a:pPr lvl="1"/>
            <a:r>
              <a:rPr lang="en-US"/>
              <a:t>Second level</a:t>
            </a:r>
          </a:p>
          <a:p>
            <a:pPr lvl="2"/>
            <a:r>
              <a:rPr lang="en-US"/>
              <a:t>Third level</a:t>
            </a:r>
          </a:p>
        </p:txBody>
      </p:sp>
      <p:sp>
        <p:nvSpPr>
          <p:cNvPr id="26" name="Text Placeholder 14"/>
          <p:cNvSpPr>
            <a:spLocks noGrp="1"/>
          </p:cNvSpPr>
          <p:nvPr>
            <p:ph type="body" sz="quarter" idx="26" hasCustomPrompt="1"/>
          </p:nvPr>
        </p:nvSpPr>
        <p:spPr>
          <a:xfrm>
            <a:off x="6109524" y="3087146"/>
            <a:ext cx="1663894" cy="489737"/>
          </a:xfrm>
        </p:spPr>
        <p:txBody>
          <a:bodyPr tIns="0" anchor="b" anchorCtr="0"/>
          <a:lstStyle>
            <a:lvl1pPr>
              <a:lnSpc>
                <a:spcPct val="90000"/>
              </a:lnSpc>
              <a:spcBef>
                <a:spcPts val="500"/>
              </a:spcBef>
              <a:defRPr sz="13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Name</a:t>
            </a:r>
          </a:p>
        </p:txBody>
      </p:sp>
      <p:sp>
        <p:nvSpPr>
          <p:cNvPr id="27" name="Text Placeholder 20"/>
          <p:cNvSpPr>
            <a:spLocks noGrp="1"/>
          </p:cNvSpPr>
          <p:nvPr>
            <p:ph type="body" sz="quarter" idx="27" hasCustomPrompt="1"/>
          </p:nvPr>
        </p:nvSpPr>
        <p:spPr>
          <a:xfrm>
            <a:off x="6109719" y="3592649"/>
            <a:ext cx="1663699" cy="861191"/>
          </a:xfrm>
        </p:spPr>
        <p:txBody>
          <a:bodyPr/>
          <a:lstStyle>
            <a:lvl1pPr>
              <a:lnSpc>
                <a:spcPct val="110000"/>
              </a:lnSpc>
              <a:spcBef>
                <a:spcPts val="0"/>
              </a:spcBef>
              <a:defRPr sz="1200" baseline="0"/>
            </a:lvl1pPr>
            <a:lvl2pPr marL="112713" indent="-112713">
              <a:lnSpc>
                <a:spcPct val="110000"/>
              </a:lnSpc>
              <a:spcBef>
                <a:spcPts val="0"/>
              </a:spcBef>
              <a:defRPr sz="1200"/>
            </a:lvl2pPr>
            <a:lvl3pPr marL="225425" indent="-112713">
              <a:lnSpc>
                <a:spcPct val="110000"/>
              </a:lnSpc>
              <a:spcBef>
                <a:spcPts val="0"/>
              </a:spcBef>
              <a:defRPr sz="1200"/>
            </a:lvl3pPr>
            <a:lvl4pPr marL="339725" indent="-114300">
              <a:lnSpc>
                <a:spcPct val="110000"/>
              </a:lnSpc>
              <a:spcBef>
                <a:spcPts val="0"/>
              </a:spcBef>
              <a:defRPr sz="1200"/>
            </a:lvl4pPr>
            <a:lvl5pPr marL="460375" indent="-120650">
              <a:lnSpc>
                <a:spcPct val="110000"/>
              </a:lnSpc>
              <a:spcBef>
                <a:spcPts val="0"/>
              </a:spcBef>
              <a:defRPr sz="1200"/>
            </a:lvl5pPr>
          </a:lstStyle>
          <a:p>
            <a:pPr lvl="0"/>
            <a:r>
              <a:rPr lang="en-US"/>
              <a:t>Insert title &amp; email address</a:t>
            </a:r>
          </a:p>
          <a:p>
            <a:pPr lvl="1"/>
            <a:r>
              <a:rPr lang="en-US"/>
              <a:t>Second level</a:t>
            </a:r>
          </a:p>
          <a:p>
            <a:pPr lvl="2"/>
            <a:r>
              <a:rPr lang="en-US"/>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163A7F3A-8594-48EA-BB0A-4682625225DD}"/>
              </a:ext>
            </a:extLst>
          </p:cNvPr>
          <p:cNvSpPr>
            <a:spLocks noGrp="1"/>
          </p:cNvSpPr>
          <p:nvPr>
            <p:ph type="body" sz="quarter" idx="11" hasCustomPrompt="1"/>
          </p:nvPr>
        </p:nvSpPr>
        <p:spPr>
          <a:xfrm>
            <a:off x="2293794" y="886611"/>
            <a:ext cx="7822749" cy="589264"/>
          </a:xfrm>
          <a:prstGeom prst="rect">
            <a:avLst/>
          </a:prstGeom>
        </p:spPr>
        <p:txBody>
          <a:bodyPr anchor="t">
            <a:normAutofit/>
          </a:bodyPr>
          <a:lstStyle>
            <a:lvl1pPr algn="l" defTabSz="914103" rtl="0" eaLnBrk="1" latinLnBrk="0" hangingPunct="1">
              <a:lnSpc>
                <a:spcPct val="90000"/>
              </a:lnSpc>
              <a:spcBef>
                <a:spcPct val="0"/>
              </a:spcBef>
              <a:buNone/>
              <a:defRPr lang="en-US" sz="3199" b="1" kern="1200" dirty="0" smtClean="0">
                <a:solidFill>
                  <a:srgbClr val="FF6A03"/>
                </a:solidFill>
                <a:latin typeface="Calibri" panose="020F0502020204030204" pitchFamily="34" charset="0"/>
                <a:ea typeface="+mj-ea"/>
                <a:cs typeface="Calibri" panose="020F0502020204030204" pitchFamily="34" charset="0"/>
              </a:defRPr>
            </a:lvl1pPr>
            <a:lvl2pPr marL="457052" indent="0">
              <a:buNone/>
              <a:defRPr sz="3199">
                <a:solidFill>
                  <a:srgbClr val="FF6A03"/>
                </a:solidFill>
              </a:defRPr>
            </a:lvl2pPr>
          </a:lstStyle>
          <a:p>
            <a:pPr lvl="0"/>
            <a:r>
              <a:rPr lang="en-US"/>
              <a:t>EDIT MASTER TEXT STYLES</a:t>
            </a:r>
          </a:p>
          <a:p>
            <a:pPr lvl="1"/>
            <a:endParaRPr lang="ro-RO"/>
          </a:p>
        </p:txBody>
      </p:sp>
      <p:sp>
        <p:nvSpPr>
          <p:cNvPr id="18" name="Text Placeholder 17">
            <a:extLst>
              <a:ext uri="{FF2B5EF4-FFF2-40B4-BE49-F238E27FC236}">
                <a16:creationId xmlns:a16="http://schemas.microsoft.com/office/drawing/2014/main" id="{EE356AC3-0E6E-439F-8B4D-BCD5BF6ADEDD}"/>
              </a:ext>
            </a:extLst>
          </p:cNvPr>
          <p:cNvSpPr>
            <a:spLocks noGrp="1"/>
          </p:cNvSpPr>
          <p:nvPr>
            <p:ph type="body" sz="quarter" idx="12"/>
          </p:nvPr>
        </p:nvSpPr>
        <p:spPr>
          <a:xfrm>
            <a:off x="2293792" y="2277980"/>
            <a:ext cx="9461759" cy="4283243"/>
          </a:xfrm>
          <a:prstGeom prst="rect">
            <a:avLst/>
          </a:prstGeom>
        </p:spPr>
        <p:txBody>
          <a:bodyPr>
            <a:normAutofit/>
          </a:bodyPr>
          <a:lstStyle>
            <a:lvl1pPr algn="just">
              <a:defRPr lang="en-US" sz="1999" kern="1200" dirty="0" smtClean="0">
                <a:solidFill>
                  <a:srgbClr val="012754"/>
                </a:solidFill>
                <a:latin typeface="Calibri" panose="020F0502020204030204" pitchFamily="34" charset="0"/>
                <a:ea typeface="+mn-ea"/>
                <a:cs typeface="Calibri" panose="020F0502020204030204" pitchFamily="34" charset="0"/>
              </a:defRPr>
            </a:lvl1pPr>
            <a:lvl2pPr>
              <a:defRPr lang="en-US" sz="2399" kern="1200" dirty="0" smtClean="0">
                <a:solidFill>
                  <a:schemeClr val="bg1"/>
                </a:solidFill>
                <a:latin typeface="Poppins" panose="02000000000000000000" pitchFamily="2" charset="0"/>
                <a:ea typeface="+mn-ea"/>
                <a:cs typeface="Poppins" panose="02000000000000000000" pitchFamily="2" charset="0"/>
              </a:defRPr>
            </a:lvl2pPr>
            <a:lvl3pPr>
              <a:defRPr lang="en-US" sz="2399" kern="1200" dirty="0" smtClean="0">
                <a:solidFill>
                  <a:schemeClr val="bg1"/>
                </a:solidFill>
                <a:latin typeface="Poppins" panose="02000000000000000000" pitchFamily="2" charset="0"/>
                <a:ea typeface="+mn-ea"/>
                <a:cs typeface="Poppins" panose="02000000000000000000" pitchFamily="2" charset="0"/>
              </a:defRPr>
            </a:lvl3pPr>
            <a:lvl4pPr>
              <a:defRPr lang="en-US" sz="2399" kern="1200" dirty="0" smtClean="0">
                <a:solidFill>
                  <a:schemeClr val="bg1"/>
                </a:solidFill>
                <a:latin typeface="Poppins" panose="02000000000000000000" pitchFamily="2" charset="0"/>
                <a:ea typeface="+mn-ea"/>
                <a:cs typeface="Poppins" panose="02000000000000000000" pitchFamily="2" charset="0"/>
              </a:defRPr>
            </a:lvl4pPr>
            <a:lvl5pPr>
              <a:defRPr lang="ro-RO" sz="2399" kern="1200" dirty="0" smtClean="0">
                <a:solidFill>
                  <a:schemeClr val="bg1"/>
                </a:solidFill>
                <a:latin typeface="Poppins" panose="02000000000000000000" pitchFamily="2" charset="0"/>
                <a:ea typeface="+mn-ea"/>
                <a:cs typeface="Poppins" panose="02000000000000000000" pitchFamily="2" charset="0"/>
              </a:defRPr>
            </a:lvl5pPr>
          </a:lstStyle>
          <a:p>
            <a:pPr lvl="0"/>
            <a:r>
              <a:rPr lang="en-US"/>
              <a:t>Edit Master text styles</a:t>
            </a:r>
          </a:p>
        </p:txBody>
      </p:sp>
      <p:sp>
        <p:nvSpPr>
          <p:cNvPr id="20" name="Text Placeholder 19">
            <a:extLst>
              <a:ext uri="{FF2B5EF4-FFF2-40B4-BE49-F238E27FC236}">
                <a16:creationId xmlns:a16="http://schemas.microsoft.com/office/drawing/2014/main" id="{4CB8E4FC-F7B8-4164-8257-BFF95638151D}"/>
              </a:ext>
            </a:extLst>
          </p:cNvPr>
          <p:cNvSpPr>
            <a:spLocks noGrp="1"/>
          </p:cNvSpPr>
          <p:nvPr>
            <p:ph type="body" sz="quarter" idx="13" hasCustomPrompt="1"/>
          </p:nvPr>
        </p:nvSpPr>
        <p:spPr>
          <a:xfrm>
            <a:off x="2293793" y="1620005"/>
            <a:ext cx="7822750" cy="321091"/>
          </a:xfrm>
          <a:prstGeom prst="rect">
            <a:avLst/>
          </a:prstGeom>
        </p:spPr>
        <p:txBody>
          <a:bodyPr/>
          <a:lstStyle>
            <a:lvl1pPr>
              <a:defRPr lang="en-US" sz="1999" b="1" kern="1200" dirty="0" smtClean="0">
                <a:solidFill>
                  <a:srgbClr val="012754"/>
                </a:solidFill>
                <a:latin typeface="Calibri" panose="020F0502020204030204" pitchFamily="34" charset="0"/>
                <a:ea typeface="+mn-ea"/>
                <a:cs typeface="Calibri" panose="020F0502020204030204" pitchFamily="34" charset="0"/>
              </a:defRPr>
            </a:lvl1pPr>
          </a:lstStyle>
          <a:p>
            <a:pPr lvl="0"/>
            <a:r>
              <a:rPr lang="en-US"/>
              <a:t>EDIT MASTER TEXT STYLES</a:t>
            </a:r>
          </a:p>
        </p:txBody>
      </p:sp>
    </p:spTree>
    <p:extLst>
      <p:ext uri="{BB962C8B-B14F-4D97-AF65-F5344CB8AC3E}">
        <p14:creationId xmlns:p14="http://schemas.microsoft.com/office/powerpoint/2010/main" val="1522823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 Statement">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47DB4F7A-04F5-492B-9F9C-9DCDBC31468B}"/>
              </a:ext>
            </a:extLst>
          </p:cNvPr>
          <p:cNvSpPr>
            <a:spLocks noGrp="1"/>
          </p:cNvSpPr>
          <p:nvPr>
            <p:ph type="body" sz="quarter" idx="12"/>
          </p:nvPr>
        </p:nvSpPr>
        <p:spPr>
          <a:xfrm>
            <a:off x="381002" y="2565129"/>
            <a:ext cx="3631905" cy="2201057"/>
          </a:xfrm>
          <a:prstGeom prst="rect">
            <a:avLst/>
          </a:prstGeom>
          <a:solidFill>
            <a:schemeClr val="accent2"/>
          </a:solidFill>
          <a:ln>
            <a:noFill/>
          </a:ln>
          <a:effectLst/>
        </p:spPr>
        <p:txBody>
          <a:bodyPr lIns="182880" tIns="182880" rIns="182880" bIns="182880" anchor="ctr"/>
          <a:lstStyle>
            <a:lvl1pPr marL="0" indent="0" algn="ctr">
              <a:lnSpc>
                <a:spcPct val="100000"/>
              </a:lnSpc>
              <a:spcBef>
                <a:spcPts val="0"/>
              </a:spcBef>
              <a:spcAft>
                <a:spcPts val="0"/>
              </a:spcAft>
              <a:buNone/>
              <a:defRPr sz="2799" b="1">
                <a:solidFill>
                  <a:schemeClr val="bg1"/>
                </a:solidFill>
                <a:latin typeface="+mj-lt"/>
              </a:defRPr>
            </a:lvl1pPr>
          </a:lstStyle>
          <a:p>
            <a:pPr lvl="0"/>
            <a:endParaRPr lang="en-US"/>
          </a:p>
        </p:txBody>
      </p:sp>
      <p:sp>
        <p:nvSpPr>
          <p:cNvPr id="4" name="Text Placeholder 7">
            <a:extLst>
              <a:ext uri="{FF2B5EF4-FFF2-40B4-BE49-F238E27FC236}">
                <a16:creationId xmlns:a16="http://schemas.microsoft.com/office/drawing/2014/main" id="{0904ADFB-3D8E-464B-AEAF-259637858CA6}"/>
              </a:ext>
            </a:extLst>
          </p:cNvPr>
          <p:cNvSpPr>
            <a:spLocks noGrp="1"/>
          </p:cNvSpPr>
          <p:nvPr>
            <p:ph type="body" sz="quarter" idx="14"/>
          </p:nvPr>
        </p:nvSpPr>
        <p:spPr>
          <a:xfrm>
            <a:off x="4280246" y="2565129"/>
            <a:ext cx="3629920" cy="2201057"/>
          </a:xfrm>
          <a:prstGeom prst="rect">
            <a:avLst/>
          </a:prstGeom>
          <a:solidFill>
            <a:schemeClr val="accent1"/>
          </a:solidFill>
          <a:ln>
            <a:noFill/>
          </a:ln>
          <a:effectLst/>
        </p:spPr>
        <p:txBody>
          <a:bodyPr lIns="182880" tIns="182880" rIns="182880" bIns="182880" anchor="ctr"/>
          <a:lstStyle>
            <a:lvl1pPr marL="0" indent="0" algn="ctr">
              <a:lnSpc>
                <a:spcPct val="100000"/>
              </a:lnSpc>
              <a:spcBef>
                <a:spcPts val="0"/>
              </a:spcBef>
              <a:spcAft>
                <a:spcPts val="0"/>
              </a:spcAft>
              <a:buNone/>
              <a:defRPr sz="2799" b="1">
                <a:solidFill>
                  <a:schemeClr val="bg1"/>
                </a:solidFill>
                <a:latin typeface="+mj-lt"/>
              </a:defRPr>
            </a:lvl1pPr>
          </a:lstStyle>
          <a:p>
            <a:pPr lvl="0"/>
            <a:endParaRPr lang="en-US"/>
          </a:p>
        </p:txBody>
      </p:sp>
      <p:sp>
        <p:nvSpPr>
          <p:cNvPr id="5" name="Text Placeholder 7">
            <a:extLst>
              <a:ext uri="{FF2B5EF4-FFF2-40B4-BE49-F238E27FC236}">
                <a16:creationId xmlns:a16="http://schemas.microsoft.com/office/drawing/2014/main" id="{3E25379D-0A79-4138-A194-901F857CFE35}"/>
              </a:ext>
            </a:extLst>
          </p:cNvPr>
          <p:cNvSpPr>
            <a:spLocks noGrp="1"/>
          </p:cNvSpPr>
          <p:nvPr>
            <p:ph type="body" sz="quarter" idx="16"/>
          </p:nvPr>
        </p:nvSpPr>
        <p:spPr>
          <a:xfrm>
            <a:off x="8177508" y="2565129"/>
            <a:ext cx="3631907" cy="2201057"/>
          </a:xfrm>
          <a:prstGeom prst="rect">
            <a:avLst/>
          </a:prstGeom>
          <a:solidFill>
            <a:schemeClr val="accent3"/>
          </a:solidFill>
          <a:ln>
            <a:noFill/>
          </a:ln>
          <a:effectLst/>
        </p:spPr>
        <p:txBody>
          <a:bodyPr lIns="182880" tIns="182880" rIns="182880" bIns="182880" anchor="ctr"/>
          <a:lstStyle>
            <a:lvl1pPr marL="0" indent="0" algn="ctr">
              <a:lnSpc>
                <a:spcPct val="100000"/>
              </a:lnSpc>
              <a:spcBef>
                <a:spcPts val="0"/>
              </a:spcBef>
              <a:spcAft>
                <a:spcPts val="0"/>
              </a:spcAft>
              <a:buNone/>
              <a:defRPr sz="2799" b="1">
                <a:solidFill>
                  <a:schemeClr val="bg1"/>
                </a:solidFill>
                <a:latin typeface="+mj-lt"/>
              </a:defRPr>
            </a:lvl1pPr>
          </a:lstStyle>
          <a:p>
            <a:pPr lvl="0"/>
            <a:endParaRPr lang="en-US"/>
          </a:p>
        </p:txBody>
      </p:sp>
      <p:sp>
        <p:nvSpPr>
          <p:cNvPr id="6" name="Title 5">
            <a:extLst>
              <a:ext uri="{FF2B5EF4-FFF2-40B4-BE49-F238E27FC236}">
                <a16:creationId xmlns:a16="http://schemas.microsoft.com/office/drawing/2014/main" id="{4F1F6B98-0C45-4BAB-86B0-EDAB9CA7B96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99537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9413" y="912309"/>
            <a:ext cx="11428412" cy="1143000"/>
          </a:xfrm>
          <a:prstGeom prst="rect">
            <a:avLst/>
          </a:prstGeom>
        </p:spPr>
        <p:txBody>
          <a:bodyPr vert="horz" lIns="0" tIns="0" rIns="0" bIns="0" rtlCol="0" anchor="t" anchorCtr="0">
            <a:noAutofit/>
          </a:bodyPr>
          <a:lstStyle/>
          <a:p>
            <a:endParaRPr lang="en-US"/>
          </a:p>
        </p:txBody>
      </p:sp>
      <p:sp>
        <p:nvSpPr>
          <p:cNvPr id="3" name="Text Placeholder 2"/>
          <p:cNvSpPr>
            <a:spLocks noGrp="1"/>
          </p:cNvSpPr>
          <p:nvPr>
            <p:ph type="body" idx="1"/>
          </p:nvPr>
        </p:nvSpPr>
        <p:spPr>
          <a:xfrm>
            <a:off x="379411" y="2464497"/>
            <a:ext cx="11428413" cy="3759897"/>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0998200" y="6520628"/>
            <a:ext cx="809774" cy="120649"/>
          </a:xfrm>
          <a:prstGeom prst="rect">
            <a:avLst/>
          </a:prstGeom>
        </p:spPr>
        <p:txBody>
          <a:bodyPr vert="horz" lIns="0" tIns="0" rIns="0" bIns="0" rtlCol="0" anchor="ctr"/>
          <a:lstStyle>
            <a:lvl1pPr algn="r">
              <a:defRPr sz="700" b="1" i="0">
                <a:solidFill>
                  <a:schemeClr val="tx1"/>
                </a:solidFill>
                <a:latin typeface="Arial"/>
                <a:cs typeface="Arial"/>
              </a:defRPr>
            </a:lvl1pPr>
          </a:lstStyle>
          <a:p>
            <a:fld id="{2DE7D08D-A2F3-454D-951E-AB1F975D59ED}" type="slidenum">
              <a:rPr lang="en-US" smtClean="0"/>
              <a:pPr/>
              <a:t>‹#›</a:t>
            </a:fld>
            <a:endParaRPr lang="en-US"/>
          </a:p>
        </p:txBody>
      </p:sp>
      <p:sp>
        <p:nvSpPr>
          <p:cNvPr id="4" name="TextBox 3">
            <a:extLst>
              <a:ext uri="{FF2B5EF4-FFF2-40B4-BE49-F238E27FC236}">
                <a16:creationId xmlns:a16="http://schemas.microsoft.com/office/drawing/2014/main" id="{179D8BD4-9BFF-2B45-A580-EF22EB00424E}"/>
              </a:ext>
            </a:extLst>
          </p:cNvPr>
          <p:cNvSpPr txBox="1"/>
          <p:nvPr userDrawn="1"/>
        </p:nvSpPr>
        <p:spPr>
          <a:xfrm>
            <a:off x="1198102" y="6441222"/>
            <a:ext cx="1765548" cy="200055"/>
          </a:xfrm>
          <a:prstGeom prst="rect">
            <a:avLst/>
          </a:prstGeom>
          <a:noFill/>
          <a:ln w="28575">
            <a:noFill/>
            <a:miter lim="800000"/>
            <a:headEnd/>
            <a:tailEnd/>
          </a:ln>
          <a:effectLst/>
        </p:spPr>
        <p:txBody>
          <a:bodyPr wrap="none" lIns="45720" rtlCol="0" anchor="ctr">
            <a:spAutoFit/>
          </a:bodyPr>
          <a:lstStyle/>
          <a:p>
            <a:pPr algn="l"/>
            <a:r>
              <a:rPr lang="en-US" sz="700" dirty="0"/>
              <a:t>© 2005 – 2021 UiPath All rights reserved</a:t>
            </a:r>
          </a:p>
        </p:txBody>
      </p:sp>
      <p:pic>
        <p:nvPicPr>
          <p:cNvPr id="7" name="Picture 6" descr="Logo sm.png">
            <a:extLst>
              <a:ext uri="{FF2B5EF4-FFF2-40B4-BE49-F238E27FC236}">
                <a16:creationId xmlns:a16="http://schemas.microsoft.com/office/drawing/2014/main" id="{FBEE2FDD-97A1-6441-BEF4-F9B70B7A9242}"/>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79413" y="6379909"/>
            <a:ext cx="713455" cy="253673"/>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69" r:id="rId2"/>
    <p:sldLayoutId id="2147483670" r:id="rId3"/>
    <p:sldLayoutId id="2147483656" r:id="rId4"/>
    <p:sldLayoutId id="2147483686" r:id="rId5"/>
    <p:sldLayoutId id="2147483687" r:id="rId6"/>
  </p:sldLayoutIdLst>
  <p:hf hdr="0" ftr="0" dt="0"/>
  <p:txStyles>
    <p:title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p:titleStyle>
    <p:body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uipath.highspot.com/items/5e986ae8a2e3a90459b72669?lfrm=srp.0"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academy.uipath.com/learningpath-detail/3011/3/0/3" TargetMode="External"/><Relationship Id="rId4" Type="http://schemas.openxmlformats.org/officeDocument/2006/relationships/hyperlink" Target="https://academy.uipath.com/learningpath-detail/3004/3/0/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notesSlide" Target="../notesSlides/notesSlide13.xml"/><Relationship Id="rId16" Type="http://schemas.openxmlformats.org/officeDocument/2006/relationships/image" Target="../media/image32.svg"/><Relationship Id="rId1" Type="http://schemas.openxmlformats.org/officeDocument/2006/relationships/slideLayout" Target="../slideLayouts/slideLayout5.xml"/><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Document Understanding</a:t>
            </a:r>
          </a:p>
        </p:txBody>
      </p:sp>
      <p:sp>
        <p:nvSpPr>
          <p:cNvPr id="8" name="Subtitle 7"/>
          <p:cNvSpPr>
            <a:spLocks noGrp="1"/>
          </p:cNvSpPr>
          <p:nvPr>
            <p:ph type="subTitle" idx="1"/>
          </p:nvPr>
        </p:nvSpPr>
        <p:spPr/>
        <p:txBody>
          <a:bodyPr>
            <a:normAutofit fontScale="92500" lnSpcReduction="10000"/>
          </a:bodyPr>
          <a:lstStyle/>
          <a:p>
            <a:r>
              <a:rPr lang="en-US" dirty="0"/>
              <a:t>Project Management</a:t>
            </a:r>
          </a:p>
          <a:p>
            <a:endParaRPr lang="en-US" dirty="0"/>
          </a:p>
          <a:p>
            <a:endParaRPr lang="en-US" dirty="0"/>
          </a:p>
          <a:p>
            <a:r>
              <a:rPr lang="en-US" sz="1500" dirty="0"/>
              <a:t>Presentation by Anthony Garcia</a:t>
            </a:r>
          </a:p>
          <a:p>
            <a:r>
              <a:rPr lang="en-US" sz="1500" dirty="0"/>
              <a:t>04/19/2021</a:t>
            </a:r>
          </a:p>
        </p:txBody>
      </p:sp>
    </p:spTree>
    <p:extLst>
      <p:ext uri="{BB962C8B-B14F-4D97-AF65-F5344CB8AC3E}">
        <p14:creationId xmlns:p14="http://schemas.microsoft.com/office/powerpoint/2010/main" val="2298042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85BA-149A-4032-B23C-43C579357482}"/>
              </a:ext>
            </a:extLst>
          </p:cNvPr>
          <p:cNvSpPr>
            <a:spLocks noGrp="1"/>
          </p:cNvSpPr>
          <p:nvPr>
            <p:ph type="title"/>
          </p:nvPr>
        </p:nvSpPr>
        <p:spPr/>
        <p:txBody>
          <a:bodyPr/>
          <a:lstStyle/>
          <a:p>
            <a:r>
              <a:rPr lang="en-US" dirty="0"/>
              <a:t>Where Do We Go From Here?</a:t>
            </a:r>
          </a:p>
        </p:txBody>
      </p:sp>
      <p:sp>
        <p:nvSpPr>
          <p:cNvPr id="4" name="Slide Number Placeholder 3">
            <a:extLst>
              <a:ext uri="{FF2B5EF4-FFF2-40B4-BE49-F238E27FC236}">
                <a16:creationId xmlns:a16="http://schemas.microsoft.com/office/drawing/2014/main" id="{B6FC89AC-4235-4129-A1B7-1FD95A202072}"/>
              </a:ext>
            </a:extLst>
          </p:cNvPr>
          <p:cNvSpPr>
            <a:spLocks noGrp="1"/>
          </p:cNvSpPr>
          <p:nvPr>
            <p:ph type="sldNum" sz="quarter" idx="12"/>
          </p:nvPr>
        </p:nvSpPr>
        <p:spPr/>
        <p:txBody>
          <a:bodyPr/>
          <a:lstStyle/>
          <a:p>
            <a:fld id="{2DE7D08D-A2F3-454D-951E-AB1F975D59ED}" type="slidenum">
              <a:rPr lang="en-US" smtClean="0"/>
              <a:pPr/>
              <a:t>10</a:t>
            </a:fld>
            <a:endParaRPr lang="en-US"/>
          </a:p>
        </p:txBody>
      </p:sp>
      <p:grpSp>
        <p:nvGrpSpPr>
          <p:cNvPr id="6" name="Group 5">
            <a:extLst>
              <a:ext uri="{FF2B5EF4-FFF2-40B4-BE49-F238E27FC236}">
                <a16:creationId xmlns:a16="http://schemas.microsoft.com/office/drawing/2014/main" id="{3D0B8AAB-0A18-B249-B671-DEE45508D5F9}"/>
              </a:ext>
            </a:extLst>
          </p:cNvPr>
          <p:cNvGrpSpPr/>
          <p:nvPr/>
        </p:nvGrpSpPr>
        <p:grpSpPr>
          <a:xfrm>
            <a:off x="388111" y="205607"/>
            <a:ext cx="3140042" cy="320753"/>
            <a:chOff x="388111" y="205607"/>
            <a:chExt cx="3140042" cy="320753"/>
          </a:xfrm>
        </p:grpSpPr>
        <p:pic>
          <p:nvPicPr>
            <p:cNvPr id="7" name="Picture 6" descr="A close up of a sign&#10;&#10;Description automatically generated">
              <a:extLst>
                <a:ext uri="{FF2B5EF4-FFF2-40B4-BE49-F238E27FC236}">
                  <a16:creationId xmlns:a16="http://schemas.microsoft.com/office/drawing/2014/main" id="{A263E49D-F7DF-2B4C-9602-693A8A8B3BC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88111" y="205607"/>
              <a:ext cx="815047" cy="289342"/>
            </a:xfrm>
            <a:prstGeom prst="rect">
              <a:avLst/>
            </a:prstGeom>
          </p:spPr>
        </p:pic>
        <p:sp>
          <p:nvSpPr>
            <p:cNvPr id="8" name="TextBox 7">
              <a:extLst>
                <a:ext uri="{FF2B5EF4-FFF2-40B4-BE49-F238E27FC236}">
                  <a16:creationId xmlns:a16="http://schemas.microsoft.com/office/drawing/2014/main" id="{FBDD0BE4-8C4D-5944-AA34-6AD762D39457}"/>
                </a:ext>
              </a:extLst>
            </p:cNvPr>
            <p:cNvSpPr txBox="1"/>
            <p:nvPr/>
          </p:nvSpPr>
          <p:spPr>
            <a:xfrm>
              <a:off x="1203158" y="218583"/>
              <a:ext cx="2324995" cy="307777"/>
            </a:xfrm>
            <a:prstGeom prst="rect">
              <a:avLst/>
            </a:prstGeom>
            <a:noFill/>
            <a:ln w="28575">
              <a:noFill/>
              <a:miter lim="800000"/>
              <a:headEnd/>
              <a:tailEnd/>
            </a:ln>
            <a:effectLst/>
          </p:spPr>
          <p:txBody>
            <a:bodyPr wrap="none" lIns="45720" rtlCol="0" anchor="ctr">
              <a:spAutoFit/>
            </a:bodyPr>
            <a:lstStyle/>
            <a:p>
              <a:pPr algn="l"/>
              <a:r>
                <a:rPr lang="en-US" sz="1400" b="1" dirty="0"/>
                <a:t>Document Understanding</a:t>
              </a:r>
            </a:p>
          </p:txBody>
        </p:sp>
      </p:grpSp>
      <p:cxnSp>
        <p:nvCxnSpPr>
          <p:cNvPr id="9" name="Straight Connector 8">
            <a:extLst>
              <a:ext uri="{FF2B5EF4-FFF2-40B4-BE49-F238E27FC236}">
                <a16:creationId xmlns:a16="http://schemas.microsoft.com/office/drawing/2014/main" id="{594ABDA5-5F0F-5D43-8C3B-8C5A572EB4B0}"/>
              </a:ext>
            </a:extLst>
          </p:cNvPr>
          <p:cNvCxnSpPr>
            <a:cxnSpLocks/>
          </p:cNvCxnSpPr>
          <p:nvPr/>
        </p:nvCxnSpPr>
        <p:spPr>
          <a:xfrm flipV="1">
            <a:off x="259878" y="594541"/>
            <a:ext cx="11690201" cy="2226"/>
          </a:xfrm>
          <a:prstGeom prst="line">
            <a:avLst/>
          </a:prstGeom>
          <a:ln w="12700" cap="flat" cmpd="sng" algn="ctr">
            <a:solidFill>
              <a:schemeClr val="bg1">
                <a:lumMod val="6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Rectangle 2">
            <a:extLst>
              <a:ext uri="{FF2B5EF4-FFF2-40B4-BE49-F238E27FC236}">
                <a16:creationId xmlns:a16="http://schemas.microsoft.com/office/drawing/2014/main" id="{7E7C7720-A1F5-4873-A976-2DD068EAE081}"/>
              </a:ext>
            </a:extLst>
          </p:cNvPr>
          <p:cNvSpPr txBox="1">
            <a:spLocks noChangeArrowheads="1"/>
          </p:cNvSpPr>
          <p:nvPr/>
        </p:nvSpPr>
        <p:spPr bwMode="gray">
          <a:xfrm>
            <a:off x="508686" y="1626426"/>
            <a:ext cx="1856969" cy="802692"/>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buFontTx/>
              <a:buNone/>
              <a:defRPr/>
            </a:pPr>
            <a:r>
              <a:rPr lang="en-US" sz="1200" b="1" kern="0" dirty="0">
                <a:solidFill>
                  <a:srgbClr val="FFFFFF"/>
                </a:solidFill>
                <a:cs typeface="Arial" panose="020B0604020202020204" pitchFamily="34" charset="0"/>
              </a:rPr>
              <a:t>DU Project Management Framework</a:t>
            </a:r>
          </a:p>
        </p:txBody>
      </p:sp>
      <p:sp>
        <p:nvSpPr>
          <p:cNvPr id="11" name="Rectangle 2">
            <a:extLst>
              <a:ext uri="{FF2B5EF4-FFF2-40B4-BE49-F238E27FC236}">
                <a16:creationId xmlns:a16="http://schemas.microsoft.com/office/drawing/2014/main" id="{11019541-4377-4141-9E37-FCD2702C466C}"/>
              </a:ext>
            </a:extLst>
          </p:cNvPr>
          <p:cNvSpPr txBox="1">
            <a:spLocks noChangeArrowheads="1"/>
          </p:cNvSpPr>
          <p:nvPr/>
        </p:nvSpPr>
        <p:spPr bwMode="gray">
          <a:xfrm>
            <a:off x="2745067" y="1626426"/>
            <a:ext cx="1856969" cy="802692"/>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buFontTx/>
              <a:buNone/>
              <a:defRPr/>
            </a:pPr>
            <a:r>
              <a:rPr lang="en-US" sz="1200" b="1" kern="0" dirty="0">
                <a:solidFill>
                  <a:srgbClr val="FFFFFF"/>
                </a:solidFill>
                <a:cs typeface="Arial" panose="020B0604020202020204" pitchFamily="34" charset="0"/>
              </a:rPr>
              <a:t>Document Understanding Framework</a:t>
            </a:r>
          </a:p>
        </p:txBody>
      </p:sp>
      <p:sp>
        <p:nvSpPr>
          <p:cNvPr id="12" name="Rectangle 2">
            <a:extLst>
              <a:ext uri="{FF2B5EF4-FFF2-40B4-BE49-F238E27FC236}">
                <a16:creationId xmlns:a16="http://schemas.microsoft.com/office/drawing/2014/main" id="{470C51BA-B429-4C6E-B22E-1510864CA6B8}"/>
              </a:ext>
            </a:extLst>
          </p:cNvPr>
          <p:cNvSpPr txBox="1">
            <a:spLocks noChangeArrowheads="1"/>
          </p:cNvSpPr>
          <p:nvPr/>
        </p:nvSpPr>
        <p:spPr bwMode="gray">
          <a:xfrm>
            <a:off x="5044414" y="1626426"/>
            <a:ext cx="1856969" cy="802692"/>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buFontTx/>
              <a:buNone/>
              <a:defRPr/>
            </a:pPr>
            <a:r>
              <a:rPr lang="en-US" sz="1200" b="1" kern="0" dirty="0">
                <a:solidFill>
                  <a:srgbClr val="FFFFFF"/>
                </a:solidFill>
                <a:cs typeface="Arial" panose="020B0604020202020204" pitchFamily="34" charset="0"/>
              </a:rPr>
              <a:t>Document Understanding BPO</a:t>
            </a:r>
          </a:p>
        </p:txBody>
      </p:sp>
      <p:sp>
        <p:nvSpPr>
          <p:cNvPr id="13" name="Rectangle 2">
            <a:extLst>
              <a:ext uri="{FF2B5EF4-FFF2-40B4-BE49-F238E27FC236}">
                <a16:creationId xmlns:a16="http://schemas.microsoft.com/office/drawing/2014/main" id="{42562C23-7B89-4756-8046-86DA8BD1AE9A}"/>
              </a:ext>
            </a:extLst>
          </p:cNvPr>
          <p:cNvSpPr txBox="1">
            <a:spLocks noChangeArrowheads="1"/>
          </p:cNvSpPr>
          <p:nvPr/>
        </p:nvSpPr>
        <p:spPr bwMode="gray">
          <a:xfrm>
            <a:off x="7343761" y="1626426"/>
            <a:ext cx="1856969" cy="802692"/>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buFontTx/>
              <a:buNone/>
              <a:defRPr/>
            </a:pPr>
            <a:r>
              <a:rPr lang="en-US" sz="1200" b="1" kern="0" dirty="0">
                <a:solidFill>
                  <a:srgbClr val="FFFFFF"/>
                </a:solidFill>
                <a:cs typeface="Arial" panose="020B0604020202020204" pitchFamily="34" charset="0"/>
              </a:rPr>
              <a:t>Document Understanding Derivative Project Expansion</a:t>
            </a:r>
          </a:p>
        </p:txBody>
      </p:sp>
      <p:sp>
        <p:nvSpPr>
          <p:cNvPr id="14" name="Rectangle 2">
            <a:extLst>
              <a:ext uri="{FF2B5EF4-FFF2-40B4-BE49-F238E27FC236}">
                <a16:creationId xmlns:a16="http://schemas.microsoft.com/office/drawing/2014/main" id="{1B710FF8-89D9-4F03-9337-7B4300FE278D}"/>
              </a:ext>
            </a:extLst>
          </p:cNvPr>
          <p:cNvSpPr txBox="1">
            <a:spLocks noChangeArrowheads="1"/>
          </p:cNvSpPr>
          <p:nvPr/>
        </p:nvSpPr>
        <p:spPr bwMode="gray">
          <a:xfrm>
            <a:off x="9443758" y="1626426"/>
            <a:ext cx="1856969" cy="802692"/>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buFontTx/>
              <a:buNone/>
              <a:defRPr/>
            </a:pPr>
            <a:r>
              <a:rPr lang="en-US" sz="1200" b="1" kern="0" dirty="0">
                <a:solidFill>
                  <a:srgbClr val="FFFFFF"/>
                </a:solidFill>
                <a:cs typeface="Arial" panose="020B0604020202020204" pitchFamily="34" charset="0"/>
              </a:rPr>
              <a:t>Document Understanding Partner Trainings Addition</a:t>
            </a:r>
          </a:p>
        </p:txBody>
      </p:sp>
      <p:sp>
        <p:nvSpPr>
          <p:cNvPr id="15" name="Rectangle 2">
            <a:extLst>
              <a:ext uri="{FF2B5EF4-FFF2-40B4-BE49-F238E27FC236}">
                <a16:creationId xmlns:a16="http://schemas.microsoft.com/office/drawing/2014/main" id="{538AAEFC-E92F-4EDD-89D0-6146FE955F8D}"/>
              </a:ext>
            </a:extLst>
          </p:cNvPr>
          <p:cNvSpPr txBox="1">
            <a:spLocks noChangeArrowheads="1"/>
          </p:cNvSpPr>
          <p:nvPr/>
        </p:nvSpPr>
        <p:spPr bwMode="gray">
          <a:xfrm>
            <a:off x="508686" y="2741889"/>
            <a:ext cx="1856969" cy="802692"/>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buFontTx/>
              <a:buNone/>
              <a:defRPr/>
            </a:pPr>
            <a:r>
              <a:rPr lang="en-US" sz="1200" b="1" kern="0" dirty="0">
                <a:solidFill>
                  <a:srgbClr val="FFFFFF"/>
                </a:solidFill>
                <a:cs typeface="Arial" panose="020B0604020202020204" pitchFamily="34" charset="0"/>
              </a:rPr>
              <a:t>Document Understanding Presales/Sales Knowledge Sharing</a:t>
            </a:r>
          </a:p>
        </p:txBody>
      </p:sp>
      <p:sp>
        <p:nvSpPr>
          <p:cNvPr id="16" name="Rectangle 2">
            <a:extLst>
              <a:ext uri="{FF2B5EF4-FFF2-40B4-BE49-F238E27FC236}">
                <a16:creationId xmlns:a16="http://schemas.microsoft.com/office/drawing/2014/main" id="{6280D3A8-9AE3-4AC7-B50A-847F1CB57C28}"/>
              </a:ext>
            </a:extLst>
          </p:cNvPr>
          <p:cNvSpPr txBox="1">
            <a:spLocks noChangeArrowheads="1"/>
          </p:cNvSpPr>
          <p:nvPr/>
        </p:nvSpPr>
        <p:spPr bwMode="gray">
          <a:xfrm>
            <a:off x="2745066" y="2741889"/>
            <a:ext cx="1856969" cy="802692"/>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buFontTx/>
              <a:buNone/>
              <a:defRPr/>
            </a:pPr>
            <a:r>
              <a:rPr lang="en-US" sz="1200" b="1" kern="0" dirty="0">
                <a:solidFill>
                  <a:srgbClr val="FFFFFF"/>
                </a:solidFill>
                <a:cs typeface="Arial" panose="020B0604020202020204" pitchFamily="34" charset="0"/>
              </a:rPr>
              <a:t>Document Understanding Marketing</a:t>
            </a:r>
          </a:p>
        </p:txBody>
      </p:sp>
      <p:sp>
        <p:nvSpPr>
          <p:cNvPr id="17" name="Rectangle 2">
            <a:extLst>
              <a:ext uri="{FF2B5EF4-FFF2-40B4-BE49-F238E27FC236}">
                <a16:creationId xmlns:a16="http://schemas.microsoft.com/office/drawing/2014/main" id="{FDEEC08B-E6B7-4C71-88AD-AE802CD75377}"/>
              </a:ext>
            </a:extLst>
          </p:cNvPr>
          <p:cNvSpPr txBox="1">
            <a:spLocks noChangeArrowheads="1"/>
          </p:cNvSpPr>
          <p:nvPr/>
        </p:nvSpPr>
        <p:spPr bwMode="gray">
          <a:xfrm>
            <a:off x="4981446" y="2791050"/>
            <a:ext cx="1856969" cy="802692"/>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buFontTx/>
              <a:buNone/>
              <a:defRPr/>
            </a:pPr>
            <a:r>
              <a:rPr lang="en-US" sz="1200" b="1" kern="0" dirty="0">
                <a:solidFill>
                  <a:srgbClr val="FFFFFF"/>
                </a:solidFill>
                <a:cs typeface="Arial" panose="020B0604020202020204" pitchFamily="34" charset="0"/>
              </a:rPr>
              <a:t>Document Understanding Product Feedback</a:t>
            </a:r>
          </a:p>
        </p:txBody>
      </p:sp>
    </p:spTree>
    <p:extLst>
      <p:ext uri="{BB962C8B-B14F-4D97-AF65-F5344CB8AC3E}">
        <p14:creationId xmlns:p14="http://schemas.microsoft.com/office/powerpoint/2010/main" val="366595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85BA-149A-4032-B23C-43C579357482}"/>
              </a:ext>
            </a:extLst>
          </p:cNvPr>
          <p:cNvSpPr>
            <a:spLocks noGrp="1"/>
          </p:cNvSpPr>
          <p:nvPr>
            <p:ph type="title"/>
          </p:nvPr>
        </p:nvSpPr>
        <p:spPr/>
        <p:txBody>
          <a:bodyPr/>
          <a:lstStyle/>
          <a:p>
            <a:r>
              <a:rPr lang="en-US" dirty="0"/>
              <a:t>References</a:t>
            </a:r>
            <a:br>
              <a:rPr lang="en-US" dirty="0"/>
            </a:br>
            <a:br>
              <a:rPr lang="en-US" dirty="0"/>
            </a:br>
            <a:r>
              <a:rPr lang="en-US" dirty="0"/>
              <a:t>Brainshark</a:t>
            </a:r>
          </a:p>
        </p:txBody>
      </p:sp>
      <p:pic>
        <p:nvPicPr>
          <p:cNvPr id="10" name="Content Placeholder 9">
            <a:extLst>
              <a:ext uri="{FF2B5EF4-FFF2-40B4-BE49-F238E27FC236}">
                <a16:creationId xmlns:a16="http://schemas.microsoft.com/office/drawing/2014/main" id="{6F7987FA-47F2-4D80-A729-1C5B461BBD1A}"/>
              </a:ext>
            </a:extLst>
          </p:cNvPr>
          <p:cNvPicPr>
            <a:picLocks noGrp="1" noChangeAspect="1"/>
          </p:cNvPicPr>
          <p:nvPr>
            <p:ph idx="1"/>
          </p:nvPr>
        </p:nvPicPr>
        <p:blipFill>
          <a:blip r:embed="rId2"/>
          <a:stretch>
            <a:fillRect/>
          </a:stretch>
        </p:blipFill>
        <p:spPr>
          <a:xfrm>
            <a:off x="380205" y="2045884"/>
            <a:ext cx="11428413" cy="3757149"/>
          </a:xfrm>
        </p:spPr>
      </p:pic>
      <p:sp>
        <p:nvSpPr>
          <p:cNvPr id="4" name="Slide Number Placeholder 3">
            <a:extLst>
              <a:ext uri="{FF2B5EF4-FFF2-40B4-BE49-F238E27FC236}">
                <a16:creationId xmlns:a16="http://schemas.microsoft.com/office/drawing/2014/main" id="{B6FC89AC-4235-4129-A1B7-1FD95A202072}"/>
              </a:ext>
            </a:extLst>
          </p:cNvPr>
          <p:cNvSpPr>
            <a:spLocks noGrp="1"/>
          </p:cNvSpPr>
          <p:nvPr>
            <p:ph type="sldNum" sz="quarter" idx="12"/>
          </p:nvPr>
        </p:nvSpPr>
        <p:spPr/>
        <p:txBody>
          <a:bodyPr/>
          <a:lstStyle/>
          <a:p>
            <a:fld id="{2DE7D08D-A2F3-454D-951E-AB1F975D59ED}" type="slidenum">
              <a:rPr lang="en-US" smtClean="0"/>
              <a:pPr/>
              <a:t>11</a:t>
            </a:fld>
            <a:endParaRPr lang="en-US"/>
          </a:p>
        </p:txBody>
      </p:sp>
      <p:grpSp>
        <p:nvGrpSpPr>
          <p:cNvPr id="6" name="Group 5">
            <a:extLst>
              <a:ext uri="{FF2B5EF4-FFF2-40B4-BE49-F238E27FC236}">
                <a16:creationId xmlns:a16="http://schemas.microsoft.com/office/drawing/2014/main" id="{3D0B8AAB-0A18-B249-B671-DEE45508D5F9}"/>
              </a:ext>
            </a:extLst>
          </p:cNvPr>
          <p:cNvGrpSpPr/>
          <p:nvPr/>
        </p:nvGrpSpPr>
        <p:grpSpPr>
          <a:xfrm>
            <a:off x="388111" y="205607"/>
            <a:ext cx="3140042" cy="320753"/>
            <a:chOff x="388111" y="205607"/>
            <a:chExt cx="3140042" cy="320753"/>
          </a:xfrm>
        </p:grpSpPr>
        <p:pic>
          <p:nvPicPr>
            <p:cNvPr id="7" name="Picture 6" descr="A close up of a sign&#10;&#10;Description automatically generated">
              <a:extLst>
                <a:ext uri="{FF2B5EF4-FFF2-40B4-BE49-F238E27FC236}">
                  <a16:creationId xmlns:a16="http://schemas.microsoft.com/office/drawing/2014/main" id="{A263E49D-F7DF-2B4C-9602-693A8A8B3BC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88111" y="205607"/>
              <a:ext cx="815047" cy="289342"/>
            </a:xfrm>
            <a:prstGeom prst="rect">
              <a:avLst/>
            </a:prstGeom>
          </p:spPr>
        </p:pic>
        <p:sp>
          <p:nvSpPr>
            <p:cNvPr id="8" name="TextBox 7">
              <a:extLst>
                <a:ext uri="{FF2B5EF4-FFF2-40B4-BE49-F238E27FC236}">
                  <a16:creationId xmlns:a16="http://schemas.microsoft.com/office/drawing/2014/main" id="{FBDD0BE4-8C4D-5944-AA34-6AD762D39457}"/>
                </a:ext>
              </a:extLst>
            </p:cNvPr>
            <p:cNvSpPr txBox="1"/>
            <p:nvPr/>
          </p:nvSpPr>
          <p:spPr>
            <a:xfrm>
              <a:off x="1203158" y="218583"/>
              <a:ext cx="2324995" cy="307777"/>
            </a:xfrm>
            <a:prstGeom prst="rect">
              <a:avLst/>
            </a:prstGeom>
            <a:noFill/>
            <a:ln w="28575">
              <a:noFill/>
              <a:miter lim="800000"/>
              <a:headEnd/>
              <a:tailEnd/>
            </a:ln>
            <a:effectLst/>
          </p:spPr>
          <p:txBody>
            <a:bodyPr wrap="none" lIns="45720" rtlCol="0" anchor="ctr">
              <a:spAutoFit/>
            </a:bodyPr>
            <a:lstStyle/>
            <a:p>
              <a:pPr algn="l"/>
              <a:r>
                <a:rPr lang="en-US" sz="1400" b="1" dirty="0"/>
                <a:t>Document Understanding</a:t>
              </a:r>
            </a:p>
          </p:txBody>
        </p:sp>
      </p:grpSp>
      <p:cxnSp>
        <p:nvCxnSpPr>
          <p:cNvPr id="9" name="Straight Connector 8">
            <a:extLst>
              <a:ext uri="{FF2B5EF4-FFF2-40B4-BE49-F238E27FC236}">
                <a16:creationId xmlns:a16="http://schemas.microsoft.com/office/drawing/2014/main" id="{594ABDA5-5F0F-5D43-8C3B-8C5A572EB4B0}"/>
              </a:ext>
            </a:extLst>
          </p:cNvPr>
          <p:cNvCxnSpPr>
            <a:cxnSpLocks/>
          </p:cNvCxnSpPr>
          <p:nvPr/>
        </p:nvCxnSpPr>
        <p:spPr>
          <a:xfrm flipV="1">
            <a:off x="259878" y="594541"/>
            <a:ext cx="11690201" cy="2226"/>
          </a:xfrm>
          <a:prstGeom prst="line">
            <a:avLst/>
          </a:prstGeom>
          <a:ln w="12700" cap="flat" cmpd="sng" algn="ctr">
            <a:solidFill>
              <a:schemeClr val="bg1">
                <a:lumMod val="6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0446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85BA-149A-4032-B23C-43C579357482}"/>
              </a:ext>
            </a:extLst>
          </p:cNvPr>
          <p:cNvSpPr>
            <a:spLocks noGrp="1"/>
          </p:cNvSpPr>
          <p:nvPr>
            <p:ph type="title"/>
          </p:nvPr>
        </p:nvSpPr>
        <p:spPr/>
        <p:txBody>
          <a:bodyPr/>
          <a:lstStyle/>
          <a:p>
            <a:r>
              <a:rPr lang="en-US" dirty="0"/>
              <a:t>References</a:t>
            </a:r>
            <a:br>
              <a:rPr lang="en-US" dirty="0"/>
            </a:br>
            <a:r>
              <a:rPr lang="en-US" dirty="0"/>
              <a:t>SLACK</a:t>
            </a:r>
          </a:p>
        </p:txBody>
      </p:sp>
      <p:sp>
        <p:nvSpPr>
          <p:cNvPr id="4" name="Slide Number Placeholder 3">
            <a:extLst>
              <a:ext uri="{FF2B5EF4-FFF2-40B4-BE49-F238E27FC236}">
                <a16:creationId xmlns:a16="http://schemas.microsoft.com/office/drawing/2014/main" id="{B6FC89AC-4235-4129-A1B7-1FD95A202072}"/>
              </a:ext>
            </a:extLst>
          </p:cNvPr>
          <p:cNvSpPr>
            <a:spLocks noGrp="1"/>
          </p:cNvSpPr>
          <p:nvPr>
            <p:ph type="sldNum" sz="quarter" idx="12"/>
          </p:nvPr>
        </p:nvSpPr>
        <p:spPr/>
        <p:txBody>
          <a:bodyPr/>
          <a:lstStyle/>
          <a:p>
            <a:fld id="{2DE7D08D-A2F3-454D-951E-AB1F975D59ED}" type="slidenum">
              <a:rPr lang="en-US" smtClean="0"/>
              <a:pPr/>
              <a:t>12</a:t>
            </a:fld>
            <a:endParaRPr lang="en-US"/>
          </a:p>
        </p:txBody>
      </p:sp>
      <p:grpSp>
        <p:nvGrpSpPr>
          <p:cNvPr id="6" name="Group 5">
            <a:extLst>
              <a:ext uri="{FF2B5EF4-FFF2-40B4-BE49-F238E27FC236}">
                <a16:creationId xmlns:a16="http://schemas.microsoft.com/office/drawing/2014/main" id="{3D0B8AAB-0A18-B249-B671-DEE45508D5F9}"/>
              </a:ext>
            </a:extLst>
          </p:cNvPr>
          <p:cNvGrpSpPr/>
          <p:nvPr/>
        </p:nvGrpSpPr>
        <p:grpSpPr>
          <a:xfrm>
            <a:off x="388111" y="205607"/>
            <a:ext cx="3140042" cy="320753"/>
            <a:chOff x="388111" y="205607"/>
            <a:chExt cx="3140042" cy="320753"/>
          </a:xfrm>
        </p:grpSpPr>
        <p:pic>
          <p:nvPicPr>
            <p:cNvPr id="7" name="Picture 6" descr="A close up of a sign&#10;&#10;Description automatically generated">
              <a:extLst>
                <a:ext uri="{FF2B5EF4-FFF2-40B4-BE49-F238E27FC236}">
                  <a16:creationId xmlns:a16="http://schemas.microsoft.com/office/drawing/2014/main" id="{A263E49D-F7DF-2B4C-9602-693A8A8B3BC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8111" y="205607"/>
              <a:ext cx="815047" cy="289342"/>
            </a:xfrm>
            <a:prstGeom prst="rect">
              <a:avLst/>
            </a:prstGeom>
          </p:spPr>
        </p:pic>
        <p:sp>
          <p:nvSpPr>
            <p:cNvPr id="8" name="TextBox 7">
              <a:extLst>
                <a:ext uri="{FF2B5EF4-FFF2-40B4-BE49-F238E27FC236}">
                  <a16:creationId xmlns:a16="http://schemas.microsoft.com/office/drawing/2014/main" id="{FBDD0BE4-8C4D-5944-AA34-6AD762D39457}"/>
                </a:ext>
              </a:extLst>
            </p:cNvPr>
            <p:cNvSpPr txBox="1"/>
            <p:nvPr/>
          </p:nvSpPr>
          <p:spPr>
            <a:xfrm>
              <a:off x="1203158" y="218583"/>
              <a:ext cx="2324995" cy="307777"/>
            </a:xfrm>
            <a:prstGeom prst="rect">
              <a:avLst/>
            </a:prstGeom>
            <a:noFill/>
            <a:ln w="28575">
              <a:noFill/>
              <a:miter lim="800000"/>
              <a:headEnd/>
              <a:tailEnd/>
            </a:ln>
            <a:effectLst/>
          </p:spPr>
          <p:txBody>
            <a:bodyPr wrap="none" lIns="45720" rtlCol="0" anchor="ctr">
              <a:spAutoFit/>
            </a:bodyPr>
            <a:lstStyle/>
            <a:p>
              <a:pPr algn="l"/>
              <a:r>
                <a:rPr lang="en-US" sz="1400" b="1" dirty="0"/>
                <a:t>Document Understanding</a:t>
              </a:r>
            </a:p>
          </p:txBody>
        </p:sp>
      </p:grpSp>
      <p:cxnSp>
        <p:nvCxnSpPr>
          <p:cNvPr id="9" name="Straight Connector 8">
            <a:extLst>
              <a:ext uri="{FF2B5EF4-FFF2-40B4-BE49-F238E27FC236}">
                <a16:creationId xmlns:a16="http://schemas.microsoft.com/office/drawing/2014/main" id="{594ABDA5-5F0F-5D43-8C3B-8C5A572EB4B0}"/>
              </a:ext>
            </a:extLst>
          </p:cNvPr>
          <p:cNvCxnSpPr>
            <a:cxnSpLocks/>
          </p:cNvCxnSpPr>
          <p:nvPr/>
        </p:nvCxnSpPr>
        <p:spPr>
          <a:xfrm flipV="1">
            <a:off x="259878" y="594541"/>
            <a:ext cx="11690201" cy="2226"/>
          </a:xfrm>
          <a:prstGeom prst="line">
            <a:avLst/>
          </a:prstGeom>
          <a:ln w="12700" cap="flat" cmpd="sng" algn="ctr">
            <a:solidFill>
              <a:schemeClr val="bg1">
                <a:lumMod val="6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aphicFrame>
        <p:nvGraphicFramePr>
          <p:cNvPr id="11" name="Table 11">
            <a:extLst>
              <a:ext uri="{FF2B5EF4-FFF2-40B4-BE49-F238E27FC236}">
                <a16:creationId xmlns:a16="http://schemas.microsoft.com/office/drawing/2014/main" id="{912C4C02-42D3-420D-9B0D-F15DADF4E179}"/>
              </a:ext>
            </a:extLst>
          </p:cNvPr>
          <p:cNvGraphicFramePr>
            <a:graphicFrameLocks noGrp="1"/>
          </p:cNvGraphicFramePr>
          <p:nvPr>
            <p:ph idx="1"/>
            <p:extLst>
              <p:ext uri="{D42A27DB-BD31-4B8C-83A1-F6EECF244321}">
                <p14:modId xmlns:p14="http://schemas.microsoft.com/office/powerpoint/2010/main" val="1407877247"/>
              </p:ext>
            </p:extLst>
          </p:nvPr>
        </p:nvGraphicFramePr>
        <p:xfrm>
          <a:off x="388112" y="1676219"/>
          <a:ext cx="11428412" cy="4587240"/>
        </p:xfrm>
        <a:graphic>
          <a:graphicData uri="http://schemas.openxmlformats.org/drawingml/2006/table">
            <a:tbl>
              <a:tblPr firstRow="1" bandRow="1">
                <a:tableStyleId>{5C22544A-7EE6-4342-B048-85BDC9FD1C3A}</a:tableStyleId>
              </a:tblPr>
              <a:tblGrid>
                <a:gridCol w="2857103">
                  <a:extLst>
                    <a:ext uri="{9D8B030D-6E8A-4147-A177-3AD203B41FA5}">
                      <a16:colId xmlns:a16="http://schemas.microsoft.com/office/drawing/2014/main" val="2688167723"/>
                    </a:ext>
                  </a:extLst>
                </a:gridCol>
                <a:gridCol w="2857103">
                  <a:extLst>
                    <a:ext uri="{9D8B030D-6E8A-4147-A177-3AD203B41FA5}">
                      <a16:colId xmlns:a16="http://schemas.microsoft.com/office/drawing/2014/main" val="2551051502"/>
                    </a:ext>
                  </a:extLst>
                </a:gridCol>
                <a:gridCol w="2857103">
                  <a:extLst>
                    <a:ext uri="{9D8B030D-6E8A-4147-A177-3AD203B41FA5}">
                      <a16:colId xmlns:a16="http://schemas.microsoft.com/office/drawing/2014/main" val="2614265287"/>
                    </a:ext>
                  </a:extLst>
                </a:gridCol>
                <a:gridCol w="2857103">
                  <a:extLst>
                    <a:ext uri="{9D8B030D-6E8A-4147-A177-3AD203B41FA5}">
                      <a16:colId xmlns:a16="http://schemas.microsoft.com/office/drawing/2014/main" val="2030356068"/>
                    </a:ext>
                  </a:extLst>
                </a:gridCol>
              </a:tblGrid>
              <a:tr h="370840">
                <a:tc>
                  <a:txBody>
                    <a:bodyPr/>
                    <a:lstStyle/>
                    <a:p>
                      <a:r>
                        <a:rPr lang="en-US" dirty="0"/>
                        <a:t>Primary</a:t>
                      </a:r>
                    </a:p>
                  </a:txBody>
                  <a:tcPr/>
                </a:tc>
                <a:tc>
                  <a:txBody>
                    <a:bodyPr/>
                    <a:lstStyle/>
                    <a:p>
                      <a:r>
                        <a:rPr lang="en-US" dirty="0"/>
                        <a:t>Other AI/DU Channels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Other AI/DU Channels</a:t>
                      </a:r>
                    </a:p>
                  </a:txBody>
                  <a:tcPr/>
                </a:tc>
                <a:tc>
                  <a:txBody>
                    <a:bodyPr/>
                    <a:lstStyle/>
                    <a:p>
                      <a:r>
                        <a:rPr lang="en-US" dirty="0"/>
                        <a:t>Projects</a:t>
                      </a:r>
                    </a:p>
                  </a:txBody>
                  <a:tcPr/>
                </a:tc>
                <a:extLst>
                  <a:ext uri="{0D108BD9-81ED-4DB2-BD59-A6C34878D82A}">
                    <a16:rowId xmlns:a16="http://schemas.microsoft.com/office/drawing/2014/main" val="1994145790"/>
                  </a:ext>
                </a:extLst>
              </a:tr>
              <a:tr h="370840">
                <a:tc>
                  <a:txBody>
                    <a:bodyPr/>
                    <a:lstStyle/>
                    <a:p>
                      <a:r>
                        <a:rPr lang="en-US" dirty="0"/>
                        <a:t>#help-documentunderstanding</a:t>
                      </a:r>
                    </a:p>
                  </a:txBody>
                  <a:tcPr/>
                </a:tc>
                <a:tc>
                  <a:txBody>
                    <a:bodyPr/>
                    <a:lstStyle/>
                    <a:p>
                      <a:r>
                        <a:rPr lang="en-US" dirty="0"/>
                        <a:t>#ai_fabric_ninjas</a:t>
                      </a:r>
                    </a:p>
                  </a:txBody>
                  <a:tcPr/>
                </a:tc>
                <a:tc>
                  <a:txBody>
                    <a:bodyPr/>
                    <a:lstStyle/>
                    <a:p>
                      <a:r>
                        <a:rPr lang="en-US" dirty="0"/>
                        <a:t>#du-activities-ux</a:t>
                      </a:r>
                    </a:p>
                  </a:txBody>
                  <a:tcPr/>
                </a:tc>
                <a:tc>
                  <a:txBody>
                    <a:bodyPr/>
                    <a:lstStyle/>
                    <a:p>
                      <a:r>
                        <a:rPr lang="en-US" dirty="0"/>
                        <a:t>#proj-novonordisk</a:t>
                      </a:r>
                    </a:p>
                  </a:txBody>
                  <a:tcPr/>
                </a:tc>
                <a:extLst>
                  <a:ext uri="{0D108BD9-81ED-4DB2-BD59-A6C34878D82A}">
                    <a16:rowId xmlns:a16="http://schemas.microsoft.com/office/drawing/2014/main" val="929661165"/>
                  </a:ext>
                </a:extLst>
              </a:tr>
              <a:tr h="370840">
                <a:tc>
                  <a:txBody>
                    <a:bodyPr/>
                    <a:lstStyle/>
                    <a:p>
                      <a:r>
                        <a:rPr lang="en-US" dirty="0"/>
                        <a:t>#help-aicenter</a:t>
                      </a:r>
                    </a:p>
                  </a:txBody>
                  <a:tcPr/>
                </a:tc>
                <a:tc>
                  <a:txBody>
                    <a:bodyPr/>
                    <a:lstStyle/>
                    <a:p>
                      <a:r>
                        <a:rPr lang="en-US" dirty="0"/>
                        <a:t>#du-cloud-infra</a:t>
                      </a:r>
                    </a:p>
                  </a:txBody>
                  <a:tcPr/>
                </a:tc>
                <a:tc>
                  <a:txBody>
                    <a:bodyPr/>
                    <a:lstStyle/>
                    <a:p>
                      <a:r>
                        <a:rPr lang="en-US" dirty="0"/>
                        <a:t>#du-activities-releases</a:t>
                      </a:r>
                    </a:p>
                  </a:txBody>
                  <a:tcPr/>
                </a:tc>
                <a:tc>
                  <a:txBody>
                    <a:bodyPr/>
                    <a:lstStyle/>
                    <a:p>
                      <a:r>
                        <a:rPr lang="en-US" dirty="0"/>
                        <a:t>#proj-pacific-dental</a:t>
                      </a:r>
                    </a:p>
                  </a:txBody>
                  <a:tcPr/>
                </a:tc>
                <a:extLst>
                  <a:ext uri="{0D108BD9-81ED-4DB2-BD59-A6C34878D82A}">
                    <a16:rowId xmlns:a16="http://schemas.microsoft.com/office/drawing/2014/main" val="3345469102"/>
                  </a:ext>
                </a:extLst>
              </a:tr>
              <a:tr h="370840">
                <a:tc>
                  <a:txBody>
                    <a:bodyPr/>
                    <a:lstStyle/>
                    <a:p>
                      <a:r>
                        <a:rPr lang="en-US" dirty="0"/>
                        <a:t>[Teams/Framework]</a:t>
                      </a:r>
                    </a:p>
                  </a:txBody>
                  <a:tcPr/>
                </a:tc>
                <a:tc>
                  <a:txBody>
                    <a:bodyPr/>
                    <a:lstStyle/>
                    <a:p>
                      <a:r>
                        <a:rPr lang="en-US" dirty="0"/>
                        <a:t>#du-cloud</a:t>
                      </a:r>
                    </a:p>
                  </a:txBody>
                  <a:tcPr/>
                </a:tc>
                <a:tc>
                  <a:txBody>
                    <a:bodyPr/>
                    <a:lstStyle/>
                    <a:p>
                      <a:endParaRPr lang="en-US"/>
                    </a:p>
                  </a:txBody>
                  <a:tcPr/>
                </a:tc>
                <a:tc>
                  <a:txBody>
                    <a:bodyPr/>
                    <a:lstStyle/>
                    <a:p>
                      <a:r>
                        <a:rPr lang="en-US" dirty="0"/>
                        <a:t>#du-nissan-solution</a:t>
                      </a:r>
                    </a:p>
                  </a:txBody>
                  <a:tcPr/>
                </a:tc>
                <a:extLst>
                  <a:ext uri="{0D108BD9-81ED-4DB2-BD59-A6C34878D82A}">
                    <a16:rowId xmlns:a16="http://schemas.microsoft.com/office/drawing/2014/main" val="4175606140"/>
                  </a:ext>
                </a:extLst>
              </a:tr>
              <a:tr h="370840">
                <a:tc>
                  <a:txBody>
                    <a:bodyPr/>
                    <a:lstStyle/>
                    <a:p>
                      <a:r>
                        <a:rPr lang="en-US" dirty="0"/>
                        <a:t>#document-framework-india</a:t>
                      </a:r>
                    </a:p>
                  </a:txBody>
                  <a:tcPr/>
                </a:tc>
                <a:tc>
                  <a:txBody>
                    <a:bodyPr/>
                    <a:lstStyle/>
                    <a:p>
                      <a:r>
                        <a:rPr lang="en-US" dirty="0"/>
                        <a:t>#du-automation-efforts</a:t>
                      </a:r>
                    </a:p>
                  </a:txBody>
                  <a:tcPr/>
                </a:tc>
                <a:tc>
                  <a:txBody>
                    <a:bodyPr/>
                    <a:lstStyle/>
                    <a:p>
                      <a:r>
                        <a:rPr lang="en-US" dirty="0"/>
                        <a:t>#du-on-aifabric</a:t>
                      </a:r>
                    </a:p>
                  </a:txBody>
                  <a:tcPr/>
                </a:tc>
                <a:tc>
                  <a:txBody>
                    <a:bodyPr/>
                    <a:lstStyle/>
                    <a:p>
                      <a:r>
                        <a:rPr lang="en-US" dirty="0"/>
                        <a:t>#proj-aif-on-aks-pepsi</a:t>
                      </a:r>
                    </a:p>
                  </a:txBody>
                  <a:tcPr/>
                </a:tc>
                <a:extLst>
                  <a:ext uri="{0D108BD9-81ED-4DB2-BD59-A6C34878D82A}">
                    <a16:rowId xmlns:a16="http://schemas.microsoft.com/office/drawing/2014/main" val="3714722320"/>
                  </a:ext>
                </a:extLst>
              </a:tr>
              <a:tr h="370840">
                <a:tc>
                  <a:txBody>
                    <a:bodyPr/>
                    <a:lstStyle/>
                    <a:p>
                      <a:r>
                        <a:rPr lang="en-US" dirty="0"/>
                        <a:t>#emea-documentprocessing-team</a:t>
                      </a:r>
                    </a:p>
                  </a:txBody>
                  <a:tcPr/>
                </a:tc>
                <a:tc>
                  <a:txBody>
                    <a:bodyPr/>
                    <a:lstStyle/>
                    <a:p>
                      <a:r>
                        <a:rPr lang="en-US" dirty="0"/>
                        <a:t>#du-app</a:t>
                      </a:r>
                    </a:p>
                  </a:txBody>
                  <a:tcPr/>
                </a:tc>
                <a:tc>
                  <a:txBody>
                    <a:bodyPr/>
                    <a:lstStyle/>
                    <a:p>
                      <a:r>
                        <a:rPr lang="en-US" dirty="0"/>
                        <a:t>[Kubernetes OEM]</a:t>
                      </a:r>
                    </a:p>
                  </a:txBody>
                  <a:tcPr/>
                </a:tc>
                <a:tc>
                  <a:txBody>
                    <a:bodyPr/>
                    <a:lstStyle/>
                    <a:p>
                      <a:r>
                        <a:rPr lang="en-US" dirty="0"/>
                        <a:t>#intel_document_understanding</a:t>
                      </a:r>
                    </a:p>
                  </a:txBody>
                  <a:tcPr/>
                </a:tc>
                <a:extLst>
                  <a:ext uri="{0D108BD9-81ED-4DB2-BD59-A6C34878D82A}">
                    <a16:rowId xmlns:a16="http://schemas.microsoft.com/office/drawing/2014/main" val="1118670691"/>
                  </a:ext>
                </a:extLst>
              </a:tr>
              <a:tr h="370840">
                <a:tc>
                  <a:txBody>
                    <a:bodyPr/>
                    <a:lstStyle/>
                    <a:p>
                      <a:r>
                        <a:rPr lang="en-US" dirty="0"/>
                        <a:t>#du-framework</a:t>
                      </a:r>
                    </a:p>
                  </a:txBody>
                  <a:tcPr/>
                </a:tc>
                <a:tc>
                  <a:txBody>
                    <a:bodyPr/>
                    <a:lstStyle/>
                    <a:p>
                      <a:r>
                        <a:rPr lang="en-US" dirty="0"/>
                        <a:t>#du-aif-testing-pipelines</a:t>
                      </a:r>
                    </a:p>
                  </a:txBody>
                  <a:tcPr/>
                </a:tc>
                <a:tc>
                  <a:txBody>
                    <a:bodyPr/>
                    <a:lstStyle/>
                    <a:p>
                      <a:r>
                        <a:rPr lang="en-US" dirty="0"/>
                        <a:t>#partner-replicated</a:t>
                      </a:r>
                    </a:p>
                  </a:txBody>
                  <a:tcPr/>
                </a:tc>
                <a:tc>
                  <a:txBody>
                    <a:bodyPr/>
                    <a:lstStyle/>
                    <a:p>
                      <a:r>
                        <a:rPr lang="en-US" dirty="0"/>
                        <a:t>#ici-document-understanding</a:t>
                      </a:r>
                    </a:p>
                  </a:txBody>
                  <a:tcPr/>
                </a:tc>
                <a:extLst>
                  <a:ext uri="{0D108BD9-81ED-4DB2-BD59-A6C34878D82A}">
                    <a16:rowId xmlns:a16="http://schemas.microsoft.com/office/drawing/2014/main" val="1868857793"/>
                  </a:ext>
                </a:extLst>
              </a:tr>
              <a:tr h="370840">
                <a:tc>
                  <a:txBody>
                    <a:bodyPr/>
                    <a:lstStyle/>
                    <a:p>
                      <a:endParaRPr lang="en-US" dirty="0"/>
                    </a:p>
                  </a:txBody>
                  <a:tcPr/>
                </a:tc>
                <a:tc>
                  <a:txBody>
                    <a:bodyPr/>
                    <a:lstStyle/>
                    <a:p>
                      <a:r>
                        <a:rPr lang="en-US" dirty="0"/>
                        <a:t>#du-aif-multiregion-support</a:t>
                      </a:r>
                    </a:p>
                  </a:txBody>
                  <a:tcPr/>
                </a:tc>
                <a:tc>
                  <a:txBody>
                    <a:bodyPr/>
                    <a:lstStyle/>
                    <a:p>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#proj-bfsi-du-aif</a:t>
                      </a:r>
                    </a:p>
                    <a:p>
                      <a:endParaRPr lang="en-US" dirty="0"/>
                    </a:p>
                  </a:txBody>
                  <a:tcPr/>
                </a:tc>
                <a:extLst>
                  <a:ext uri="{0D108BD9-81ED-4DB2-BD59-A6C34878D82A}">
                    <a16:rowId xmlns:a16="http://schemas.microsoft.com/office/drawing/2014/main" val="3269901313"/>
                  </a:ext>
                </a:extLst>
              </a:tr>
            </a:tbl>
          </a:graphicData>
        </a:graphic>
      </p:graphicFrame>
    </p:spTree>
    <p:extLst>
      <p:ext uri="{BB962C8B-B14F-4D97-AF65-F5344CB8AC3E}">
        <p14:creationId xmlns:p14="http://schemas.microsoft.com/office/powerpoint/2010/main" val="427255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85BA-149A-4032-B23C-43C579357482}"/>
              </a:ext>
            </a:extLst>
          </p:cNvPr>
          <p:cNvSpPr>
            <a:spLocks noGrp="1"/>
          </p:cNvSpPr>
          <p:nvPr>
            <p:ph type="title"/>
          </p:nvPr>
        </p:nvSpPr>
        <p:spPr/>
        <p:txBody>
          <a:bodyPr/>
          <a:lstStyle/>
          <a:p>
            <a:r>
              <a:rPr lang="en-US" dirty="0"/>
              <a:t>References</a:t>
            </a:r>
            <a:br>
              <a:rPr lang="en-US" dirty="0"/>
            </a:br>
            <a:r>
              <a:rPr lang="en-US" dirty="0" err="1"/>
              <a:t>Highspot</a:t>
            </a:r>
            <a:r>
              <a:rPr lang="en-US" dirty="0"/>
              <a:t> / Academy / Forum</a:t>
            </a:r>
          </a:p>
        </p:txBody>
      </p:sp>
      <p:sp>
        <p:nvSpPr>
          <p:cNvPr id="4" name="Slide Number Placeholder 3">
            <a:extLst>
              <a:ext uri="{FF2B5EF4-FFF2-40B4-BE49-F238E27FC236}">
                <a16:creationId xmlns:a16="http://schemas.microsoft.com/office/drawing/2014/main" id="{B6FC89AC-4235-4129-A1B7-1FD95A202072}"/>
              </a:ext>
            </a:extLst>
          </p:cNvPr>
          <p:cNvSpPr>
            <a:spLocks noGrp="1"/>
          </p:cNvSpPr>
          <p:nvPr>
            <p:ph type="sldNum" sz="quarter" idx="12"/>
          </p:nvPr>
        </p:nvSpPr>
        <p:spPr/>
        <p:txBody>
          <a:bodyPr/>
          <a:lstStyle/>
          <a:p>
            <a:fld id="{2DE7D08D-A2F3-454D-951E-AB1F975D59ED}" type="slidenum">
              <a:rPr lang="en-US" smtClean="0"/>
              <a:pPr/>
              <a:t>13</a:t>
            </a:fld>
            <a:endParaRPr lang="en-US"/>
          </a:p>
        </p:txBody>
      </p:sp>
      <p:grpSp>
        <p:nvGrpSpPr>
          <p:cNvPr id="6" name="Group 5">
            <a:extLst>
              <a:ext uri="{FF2B5EF4-FFF2-40B4-BE49-F238E27FC236}">
                <a16:creationId xmlns:a16="http://schemas.microsoft.com/office/drawing/2014/main" id="{3D0B8AAB-0A18-B249-B671-DEE45508D5F9}"/>
              </a:ext>
            </a:extLst>
          </p:cNvPr>
          <p:cNvGrpSpPr/>
          <p:nvPr/>
        </p:nvGrpSpPr>
        <p:grpSpPr>
          <a:xfrm>
            <a:off x="388111" y="205607"/>
            <a:ext cx="3140042" cy="320753"/>
            <a:chOff x="388111" y="205607"/>
            <a:chExt cx="3140042" cy="320753"/>
          </a:xfrm>
        </p:grpSpPr>
        <p:pic>
          <p:nvPicPr>
            <p:cNvPr id="7" name="Picture 6" descr="A close up of a sign&#10;&#10;Description automatically generated">
              <a:extLst>
                <a:ext uri="{FF2B5EF4-FFF2-40B4-BE49-F238E27FC236}">
                  <a16:creationId xmlns:a16="http://schemas.microsoft.com/office/drawing/2014/main" id="{A263E49D-F7DF-2B4C-9602-693A8A8B3BC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8111" y="205607"/>
              <a:ext cx="815047" cy="289342"/>
            </a:xfrm>
            <a:prstGeom prst="rect">
              <a:avLst/>
            </a:prstGeom>
          </p:spPr>
        </p:pic>
        <p:sp>
          <p:nvSpPr>
            <p:cNvPr id="8" name="TextBox 7">
              <a:extLst>
                <a:ext uri="{FF2B5EF4-FFF2-40B4-BE49-F238E27FC236}">
                  <a16:creationId xmlns:a16="http://schemas.microsoft.com/office/drawing/2014/main" id="{FBDD0BE4-8C4D-5944-AA34-6AD762D39457}"/>
                </a:ext>
              </a:extLst>
            </p:cNvPr>
            <p:cNvSpPr txBox="1"/>
            <p:nvPr/>
          </p:nvSpPr>
          <p:spPr>
            <a:xfrm>
              <a:off x="1203158" y="218583"/>
              <a:ext cx="2324995" cy="307777"/>
            </a:xfrm>
            <a:prstGeom prst="rect">
              <a:avLst/>
            </a:prstGeom>
            <a:noFill/>
            <a:ln w="28575">
              <a:noFill/>
              <a:miter lim="800000"/>
              <a:headEnd/>
              <a:tailEnd/>
            </a:ln>
            <a:effectLst/>
          </p:spPr>
          <p:txBody>
            <a:bodyPr wrap="none" lIns="45720" rtlCol="0" anchor="ctr">
              <a:spAutoFit/>
            </a:bodyPr>
            <a:lstStyle/>
            <a:p>
              <a:pPr algn="l"/>
              <a:r>
                <a:rPr lang="en-US" sz="1400" b="1" dirty="0"/>
                <a:t>Document Understanding</a:t>
              </a:r>
            </a:p>
          </p:txBody>
        </p:sp>
      </p:grpSp>
      <p:cxnSp>
        <p:nvCxnSpPr>
          <p:cNvPr id="9" name="Straight Connector 8">
            <a:extLst>
              <a:ext uri="{FF2B5EF4-FFF2-40B4-BE49-F238E27FC236}">
                <a16:creationId xmlns:a16="http://schemas.microsoft.com/office/drawing/2014/main" id="{594ABDA5-5F0F-5D43-8C3B-8C5A572EB4B0}"/>
              </a:ext>
            </a:extLst>
          </p:cNvPr>
          <p:cNvCxnSpPr>
            <a:cxnSpLocks/>
          </p:cNvCxnSpPr>
          <p:nvPr/>
        </p:nvCxnSpPr>
        <p:spPr>
          <a:xfrm flipV="1">
            <a:off x="259878" y="594541"/>
            <a:ext cx="11690201" cy="2226"/>
          </a:xfrm>
          <a:prstGeom prst="line">
            <a:avLst/>
          </a:prstGeom>
          <a:ln w="12700" cap="flat" cmpd="sng" algn="ctr">
            <a:solidFill>
              <a:schemeClr val="bg1">
                <a:lumMod val="6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aphicFrame>
        <p:nvGraphicFramePr>
          <p:cNvPr id="10" name="Table 11">
            <a:extLst>
              <a:ext uri="{FF2B5EF4-FFF2-40B4-BE49-F238E27FC236}">
                <a16:creationId xmlns:a16="http://schemas.microsoft.com/office/drawing/2014/main" id="{BF40B371-7E82-443A-BB8B-23E418C8AE89}"/>
              </a:ext>
            </a:extLst>
          </p:cNvPr>
          <p:cNvGraphicFramePr>
            <a:graphicFrameLocks noGrp="1"/>
          </p:cNvGraphicFramePr>
          <p:nvPr>
            <p:ph idx="1"/>
            <p:extLst>
              <p:ext uri="{D42A27DB-BD31-4B8C-83A1-F6EECF244321}">
                <p14:modId xmlns:p14="http://schemas.microsoft.com/office/powerpoint/2010/main" val="914969746"/>
              </p:ext>
            </p:extLst>
          </p:nvPr>
        </p:nvGraphicFramePr>
        <p:xfrm>
          <a:off x="387350" y="2463800"/>
          <a:ext cx="11428413" cy="1854200"/>
        </p:xfrm>
        <a:graphic>
          <a:graphicData uri="http://schemas.openxmlformats.org/drawingml/2006/table">
            <a:tbl>
              <a:tblPr firstRow="1" bandRow="1">
                <a:tableStyleId>{5C22544A-7EE6-4342-B048-85BDC9FD1C3A}</a:tableStyleId>
              </a:tblPr>
              <a:tblGrid>
                <a:gridCol w="11428413">
                  <a:extLst>
                    <a:ext uri="{9D8B030D-6E8A-4147-A177-3AD203B41FA5}">
                      <a16:colId xmlns:a16="http://schemas.microsoft.com/office/drawing/2014/main" val="1630177066"/>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66421408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Highspot</a:t>
                      </a:r>
                      <a:r>
                        <a:rPr lang="en-US" dirty="0"/>
                        <a:t> - </a:t>
                      </a:r>
                      <a:r>
                        <a:rPr lang="en-US" dirty="0">
                          <a:hlinkClick r:id="rId3"/>
                        </a:rPr>
                        <a:t>https://uipath.highspot.com/items/5e986ae8a2e3a90459b72669?lfrm=srp.0</a:t>
                      </a:r>
                      <a:endParaRPr lang="en-US" dirty="0"/>
                    </a:p>
                  </a:txBody>
                  <a:tcPr/>
                </a:tc>
                <a:extLst>
                  <a:ext uri="{0D108BD9-81ED-4DB2-BD59-A6C34878D82A}">
                    <a16:rowId xmlns:a16="http://schemas.microsoft.com/office/drawing/2014/main" val="8266374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Document Understanding Overview - </a:t>
                      </a:r>
                      <a:r>
                        <a:rPr lang="en-US" dirty="0">
                          <a:hlinkClick r:id="rId4"/>
                        </a:rPr>
                        <a:t>https://academy.uipath.com/learningpath-detail/3004/3/0/3</a:t>
                      </a:r>
                      <a:endParaRPr lang="en-US" dirty="0"/>
                    </a:p>
                  </a:txBody>
                  <a:tcPr/>
                </a:tc>
                <a:extLst>
                  <a:ext uri="{0D108BD9-81ED-4DB2-BD59-A6C34878D82A}">
                    <a16:rowId xmlns:a16="http://schemas.microsoft.com/office/drawing/2014/main" val="5017346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Document Understanding Tutorial - </a:t>
                      </a:r>
                      <a:r>
                        <a:rPr lang="en-US" dirty="0">
                          <a:hlinkClick r:id="rId5"/>
                        </a:rPr>
                        <a:t>https://academy.uipath.com/learningpath-detail/3011/3/0/3</a:t>
                      </a:r>
                      <a:endParaRPr lang="en-US" dirty="0"/>
                    </a:p>
                  </a:txBody>
                  <a:tcPr/>
                </a:tc>
                <a:extLst>
                  <a:ext uri="{0D108BD9-81ED-4DB2-BD59-A6C34878D82A}">
                    <a16:rowId xmlns:a16="http://schemas.microsoft.com/office/drawing/2014/main" val="347736951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Forum - https://forum.uipath.com/c/build/document-understanding/110</a:t>
                      </a:r>
                    </a:p>
                  </a:txBody>
                  <a:tcPr/>
                </a:tc>
                <a:extLst>
                  <a:ext uri="{0D108BD9-81ED-4DB2-BD59-A6C34878D82A}">
                    <a16:rowId xmlns:a16="http://schemas.microsoft.com/office/drawing/2014/main" val="4096347302"/>
                  </a:ext>
                </a:extLst>
              </a:tr>
            </a:tbl>
          </a:graphicData>
        </a:graphic>
      </p:graphicFrame>
    </p:spTree>
    <p:extLst>
      <p:ext uri="{BB962C8B-B14F-4D97-AF65-F5344CB8AC3E}">
        <p14:creationId xmlns:p14="http://schemas.microsoft.com/office/powerpoint/2010/main" val="596526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85BA-149A-4032-B23C-43C579357482}"/>
              </a:ext>
            </a:extLst>
          </p:cNvPr>
          <p:cNvSpPr>
            <a:spLocks noGrp="1"/>
          </p:cNvSpPr>
          <p:nvPr>
            <p:ph type="title"/>
          </p:nvPr>
        </p:nvSpPr>
        <p:spPr/>
        <p:txBody>
          <a:bodyPr/>
          <a:lstStyle/>
          <a:p>
            <a:r>
              <a:rPr lang="en-US" dirty="0">
                <a:latin typeface="Arial"/>
              </a:rPr>
              <a:t>USER ACCEPTANCE TESTING CANDIDATES</a:t>
            </a:r>
            <a:endParaRPr lang="en-US" dirty="0"/>
          </a:p>
        </p:txBody>
      </p:sp>
      <p:sp>
        <p:nvSpPr>
          <p:cNvPr id="4" name="Slide Number Placeholder 3">
            <a:extLst>
              <a:ext uri="{FF2B5EF4-FFF2-40B4-BE49-F238E27FC236}">
                <a16:creationId xmlns:a16="http://schemas.microsoft.com/office/drawing/2014/main" id="{B6FC89AC-4235-4129-A1B7-1FD95A202072}"/>
              </a:ext>
            </a:extLst>
          </p:cNvPr>
          <p:cNvSpPr>
            <a:spLocks noGrp="1"/>
          </p:cNvSpPr>
          <p:nvPr>
            <p:ph type="sldNum" sz="quarter" idx="12"/>
          </p:nvPr>
        </p:nvSpPr>
        <p:spPr/>
        <p:txBody>
          <a:bodyPr/>
          <a:lstStyle/>
          <a:p>
            <a:fld id="{2DE7D08D-A2F3-454D-951E-AB1F975D59ED}" type="slidenum">
              <a:rPr lang="en-US" smtClean="0"/>
              <a:pPr/>
              <a:t>14</a:t>
            </a:fld>
            <a:endParaRPr lang="en-US"/>
          </a:p>
        </p:txBody>
      </p:sp>
      <p:grpSp>
        <p:nvGrpSpPr>
          <p:cNvPr id="6" name="Group 5">
            <a:extLst>
              <a:ext uri="{FF2B5EF4-FFF2-40B4-BE49-F238E27FC236}">
                <a16:creationId xmlns:a16="http://schemas.microsoft.com/office/drawing/2014/main" id="{3D0B8AAB-0A18-B249-B671-DEE45508D5F9}"/>
              </a:ext>
            </a:extLst>
          </p:cNvPr>
          <p:cNvGrpSpPr/>
          <p:nvPr/>
        </p:nvGrpSpPr>
        <p:grpSpPr>
          <a:xfrm>
            <a:off x="388111" y="205607"/>
            <a:ext cx="3140042" cy="320753"/>
            <a:chOff x="388111" y="205607"/>
            <a:chExt cx="3140042" cy="320753"/>
          </a:xfrm>
        </p:grpSpPr>
        <p:pic>
          <p:nvPicPr>
            <p:cNvPr id="7" name="Picture 6" descr="A close up of a sign&#10;&#10;Description automatically generated">
              <a:extLst>
                <a:ext uri="{FF2B5EF4-FFF2-40B4-BE49-F238E27FC236}">
                  <a16:creationId xmlns:a16="http://schemas.microsoft.com/office/drawing/2014/main" id="{A263E49D-F7DF-2B4C-9602-693A8A8B3BC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88111" y="205607"/>
              <a:ext cx="815047" cy="289342"/>
            </a:xfrm>
            <a:prstGeom prst="rect">
              <a:avLst/>
            </a:prstGeom>
          </p:spPr>
        </p:pic>
        <p:sp>
          <p:nvSpPr>
            <p:cNvPr id="8" name="TextBox 7">
              <a:extLst>
                <a:ext uri="{FF2B5EF4-FFF2-40B4-BE49-F238E27FC236}">
                  <a16:creationId xmlns:a16="http://schemas.microsoft.com/office/drawing/2014/main" id="{FBDD0BE4-8C4D-5944-AA34-6AD762D39457}"/>
                </a:ext>
              </a:extLst>
            </p:cNvPr>
            <p:cNvSpPr txBox="1"/>
            <p:nvPr/>
          </p:nvSpPr>
          <p:spPr>
            <a:xfrm>
              <a:off x="1203158" y="218583"/>
              <a:ext cx="2324995" cy="307777"/>
            </a:xfrm>
            <a:prstGeom prst="rect">
              <a:avLst/>
            </a:prstGeom>
            <a:noFill/>
            <a:ln w="28575">
              <a:noFill/>
              <a:miter lim="800000"/>
              <a:headEnd/>
              <a:tailEnd/>
            </a:ln>
            <a:effectLst/>
          </p:spPr>
          <p:txBody>
            <a:bodyPr wrap="none" lIns="45720" rtlCol="0" anchor="ctr">
              <a:spAutoFit/>
            </a:bodyPr>
            <a:lstStyle/>
            <a:p>
              <a:pPr algn="l"/>
              <a:r>
                <a:rPr lang="en-US" sz="1400" b="1" dirty="0"/>
                <a:t>Document Understanding</a:t>
              </a:r>
            </a:p>
          </p:txBody>
        </p:sp>
      </p:grpSp>
      <p:cxnSp>
        <p:nvCxnSpPr>
          <p:cNvPr id="9" name="Straight Connector 8">
            <a:extLst>
              <a:ext uri="{FF2B5EF4-FFF2-40B4-BE49-F238E27FC236}">
                <a16:creationId xmlns:a16="http://schemas.microsoft.com/office/drawing/2014/main" id="{594ABDA5-5F0F-5D43-8C3B-8C5A572EB4B0}"/>
              </a:ext>
            </a:extLst>
          </p:cNvPr>
          <p:cNvCxnSpPr>
            <a:cxnSpLocks/>
          </p:cNvCxnSpPr>
          <p:nvPr/>
        </p:nvCxnSpPr>
        <p:spPr>
          <a:xfrm flipV="1">
            <a:off x="259878" y="594541"/>
            <a:ext cx="11690201" cy="2226"/>
          </a:xfrm>
          <a:prstGeom prst="line">
            <a:avLst/>
          </a:prstGeom>
          <a:ln w="12700" cap="flat" cmpd="sng" algn="ctr">
            <a:solidFill>
              <a:schemeClr val="bg1">
                <a:lumMod val="6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Rectangle 2">
            <a:extLst>
              <a:ext uri="{FF2B5EF4-FFF2-40B4-BE49-F238E27FC236}">
                <a16:creationId xmlns:a16="http://schemas.microsoft.com/office/drawing/2014/main" id="{7E7C7720-A1F5-4873-A976-2DD068EAE081}"/>
              </a:ext>
            </a:extLst>
          </p:cNvPr>
          <p:cNvSpPr txBox="1">
            <a:spLocks noChangeArrowheads="1"/>
          </p:cNvSpPr>
          <p:nvPr/>
        </p:nvSpPr>
        <p:spPr bwMode="gray">
          <a:xfrm>
            <a:off x="508686" y="1626426"/>
            <a:ext cx="1856969" cy="802692"/>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defRPr/>
            </a:pPr>
            <a:r>
              <a:rPr lang="en-US" sz="1200" b="1" kern="0" dirty="0">
                <a:solidFill>
                  <a:srgbClr val="FFFFFF"/>
                </a:solidFill>
              </a:rPr>
              <a:t>Happy Path</a:t>
            </a:r>
            <a:endParaRPr lang="en-US" sz="1200" b="1" kern="0" dirty="0">
              <a:solidFill>
                <a:srgbClr val="FFFFFF"/>
              </a:solidFill>
              <a:cs typeface="Arial" panose="020B0604020202020204" pitchFamily="34" charset="0"/>
            </a:endParaRPr>
          </a:p>
        </p:txBody>
      </p:sp>
      <p:sp>
        <p:nvSpPr>
          <p:cNvPr id="11" name="Rectangle 2">
            <a:extLst>
              <a:ext uri="{FF2B5EF4-FFF2-40B4-BE49-F238E27FC236}">
                <a16:creationId xmlns:a16="http://schemas.microsoft.com/office/drawing/2014/main" id="{11019541-4377-4141-9E37-FCD2702C466C}"/>
              </a:ext>
            </a:extLst>
          </p:cNvPr>
          <p:cNvSpPr txBox="1">
            <a:spLocks noChangeArrowheads="1"/>
          </p:cNvSpPr>
          <p:nvPr/>
        </p:nvSpPr>
        <p:spPr bwMode="gray">
          <a:xfrm>
            <a:off x="2745067" y="1626426"/>
            <a:ext cx="1856969" cy="802692"/>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defRPr/>
            </a:pPr>
            <a:r>
              <a:rPr lang="en-US" sz="1200" b="1" kern="0" dirty="0">
                <a:solidFill>
                  <a:srgbClr val="FFFFFF"/>
                </a:solidFill>
              </a:rPr>
              <a:t>Document Model Behavior / Accuracy By Vendor</a:t>
            </a:r>
            <a:endParaRPr lang="en-US" sz="1200" b="1" kern="0" dirty="0">
              <a:solidFill>
                <a:srgbClr val="FFFFFF"/>
              </a:solidFill>
              <a:cs typeface="Arial" panose="020B0604020202020204" pitchFamily="34" charset="0"/>
            </a:endParaRPr>
          </a:p>
        </p:txBody>
      </p:sp>
      <p:sp>
        <p:nvSpPr>
          <p:cNvPr id="12" name="Rectangle 2">
            <a:extLst>
              <a:ext uri="{FF2B5EF4-FFF2-40B4-BE49-F238E27FC236}">
                <a16:creationId xmlns:a16="http://schemas.microsoft.com/office/drawing/2014/main" id="{470C51BA-B429-4C6E-B22E-1510864CA6B8}"/>
              </a:ext>
            </a:extLst>
          </p:cNvPr>
          <p:cNvSpPr txBox="1">
            <a:spLocks noChangeArrowheads="1"/>
          </p:cNvSpPr>
          <p:nvPr/>
        </p:nvSpPr>
        <p:spPr bwMode="gray">
          <a:xfrm>
            <a:off x="5044414" y="1626426"/>
            <a:ext cx="1856969" cy="802692"/>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defRPr/>
            </a:pPr>
            <a:r>
              <a:rPr lang="en-US" sz="1200" b="1" kern="0" dirty="0">
                <a:solidFill>
                  <a:srgbClr val="FFFFFF"/>
                </a:solidFill>
              </a:rPr>
              <a:t>RPA Exception Handling</a:t>
            </a:r>
            <a:endParaRPr lang="en-US" sz="1200" b="1" kern="0" dirty="0">
              <a:solidFill>
                <a:srgbClr val="FFFFFF"/>
              </a:solidFill>
              <a:cs typeface="Arial" panose="020B0604020202020204" pitchFamily="34" charset="0"/>
            </a:endParaRPr>
          </a:p>
          <a:p>
            <a:pPr algn="ctr" defTabSz="914400">
              <a:spcBef>
                <a:spcPts val="0"/>
              </a:spcBef>
              <a:defRPr/>
            </a:pPr>
            <a:r>
              <a:rPr lang="en-US" sz="1200" b="1" kern="0" dirty="0">
                <a:solidFill>
                  <a:srgbClr val="FFFFFF"/>
                </a:solidFill>
              </a:rPr>
              <a:t>Dispatcher</a:t>
            </a:r>
          </a:p>
        </p:txBody>
      </p:sp>
      <p:sp>
        <p:nvSpPr>
          <p:cNvPr id="13" name="Rectangle 2">
            <a:extLst>
              <a:ext uri="{FF2B5EF4-FFF2-40B4-BE49-F238E27FC236}">
                <a16:creationId xmlns:a16="http://schemas.microsoft.com/office/drawing/2014/main" id="{42562C23-7B89-4756-8046-86DA8BD1AE9A}"/>
              </a:ext>
            </a:extLst>
          </p:cNvPr>
          <p:cNvSpPr txBox="1">
            <a:spLocks noChangeArrowheads="1"/>
          </p:cNvSpPr>
          <p:nvPr/>
        </p:nvSpPr>
        <p:spPr bwMode="gray">
          <a:xfrm>
            <a:off x="7343761" y="1626426"/>
            <a:ext cx="1856969" cy="802692"/>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defRPr/>
            </a:pPr>
            <a:r>
              <a:rPr lang="en-US" sz="1200" b="1" kern="0" dirty="0">
                <a:solidFill>
                  <a:srgbClr val="FFFFFF"/>
                </a:solidFill>
              </a:rPr>
              <a:t>Action Form Validation</a:t>
            </a:r>
          </a:p>
        </p:txBody>
      </p:sp>
      <p:sp>
        <p:nvSpPr>
          <p:cNvPr id="14" name="Rectangle 2">
            <a:extLst>
              <a:ext uri="{FF2B5EF4-FFF2-40B4-BE49-F238E27FC236}">
                <a16:creationId xmlns:a16="http://schemas.microsoft.com/office/drawing/2014/main" id="{1B710FF8-89D9-4F03-9337-7B4300FE278D}"/>
              </a:ext>
            </a:extLst>
          </p:cNvPr>
          <p:cNvSpPr txBox="1">
            <a:spLocks noChangeArrowheads="1"/>
          </p:cNvSpPr>
          <p:nvPr/>
        </p:nvSpPr>
        <p:spPr bwMode="gray">
          <a:xfrm>
            <a:off x="9443758" y="1626426"/>
            <a:ext cx="1856969" cy="802692"/>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defRPr/>
            </a:pPr>
            <a:r>
              <a:rPr lang="en-US" sz="1200" b="1" kern="0" dirty="0">
                <a:solidFill>
                  <a:srgbClr val="FFFFFF"/>
                </a:solidFill>
              </a:rPr>
              <a:t>RPA Exception Handling Performer</a:t>
            </a:r>
            <a:endParaRPr lang="en-US" sz="1200" b="1" kern="0" dirty="0">
              <a:solidFill>
                <a:srgbClr val="FFFFFF"/>
              </a:solidFill>
              <a:cs typeface="Arial" panose="020B0604020202020204" pitchFamily="34" charset="0"/>
            </a:endParaRPr>
          </a:p>
        </p:txBody>
      </p:sp>
      <p:sp>
        <p:nvSpPr>
          <p:cNvPr id="15" name="Rectangle 2">
            <a:extLst>
              <a:ext uri="{FF2B5EF4-FFF2-40B4-BE49-F238E27FC236}">
                <a16:creationId xmlns:a16="http://schemas.microsoft.com/office/drawing/2014/main" id="{538AAEFC-E92F-4EDD-89D0-6146FE955F8D}"/>
              </a:ext>
            </a:extLst>
          </p:cNvPr>
          <p:cNvSpPr txBox="1">
            <a:spLocks noChangeArrowheads="1"/>
          </p:cNvSpPr>
          <p:nvPr/>
        </p:nvSpPr>
        <p:spPr bwMode="gray">
          <a:xfrm>
            <a:off x="508686" y="2741889"/>
            <a:ext cx="1856969" cy="802692"/>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defRPr/>
            </a:pPr>
            <a:r>
              <a:rPr lang="en-US" sz="1200" b="1" kern="0" dirty="0">
                <a:solidFill>
                  <a:srgbClr val="FFFFFF"/>
                </a:solidFill>
              </a:rPr>
              <a:t>Skill Pipeline Execution</a:t>
            </a:r>
          </a:p>
        </p:txBody>
      </p:sp>
      <p:sp>
        <p:nvSpPr>
          <p:cNvPr id="16" name="Rectangle 2">
            <a:extLst>
              <a:ext uri="{FF2B5EF4-FFF2-40B4-BE49-F238E27FC236}">
                <a16:creationId xmlns:a16="http://schemas.microsoft.com/office/drawing/2014/main" id="{6280D3A8-9AE3-4AC7-B50A-847F1CB57C28}"/>
              </a:ext>
            </a:extLst>
          </p:cNvPr>
          <p:cNvSpPr txBox="1">
            <a:spLocks noChangeArrowheads="1"/>
          </p:cNvSpPr>
          <p:nvPr/>
        </p:nvSpPr>
        <p:spPr bwMode="gray">
          <a:xfrm>
            <a:off x="2745066" y="2741889"/>
            <a:ext cx="1856969" cy="802692"/>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defRPr/>
            </a:pPr>
            <a:r>
              <a:rPr lang="en-US" sz="1200" b="1" kern="0" dirty="0">
                <a:solidFill>
                  <a:srgbClr val="FFFFFF"/>
                </a:solidFill>
              </a:rPr>
              <a:t>Performance Testing</a:t>
            </a:r>
            <a:endParaRPr lang="en-US" sz="1200" b="1" kern="0" dirty="0">
              <a:solidFill>
                <a:srgbClr val="FFFFFF"/>
              </a:solidFill>
              <a:cs typeface="Arial" panose="020B0604020202020204" pitchFamily="34" charset="0"/>
            </a:endParaRPr>
          </a:p>
        </p:txBody>
      </p:sp>
      <p:sp>
        <p:nvSpPr>
          <p:cNvPr id="17" name="Rectangle 2">
            <a:extLst>
              <a:ext uri="{FF2B5EF4-FFF2-40B4-BE49-F238E27FC236}">
                <a16:creationId xmlns:a16="http://schemas.microsoft.com/office/drawing/2014/main" id="{FDEEC08B-E6B7-4C71-88AD-AE802CD75377}"/>
              </a:ext>
            </a:extLst>
          </p:cNvPr>
          <p:cNvSpPr txBox="1">
            <a:spLocks noChangeArrowheads="1"/>
          </p:cNvSpPr>
          <p:nvPr/>
        </p:nvSpPr>
        <p:spPr bwMode="gray">
          <a:xfrm>
            <a:off x="4981446" y="2791050"/>
            <a:ext cx="1856969" cy="802692"/>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defRPr/>
            </a:pPr>
            <a:r>
              <a:rPr lang="en-US" sz="1200" b="1" kern="0" dirty="0">
                <a:solidFill>
                  <a:srgbClr val="FFFFFF"/>
                </a:solidFill>
              </a:rPr>
              <a:t>Exception Reporting and Resolution</a:t>
            </a:r>
            <a:endParaRPr lang="en-US" sz="1200" b="1" kern="0" dirty="0">
              <a:solidFill>
                <a:srgbClr val="FFFFFF"/>
              </a:solidFill>
              <a:cs typeface="Arial" panose="020B0604020202020204" pitchFamily="34" charset="0"/>
            </a:endParaRPr>
          </a:p>
        </p:txBody>
      </p:sp>
    </p:spTree>
    <p:extLst>
      <p:ext uri="{BB962C8B-B14F-4D97-AF65-F5344CB8AC3E}">
        <p14:creationId xmlns:p14="http://schemas.microsoft.com/office/powerpoint/2010/main" val="2176437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6">
            <a:extLst>
              <a:ext uri="{FF2B5EF4-FFF2-40B4-BE49-F238E27FC236}">
                <a16:creationId xmlns:a16="http://schemas.microsoft.com/office/drawing/2014/main" id="{C7E870EB-40F3-45F5-AC0A-3DFC4C60E1A1}"/>
              </a:ext>
            </a:extLst>
          </p:cNvPr>
          <p:cNvGraphicFramePr>
            <a:graphicFrameLocks noGrp="1"/>
          </p:cNvGraphicFramePr>
          <p:nvPr/>
        </p:nvGraphicFramePr>
        <p:xfrm>
          <a:off x="1160462" y="1058571"/>
          <a:ext cx="5917366" cy="5028840"/>
        </p:xfrm>
        <a:graphic>
          <a:graphicData uri="http://schemas.openxmlformats.org/drawingml/2006/table">
            <a:tbl>
              <a:tblPr firstRow="1" bandRow="1">
                <a:tableStyleId>{8EC20E35-A176-4012-BC5E-935CFFF8708E}</a:tableStyleId>
              </a:tblPr>
              <a:tblGrid>
                <a:gridCol w="2606992">
                  <a:extLst>
                    <a:ext uri="{9D8B030D-6E8A-4147-A177-3AD203B41FA5}">
                      <a16:colId xmlns:a16="http://schemas.microsoft.com/office/drawing/2014/main" val="1573741009"/>
                    </a:ext>
                  </a:extLst>
                </a:gridCol>
                <a:gridCol w="1246584">
                  <a:extLst>
                    <a:ext uri="{9D8B030D-6E8A-4147-A177-3AD203B41FA5}">
                      <a16:colId xmlns:a16="http://schemas.microsoft.com/office/drawing/2014/main" val="2692969703"/>
                    </a:ext>
                  </a:extLst>
                </a:gridCol>
                <a:gridCol w="2063790">
                  <a:extLst>
                    <a:ext uri="{9D8B030D-6E8A-4147-A177-3AD203B41FA5}">
                      <a16:colId xmlns:a16="http://schemas.microsoft.com/office/drawing/2014/main" val="504774333"/>
                    </a:ext>
                  </a:extLst>
                </a:gridCol>
              </a:tblGrid>
              <a:tr h="457081">
                <a:tc>
                  <a:txBody>
                    <a:bodyPr/>
                    <a:lstStyle/>
                    <a:p>
                      <a:pPr algn="ctr"/>
                      <a:r>
                        <a:rPr lang="en-US" sz="1200"/>
                        <a:t>Customer</a:t>
                      </a:r>
                    </a:p>
                  </a:txBody>
                  <a:tcPr marL="91416" marR="91416" marT="45708" marB="45708" anchor="ctr">
                    <a:lnR w="12700" cap="flat" cmpd="sng" algn="ctr">
                      <a:solidFill>
                        <a:schemeClr val="bg1"/>
                      </a:solidFill>
                      <a:prstDash val="solid"/>
                      <a:round/>
                      <a:headEnd type="none" w="med" len="med"/>
                      <a:tailEnd type="none" w="med" len="med"/>
                    </a:lnR>
                    <a:lnB w="25400" cmpd="sng">
                      <a:noFill/>
                    </a:lnB>
                  </a:tcPr>
                </a:tc>
                <a:tc>
                  <a:txBody>
                    <a:bodyPr/>
                    <a:lstStyle/>
                    <a:p>
                      <a:pPr algn="ctr"/>
                      <a:r>
                        <a:rPr lang="en-US" sz="1200"/>
                        <a:t>UiPath Deal Value</a:t>
                      </a:r>
                    </a:p>
                  </a:txBody>
                  <a:tcPr marL="91416" marR="91416" marT="45708" marB="4570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25400" cmpd="sng">
                      <a:noFill/>
                    </a:lnB>
                  </a:tcPr>
                </a:tc>
                <a:tc>
                  <a:txBody>
                    <a:bodyPr/>
                    <a:lstStyle/>
                    <a:p>
                      <a:pPr algn="ctr"/>
                      <a:r>
                        <a:rPr lang="en-US" sz="1200"/>
                        <a:t>Competition</a:t>
                      </a:r>
                      <a:endParaRPr lang="en-US" sz="1200" b="1" i="1"/>
                    </a:p>
                  </a:txBody>
                  <a:tcPr marL="91416" marR="91416" marT="45708" marB="45708" anchor="ctr">
                    <a:lnL w="12700" cap="flat" cmpd="sng" algn="ctr">
                      <a:solidFill>
                        <a:schemeClr val="bg1"/>
                      </a:solidFill>
                      <a:prstDash val="solid"/>
                      <a:round/>
                      <a:headEnd type="none" w="med" len="med"/>
                      <a:tailEnd type="none" w="med" len="med"/>
                    </a:lnL>
                    <a:lnB w="25400" cmpd="sng">
                      <a:noFill/>
                    </a:lnB>
                  </a:tcPr>
                </a:tc>
                <a:extLst>
                  <a:ext uri="{0D108BD9-81ED-4DB2-BD59-A6C34878D82A}">
                    <a16:rowId xmlns:a16="http://schemas.microsoft.com/office/drawing/2014/main" val="11730441"/>
                  </a:ext>
                </a:extLst>
              </a:tr>
              <a:tr h="274249">
                <a:tc>
                  <a:txBody>
                    <a:bodyPr/>
                    <a:lstStyle/>
                    <a:p>
                      <a:r>
                        <a:rPr lang="en-US" sz="1200"/>
                        <a:t>BenefitMail</a:t>
                      </a:r>
                    </a:p>
                  </a:txBody>
                  <a:tcPr marL="91416" marR="91416" marT="45708" marB="45708">
                    <a:lnL>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FF"/>
                    </a:solidFill>
                  </a:tcPr>
                </a:tc>
                <a:tc>
                  <a:txBody>
                    <a:bodyPr/>
                    <a:lstStyle/>
                    <a:p>
                      <a:pPr algn="ctr"/>
                      <a:r>
                        <a:rPr lang="en-US" sz="1200"/>
                        <a:t>$101K</a:t>
                      </a:r>
                    </a:p>
                  </a:txBody>
                  <a:tcPr marL="91416" marR="91416" marT="45708" marB="45708">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FF"/>
                    </a:solidFill>
                  </a:tcPr>
                </a:tc>
                <a:tc>
                  <a:txBody>
                    <a:bodyPr/>
                    <a:lstStyle/>
                    <a:p>
                      <a:pPr algn="ctr"/>
                      <a:r>
                        <a:rPr lang="en-US" sz="1200"/>
                        <a:t>AA, ABBYY</a:t>
                      </a:r>
                    </a:p>
                  </a:txBody>
                  <a:tcPr marL="91416" marR="91416" marT="45708" marB="45708">
                    <a:lnL w="12700" cap="flat" cmpd="sng" algn="ctr">
                      <a:no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FF"/>
                    </a:solidFill>
                  </a:tcPr>
                </a:tc>
                <a:extLst>
                  <a:ext uri="{0D108BD9-81ED-4DB2-BD59-A6C34878D82A}">
                    <a16:rowId xmlns:a16="http://schemas.microsoft.com/office/drawing/2014/main" val="166766086"/>
                  </a:ext>
                </a:extLst>
              </a:tr>
              <a:tr h="274249">
                <a:tc>
                  <a:txBody>
                    <a:bodyPr/>
                    <a:lstStyle/>
                    <a:p>
                      <a:r>
                        <a:rPr lang="en-US" sz="1200"/>
                        <a:t>BJ’s Wholesale</a:t>
                      </a:r>
                    </a:p>
                  </a:txBody>
                  <a:tcPr marL="91416" marR="91416" marT="45708" marB="45708">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FF"/>
                    </a:solidFill>
                  </a:tcPr>
                </a:tc>
                <a:tc>
                  <a:txBody>
                    <a:bodyPr/>
                    <a:lstStyle/>
                    <a:p>
                      <a:pPr algn="ctr"/>
                      <a:r>
                        <a:rPr lang="en-US" sz="1200"/>
                        <a:t>$471K</a:t>
                      </a:r>
                    </a:p>
                  </a:txBody>
                  <a:tcPr marL="91416" marR="91416" marT="45708" marB="45708">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FF"/>
                    </a:solidFill>
                  </a:tcPr>
                </a:tc>
                <a:tc>
                  <a:txBody>
                    <a:bodyPr/>
                    <a:lstStyle/>
                    <a:p>
                      <a:pPr algn="ctr"/>
                      <a:r>
                        <a:rPr lang="en-US" sz="1200"/>
                        <a:t>Automation Anywhere</a:t>
                      </a:r>
                    </a:p>
                  </a:txBody>
                  <a:tcPr marL="91416" marR="91416" marT="45708" marB="45708">
                    <a:lnL w="1270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FF"/>
                    </a:solidFill>
                  </a:tcPr>
                </a:tc>
                <a:extLst>
                  <a:ext uri="{0D108BD9-81ED-4DB2-BD59-A6C34878D82A}">
                    <a16:rowId xmlns:a16="http://schemas.microsoft.com/office/drawing/2014/main" val="2687812147"/>
                  </a:ext>
                </a:extLst>
              </a:tr>
              <a:tr h="457081">
                <a:tc>
                  <a:txBody>
                    <a:bodyPr/>
                    <a:lstStyle/>
                    <a:p>
                      <a:r>
                        <a:rPr lang="en-US" sz="1200"/>
                        <a:t>Canada Pension Plan Investment Board (CPPIB)</a:t>
                      </a:r>
                    </a:p>
                  </a:txBody>
                  <a:tcPr marL="91416" marR="91416" marT="45708" marB="45708">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FF"/>
                    </a:solidFill>
                  </a:tcPr>
                </a:tc>
                <a:tc>
                  <a:txBody>
                    <a:bodyPr/>
                    <a:lstStyle/>
                    <a:p>
                      <a:pPr algn="ctr"/>
                      <a:r>
                        <a:rPr lang="en-US" sz="1200"/>
                        <a:t>$402K</a:t>
                      </a:r>
                    </a:p>
                  </a:txBody>
                  <a:tcPr marL="91416" marR="91416" marT="45708" marB="45708">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FF"/>
                    </a:solidFill>
                  </a:tcPr>
                </a:tc>
                <a:tc>
                  <a:txBody>
                    <a:bodyPr/>
                    <a:lstStyle/>
                    <a:p>
                      <a:pPr algn="ctr"/>
                      <a:r>
                        <a:rPr lang="en-US" sz="1200"/>
                        <a:t>Blue Prism, </a:t>
                      </a:r>
                      <a:r>
                        <a:rPr lang="en-US" sz="1200" err="1"/>
                        <a:t>SortSpoke</a:t>
                      </a:r>
                      <a:endParaRPr lang="en-US" sz="1200"/>
                    </a:p>
                  </a:txBody>
                  <a:tcPr marL="91416" marR="91416" marT="45708" marB="45708">
                    <a:lnL w="1270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FF"/>
                    </a:solidFill>
                  </a:tcPr>
                </a:tc>
                <a:extLst>
                  <a:ext uri="{0D108BD9-81ED-4DB2-BD59-A6C34878D82A}">
                    <a16:rowId xmlns:a16="http://schemas.microsoft.com/office/drawing/2014/main" val="4203918837"/>
                  </a:ext>
                </a:extLst>
              </a:tr>
              <a:tr h="457081">
                <a:tc>
                  <a:txBody>
                    <a:bodyPr/>
                    <a:lstStyle/>
                    <a:p>
                      <a:r>
                        <a:rPr lang="en-US" sz="1200"/>
                        <a:t>Centers for Medicare &amp; Medicaid Services</a:t>
                      </a:r>
                    </a:p>
                  </a:txBody>
                  <a:tcPr marL="91416" marR="91416" marT="45708" marB="45708">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a:t>$363K</a:t>
                      </a:r>
                    </a:p>
                  </a:txBody>
                  <a:tcPr marL="91416" marR="91416" marT="45708" marB="45708">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a:t>Blue Prism, ABBYY</a:t>
                      </a:r>
                    </a:p>
                  </a:txBody>
                  <a:tcPr marL="91416" marR="91416" marT="45708" marB="45708">
                    <a:lnL w="1270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9828418"/>
                  </a:ext>
                </a:extLst>
              </a:tr>
              <a:tr h="457081">
                <a:tc>
                  <a:txBody>
                    <a:bodyPr/>
                    <a:lstStyle/>
                    <a:p>
                      <a:r>
                        <a:rPr lang="en-US" sz="1200"/>
                        <a:t>Florida Department of Economic Opportunity (FL DEO)</a:t>
                      </a:r>
                    </a:p>
                  </a:txBody>
                  <a:tcPr marL="91416" marR="91416" marT="45708" marB="45708">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FF"/>
                    </a:solidFill>
                  </a:tcPr>
                </a:tc>
                <a:tc>
                  <a:txBody>
                    <a:bodyPr/>
                    <a:lstStyle/>
                    <a:p>
                      <a:pPr algn="ctr"/>
                      <a:r>
                        <a:rPr lang="en-US" sz="1200"/>
                        <a:t>$505K</a:t>
                      </a:r>
                    </a:p>
                  </a:txBody>
                  <a:tcPr marL="91416" marR="91416" marT="45708" marB="45708">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FF"/>
                    </a:solidFill>
                  </a:tcPr>
                </a:tc>
                <a:tc>
                  <a:txBody>
                    <a:bodyPr/>
                    <a:lstStyle/>
                    <a:p>
                      <a:pPr algn="ctr"/>
                      <a:r>
                        <a:rPr lang="en-US" sz="1200"/>
                        <a:t>AA, ABBYY</a:t>
                      </a:r>
                    </a:p>
                  </a:txBody>
                  <a:tcPr marL="91416" marR="91416" marT="45708" marB="45708">
                    <a:lnL w="1270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FF"/>
                    </a:solidFill>
                  </a:tcPr>
                </a:tc>
                <a:extLst>
                  <a:ext uri="{0D108BD9-81ED-4DB2-BD59-A6C34878D82A}">
                    <a16:rowId xmlns:a16="http://schemas.microsoft.com/office/drawing/2014/main" val="1178603814"/>
                  </a:ext>
                </a:extLst>
              </a:tr>
              <a:tr h="274249">
                <a:tc>
                  <a:txBody>
                    <a:bodyPr/>
                    <a:lstStyle/>
                    <a:p>
                      <a:r>
                        <a:rPr lang="en-US" sz="1200"/>
                        <a:t>Golden1 Credit Union</a:t>
                      </a:r>
                    </a:p>
                  </a:txBody>
                  <a:tcPr marL="91416" marR="91416" marT="45708" marB="45708">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FF"/>
                    </a:solidFill>
                  </a:tcPr>
                </a:tc>
                <a:tc>
                  <a:txBody>
                    <a:bodyPr/>
                    <a:lstStyle/>
                    <a:p>
                      <a:pPr algn="ctr"/>
                      <a:r>
                        <a:rPr lang="en-US" sz="1200"/>
                        <a:t>$247K</a:t>
                      </a:r>
                    </a:p>
                  </a:txBody>
                  <a:tcPr marL="91416" marR="91416" marT="45708" marB="45708">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FF"/>
                    </a:solidFill>
                  </a:tcPr>
                </a:tc>
                <a:tc>
                  <a:txBody>
                    <a:bodyPr/>
                    <a:lstStyle/>
                    <a:p>
                      <a:pPr algn="ctr"/>
                      <a:r>
                        <a:rPr lang="en-US" sz="1200"/>
                        <a:t>AA, ABBYY</a:t>
                      </a:r>
                    </a:p>
                  </a:txBody>
                  <a:tcPr marL="91416" marR="91416" marT="45708" marB="45708">
                    <a:lnL w="1270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FF"/>
                    </a:solidFill>
                  </a:tcPr>
                </a:tc>
                <a:extLst>
                  <a:ext uri="{0D108BD9-81ED-4DB2-BD59-A6C34878D82A}">
                    <a16:rowId xmlns:a16="http://schemas.microsoft.com/office/drawing/2014/main" val="1137227415"/>
                  </a:ext>
                </a:extLst>
              </a:tr>
              <a:tr h="274249">
                <a:tc>
                  <a:txBody>
                    <a:bodyPr/>
                    <a:lstStyle/>
                    <a:p>
                      <a:r>
                        <a:rPr lang="en-US" sz="1200"/>
                        <a:t>HP Inc.</a:t>
                      </a:r>
                    </a:p>
                  </a:txBody>
                  <a:tcPr marL="91416" marR="91416" marT="45708" marB="45708">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a:t>$1.5M</a:t>
                      </a:r>
                    </a:p>
                  </a:txBody>
                  <a:tcPr marL="91416" marR="91416" marT="45708" marB="45708">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a:t>MS Power Automate</a:t>
                      </a:r>
                    </a:p>
                  </a:txBody>
                  <a:tcPr marL="91416" marR="91416" marT="45708" marB="45708">
                    <a:lnL w="1270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71431272"/>
                  </a:ext>
                </a:extLst>
              </a:tr>
              <a:tr h="274249">
                <a:tc>
                  <a:txBody>
                    <a:bodyPr/>
                    <a:lstStyle/>
                    <a:p>
                      <a:r>
                        <a:rPr lang="en-US" sz="1200" err="1"/>
                        <a:t>iMed</a:t>
                      </a:r>
                      <a:endParaRPr lang="en-US" sz="1200"/>
                    </a:p>
                  </a:txBody>
                  <a:tcPr marL="91416" marR="91416" marT="45708" marB="45708">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a:t>$101K</a:t>
                      </a:r>
                    </a:p>
                  </a:txBody>
                  <a:tcPr marL="91416" marR="91416" marT="45708" marB="45708">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a:t>AA, ABBYY</a:t>
                      </a:r>
                    </a:p>
                  </a:txBody>
                  <a:tcPr marL="91416" marR="91416" marT="45708" marB="45708">
                    <a:lnL w="1270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81062911"/>
                  </a:ext>
                </a:extLst>
              </a:tr>
              <a:tr h="274249">
                <a:tc>
                  <a:txBody>
                    <a:bodyPr/>
                    <a:lstStyle/>
                    <a:p>
                      <a:r>
                        <a:rPr lang="en-US" sz="1200"/>
                        <a:t>Kaiser Foundation Hospitals</a:t>
                      </a:r>
                    </a:p>
                  </a:txBody>
                  <a:tcPr marL="91416" marR="91416" marT="45708" marB="45708">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a:t>$544K</a:t>
                      </a:r>
                    </a:p>
                  </a:txBody>
                  <a:tcPr marL="91416" marR="91416" marT="45708" marB="45708">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a:t>AA, Blue Prism</a:t>
                      </a:r>
                    </a:p>
                  </a:txBody>
                  <a:tcPr marL="91416" marR="91416" marT="45708" marB="45708">
                    <a:lnL w="1270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26273514"/>
                  </a:ext>
                </a:extLst>
              </a:tr>
              <a:tr h="274249">
                <a:tc>
                  <a:txBody>
                    <a:bodyPr/>
                    <a:lstStyle/>
                    <a:p>
                      <a:r>
                        <a:rPr lang="en-US" sz="1200" err="1"/>
                        <a:t>OneTrust</a:t>
                      </a:r>
                      <a:r>
                        <a:rPr lang="en-US" sz="1200"/>
                        <a:t> International</a:t>
                      </a:r>
                    </a:p>
                  </a:txBody>
                  <a:tcPr marL="91416" marR="91416" marT="45708" marB="45708">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FF"/>
                    </a:solidFill>
                  </a:tcPr>
                </a:tc>
                <a:tc>
                  <a:txBody>
                    <a:bodyPr/>
                    <a:lstStyle/>
                    <a:p>
                      <a:pPr algn="ctr"/>
                      <a:r>
                        <a:rPr lang="en-US" sz="1200"/>
                        <a:t>$113K</a:t>
                      </a:r>
                    </a:p>
                  </a:txBody>
                  <a:tcPr marL="91416" marR="91416" marT="45708" marB="45708">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FF"/>
                    </a:solidFill>
                  </a:tcPr>
                </a:tc>
                <a:tc>
                  <a:txBody>
                    <a:bodyPr/>
                    <a:lstStyle/>
                    <a:p>
                      <a:pPr algn="ctr"/>
                      <a:r>
                        <a:rPr lang="en-US" sz="1200"/>
                        <a:t>Automation Anywhere</a:t>
                      </a:r>
                    </a:p>
                  </a:txBody>
                  <a:tcPr marL="91416" marR="91416" marT="45708" marB="45708">
                    <a:lnL w="1270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FF"/>
                    </a:solidFill>
                  </a:tcPr>
                </a:tc>
                <a:extLst>
                  <a:ext uri="{0D108BD9-81ED-4DB2-BD59-A6C34878D82A}">
                    <a16:rowId xmlns:a16="http://schemas.microsoft.com/office/drawing/2014/main" val="3241351731"/>
                  </a:ext>
                </a:extLst>
              </a:tr>
              <a:tr h="457081">
                <a:tc>
                  <a:txBody>
                    <a:bodyPr/>
                    <a:lstStyle/>
                    <a:p>
                      <a:r>
                        <a:rPr lang="en-US" sz="1200"/>
                        <a:t>Ontario Municipal Employees Retirement System (OMERS)</a:t>
                      </a:r>
                    </a:p>
                  </a:txBody>
                  <a:tcPr marL="91416" marR="91416" marT="45708" marB="45708">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a:t>$605K</a:t>
                      </a:r>
                    </a:p>
                  </a:txBody>
                  <a:tcPr marL="91416" marR="91416" marT="45708" marB="45708">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a:t>Blue Prism</a:t>
                      </a:r>
                    </a:p>
                  </a:txBody>
                  <a:tcPr marL="91416" marR="91416" marT="45708" marB="45708">
                    <a:lnL w="1270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50778667"/>
                  </a:ext>
                </a:extLst>
              </a:tr>
              <a:tr h="274249">
                <a:tc>
                  <a:txBody>
                    <a:bodyPr/>
                    <a:lstStyle/>
                    <a:p>
                      <a:r>
                        <a:rPr lang="en-US" sz="1200"/>
                        <a:t>Pacific Dental Services</a:t>
                      </a:r>
                    </a:p>
                  </a:txBody>
                  <a:tcPr marL="91416" marR="91416" marT="45708" marB="45708">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a:t>$250K</a:t>
                      </a:r>
                    </a:p>
                  </a:txBody>
                  <a:tcPr marL="91416" marR="91416" marT="45708" marB="45708">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a:t>Pegasystems, ABBYY</a:t>
                      </a:r>
                    </a:p>
                  </a:txBody>
                  <a:tcPr marL="91416" marR="91416" marT="45708" marB="45708">
                    <a:lnL w="1270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30346939"/>
                  </a:ext>
                </a:extLst>
              </a:tr>
              <a:tr h="274249">
                <a:tc>
                  <a:txBody>
                    <a:bodyPr/>
                    <a:lstStyle/>
                    <a:p>
                      <a:r>
                        <a:rPr lang="en-US" sz="1200"/>
                        <a:t>Palo Alto Networks</a:t>
                      </a:r>
                    </a:p>
                  </a:txBody>
                  <a:tcPr marL="91416" marR="91416" marT="45708" marB="45708">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a:t>$1.1M</a:t>
                      </a:r>
                    </a:p>
                  </a:txBody>
                  <a:tcPr marL="91416" marR="91416" marT="45708" marB="45708">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a:t>Live Objects</a:t>
                      </a:r>
                    </a:p>
                  </a:txBody>
                  <a:tcPr marL="91416" marR="91416" marT="45708" marB="45708">
                    <a:lnL w="1270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52902458"/>
                  </a:ext>
                </a:extLst>
              </a:tr>
              <a:tr h="274249">
                <a:tc>
                  <a:txBody>
                    <a:bodyPr/>
                    <a:lstStyle/>
                    <a:p>
                      <a:r>
                        <a:rPr lang="en-US" sz="1200"/>
                        <a:t>Wayfair</a:t>
                      </a:r>
                    </a:p>
                  </a:txBody>
                  <a:tcPr marL="91416" marR="91416" marT="45708" marB="45708">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FF"/>
                    </a:solidFill>
                  </a:tcPr>
                </a:tc>
                <a:tc>
                  <a:txBody>
                    <a:bodyPr/>
                    <a:lstStyle/>
                    <a:p>
                      <a:pPr algn="ctr"/>
                      <a:r>
                        <a:rPr lang="en-US" sz="1200"/>
                        <a:t>$147K</a:t>
                      </a:r>
                    </a:p>
                  </a:txBody>
                  <a:tcPr marL="91416" marR="91416" marT="45708" marB="45708">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FF"/>
                    </a:solidFill>
                  </a:tcPr>
                </a:tc>
                <a:tc>
                  <a:txBody>
                    <a:bodyPr/>
                    <a:lstStyle/>
                    <a:p>
                      <a:pPr algn="ctr"/>
                      <a:r>
                        <a:rPr lang="en-US" sz="1200" err="1"/>
                        <a:t>Hyperscience</a:t>
                      </a:r>
                      <a:endParaRPr lang="en-US" sz="1200"/>
                    </a:p>
                  </a:txBody>
                  <a:tcPr marL="91416" marR="91416" marT="45708" marB="45708">
                    <a:lnL w="1270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FF"/>
                    </a:solidFill>
                  </a:tcPr>
                </a:tc>
                <a:extLst>
                  <a:ext uri="{0D108BD9-81ED-4DB2-BD59-A6C34878D82A}">
                    <a16:rowId xmlns:a16="http://schemas.microsoft.com/office/drawing/2014/main" val="3032054229"/>
                  </a:ext>
                </a:extLst>
              </a:tr>
            </a:tbl>
          </a:graphicData>
        </a:graphic>
      </p:graphicFrame>
      <p:sp>
        <p:nvSpPr>
          <p:cNvPr id="30" name="Rectangle 29">
            <a:extLst>
              <a:ext uri="{FF2B5EF4-FFF2-40B4-BE49-F238E27FC236}">
                <a16:creationId xmlns:a16="http://schemas.microsoft.com/office/drawing/2014/main" id="{557CA1BA-8292-4AF4-A2EA-E194CE62CEF9}"/>
              </a:ext>
            </a:extLst>
          </p:cNvPr>
          <p:cNvSpPr/>
          <p:nvPr/>
        </p:nvSpPr>
        <p:spPr>
          <a:xfrm>
            <a:off x="7882387" y="2332897"/>
            <a:ext cx="3445507" cy="24792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82832" tIns="0" rIns="0" bIns="0" rtlCol="0" anchor="ctr" anchorCtr="0"/>
          <a:lstStyle/>
          <a:p>
            <a:pPr>
              <a:spcBef>
                <a:spcPts val="600"/>
              </a:spcBef>
              <a:buClr>
                <a:srgbClr val="0067DF"/>
              </a:buClr>
            </a:pPr>
            <a:r>
              <a:rPr lang="en-US" sz="1600" b="1">
                <a:solidFill>
                  <a:schemeClr val="tx1"/>
                </a:solidFill>
                <a:latin typeface="Arial"/>
                <a:cs typeface="Arial"/>
              </a:rPr>
              <a:t>Document Understanding plus:</a:t>
            </a:r>
            <a:r>
              <a:rPr lang="en-US" sz="1600">
                <a:solidFill>
                  <a:schemeClr val="tx1"/>
                </a:solidFill>
                <a:latin typeface="Arial"/>
                <a:cs typeface="Arial"/>
              </a:rPr>
              <a:t> </a:t>
            </a:r>
          </a:p>
          <a:p>
            <a:pPr marL="285664" indent="-285664">
              <a:spcBef>
                <a:spcPts val="600"/>
              </a:spcBef>
              <a:buClr>
                <a:srgbClr val="0067DF"/>
              </a:buClr>
              <a:buFont typeface="Arial" panose="020B0604020202020204" pitchFamily="34" charset="0"/>
              <a:buChar char="•"/>
            </a:pPr>
            <a:r>
              <a:rPr lang="en-US" sz="1600">
                <a:solidFill>
                  <a:schemeClr val="tx1"/>
                </a:solidFill>
                <a:latin typeface="Arial"/>
                <a:cs typeface="Arial"/>
              </a:rPr>
              <a:t>AI Fabric</a:t>
            </a:r>
          </a:p>
          <a:p>
            <a:pPr marL="285664" indent="-285664">
              <a:spcBef>
                <a:spcPts val="600"/>
              </a:spcBef>
              <a:buClr>
                <a:srgbClr val="0067DF"/>
              </a:buClr>
              <a:buFont typeface="Arial" panose="020B0604020202020204" pitchFamily="34" charset="0"/>
              <a:buChar char="•"/>
            </a:pPr>
            <a:r>
              <a:rPr lang="en-US" sz="1600">
                <a:solidFill>
                  <a:schemeClr val="tx1"/>
                </a:solidFill>
                <a:latin typeface="Arial"/>
                <a:cs typeface="Arial"/>
              </a:rPr>
              <a:t>Action Center</a:t>
            </a:r>
          </a:p>
          <a:p>
            <a:pPr marL="285664" indent="-285664">
              <a:spcBef>
                <a:spcPts val="600"/>
              </a:spcBef>
              <a:buClr>
                <a:srgbClr val="0067DF"/>
              </a:buClr>
              <a:buFont typeface="Arial" panose="020B0604020202020204" pitchFamily="34" charset="0"/>
              <a:buChar char="•"/>
            </a:pPr>
            <a:r>
              <a:rPr lang="en-US" sz="1600">
                <a:solidFill>
                  <a:schemeClr val="tx1"/>
                </a:solidFill>
                <a:latin typeface="Arial"/>
                <a:cs typeface="Arial"/>
              </a:rPr>
              <a:t>Robots </a:t>
            </a:r>
          </a:p>
          <a:p>
            <a:pPr marL="285664" indent="-285664">
              <a:spcBef>
                <a:spcPts val="600"/>
              </a:spcBef>
              <a:buClr>
                <a:srgbClr val="0067DF"/>
              </a:buClr>
              <a:buFont typeface="Arial" panose="020B0604020202020204" pitchFamily="34" charset="0"/>
              <a:buChar char="•"/>
            </a:pPr>
            <a:r>
              <a:rPr lang="en-US" sz="1600">
                <a:solidFill>
                  <a:schemeClr val="tx1"/>
                </a:solidFill>
                <a:latin typeface="Arial"/>
                <a:cs typeface="Arial"/>
              </a:rPr>
              <a:t>Orchestrator</a:t>
            </a:r>
          </a:p>
          <a:p>
            <a:pPr marL="285664" indent="-285664">
              <a:spcBef>
                <a:spcPts val="600"/>
              </a:spcBef>
              <a:buClr>
                <a:srgbClr val="0067DF"/>
              </a:buClr>
              <a:buFont typeface="Arial" panose="020B0604020202020204" pitchFamily="34" charset="0"/>
              <a:buChar char="•"/>
            </a:pPr>
            <a:r>
              <a:rPr lang="en-US" sz="1600">
                <a:solidFill>
                  <a:schemeClr val="tx1"/>
                </a:solidFill>
                <a:latin typeface="Arial"/>
                <a:cs typeface="Arial"/>
              </a:rPr>
              <a:t>Studio</a:t>
            </a:r>
          </a:p>
          <a:p>
            <a:pPr marL="285664" indent="-285664">
              <a:spcBef>
                <a:spcPts val="600"/>
              </a:spcBef>
              <a:buClr>
                <a:srgbClr val="0067DF"/>
              </a:buClr>
              <a:buFont typeface="Arial" panose="020B0604020202020204" pitchFamily="34" charset="0"/>
              <a:buChar char="•"/>
            </a:pPr>
            <a:r>
              <a:rPr lang="en-US" sz="1600">
                <a:solidFill>
                  <a:schemeClr val="tx1"/>
                </a:solidFill>
                <a:latin typeface="Arial"/>
                <a:cs typeface="Arial"/>
              </a:rPr>
              <a:t>Professional Services</a:t>
            </a:r>
          </a:p>
          <a:p>
            <a:pPr marL="285664" indent="-285664">
              <a:spcBef>
                <a:spcPts val="600"/>
              </a:spcBef>
              <a:buClr>
                <a:srgbClr val="0067DF"/>
              </a:buClr>
              <a:buFont typeface="Arial" panose="020B0604020202020204" pitchFamily="34" charset="0"/>
              <a:buChar char="•"/>
            </a:pPr>
            <a:r>
              <a:rPr lang="en-US" sz="1600">
                <a:solidFill>
                  <a:schemeClr val="tx1"/>
                </a:solidFill>
                <a:latin typeface="Arial"/>
                <a:cs typeface="Arial"/>
              </a:rPr>
              <a:t>HAPO</a:t>
            </a:r>
          </a:p>
        </p:txBody>
      </p:sp>
      <p:sp>
        <p:nvSpPr>
          <p:cNvPr id="4" name="Title 2">
            <a:extLst>
              <a:ext uri="{FF2B5EF4-FFF2-40B4-BE49-F238E27FC236}">
                <a16:creationId xmlns:a16="http://schemas.microsoft.com/office/drawing/2014/main" id="{CD480D41-3AF0-4DBD-B490-0F3952B90015}"/>
              </a:ext>
            </a:extLst>
          </p:cNvPr>
          <p:cNvSpPr txBox="1">
            <a:spLocks/>
          </p:cNvSpPr>
          <p:nvPr/>
        </p:nvSpPr>
        <p:spPr>
          <a:xfrm>
            <a:off x="1160463" y="352752"/>
            <a:ext cx="8874057" cy="695620"/>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defTabSz="457063">
              <a:tabLst>
                <a:tab pos="2226595" algn="l"/>
              </a:tabLst>
              <a:defRPr/>
            </a:pPr>
            <a:r>
              <a:rPr lang="en-US" sz="2399">
                <a:solidFill>
                  <a:srgbClr val="000000"/>
                </a:solidFill>
              </a:rPr>
              <a:t>Driving </a:t>
            </a:r>
            <a:r>
              <a:rPr lang="en-US" sz="2799">
                <a:solidFill>
                  <a:srgbClr val="0067DF"/>
                </a:solidFill>
              </a:rPr>
              <a:t>BIGGER</a:t>
            </a:r>
            <a:r>
              <a:rPr lang="en-US" sz="2399">
                <a:solidFill>
                  <a:srgbClr val="000000"/>
                </a:solidFill>
              </a:rPr>
              <a:t> deals with Document Understanding (DU) </a:t>
            </a:r>
          </a:p>
        </p:txBody>
      </p:sp>
      <p:sp>
        <p:nvSpPr>
          <p:cNvPr id="11" name="TextBox 10">
            <a:extLst>
              <a:ext uri="{FF2B5EF4-FFF2-40B4-BE49-F238E27FC236}">
                <a16:creationId xmlns:a16="http://schemas.microsoft.com/office/drawing/2014/main" id="{27256D99-3E4C-462C-9856-AD3DC8041965}"/>
              </a:ext>
            </a:extLst>
          </p:cNvPr>
          <p:cNvSpPr txBox="1"/>
          <p:nvPr/>
        </p:nvSpPr>
        <p:spPr>
          <a:xfrm>
            <a:off x="5732939" y="6378324"/>
            <a:ext cx="1344890" cy="253850"/>
          </a:xfrm>
          <a:prstGeom prst="rect">
            <a:avLst/>
          </a:prstGeom>
          <a:noFill/>
        </p:spPr>
        <p:txBody>
          <a:bodyPr wrap="none" rtlCol="0">
            <a:spAutoFit/>
          </a:bodyPr>
          <a:lstStyle/>
          <a:p>
            <a:r>
              <a:rPr lang="en-US" sz="1050">
                <a:latin typeface="Arial" panose="020B0604020202020204" pitchFamily="34" charset="0"/>
                <a:cs typeface="Arial" panose="020B0604020202020204" pitchFamily="34" charset="0"/>
              </a:rPr>
              <a:t>As of October 2020</a:t>
            </a:r>
          </a:p>
        </p:txBody>
      </p:sp>
      <p:sp>
        <p:nvSpPr>
          <p:cNvPr id="12" name="TextBox 11">
            <a:extLst>
              <a:ext uri="{FF2B5EF4-FFF2-40B4-BE49-F238E27FC236}">
                <a16:creationId xmlns:a16="http://schemas.microsoft.com/office/drawing/2014/main" id="{DDB43F4A-BC7B-41FA-8977-4629A7008584}"/>
              </a:ext>
            </a:extLst>
          </p:cNvPr>
          <p:cNvSpPr txBox="1"/>
          <p:nvPr/>
        </p:nvSpPr>
        <p:spPr>
          <a:xfrm>
            <a:off x="1994326" y="6378324"/>
            <a:ext cx="1040399" cy="253850"/>
          </a:xfrm>
          <a:prstGeom prst="rect">
            <a:avLst/>
          </a:prstGeom>
          <a:noFill/>
        </p:spPr>
        <p:txBody>
          <a:bodyPr wrap="none" rtlCol="0">
            <a:spAutoFit/>
          </a:bodyPr>
          <a:lstStyle/>
          <a:p>
            <a:r>
              <a:rPr lang="en-US" sz="1050">
                <a:latin typeface="Arial" panose="020B0604020202020204" pitchFamily="34" charset="0"/>
                <a:cs typeface="Arial" panose="020B0604020202020204" pitchFamily="34" charset="0"/>
              </a:rPr>
              <a:t>New Business</a:t>
            </a:r>
          </a:p>
        </p:txBody>
      </p:sp>
      <p:sp>
        <p:nvSpPr>
          <p:cNvPr id="13" name="Rectangle 12">
            <a:extLst>
              <a:ext uri="{FF2B5EF4-FFF2-40B4-BE49-F238E27FC236}">
                <a16:creationId xmlns:a16="http://schemas.microsoft.com/office/drawing/2014/main" id="{5EAD6654-DC16-45EA-AABB-AD65CF2128BC}"/>
              </a:ext>
            </a:extLst>
          </p:cNvPr>
          <p:cNvSpPr/>
          <p:nvPr/>
        </p:nvSpPr>
        <p:spPr>
          <a:xfrm>
            <a:off x="1160463" y="6368124"/>
            <a:ext cx="833864" cy="274249"/>
          </a:xfrm>
          <a:prstGeom prst="rect">
            <a:avLst/>
          </a:prstGeom>
          <a:solidFill>
            <a:srgbClr val="D9EAFF"/>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endParaRPr lang="en-US" sz="1400" err="1">
              <a:latin typeface="Arial"/>
              <a:cs typeface="Arial"/>
            </a:endParaRPr>
          </a:p>
        </p:txBody>
      </p:sp>
    </p:spTree>
    <p:extLst>
      <p:ext uri="{BB962C8B-B14F-4D97-AF65-F5344CB8AC3E}">
        <p14:creationId xmlns:p14="http://schemas.microsoft.com/office/powerpoint/2010/main" val="2643699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2EF44EA-E1AA-4DC4-8A04-445F8B38E921}"/>
              </a:ext>
            </a:extLst>
          </p:cNvPr>
          <p:cNvGrpSpPr/>
          <p:nvPr/>
        </p:nvGrpSpPr>
        <p:grpSpPr>
          <a:xfrm>
            <a:off x="361741" y="840628"/>
            <a:ext cx="5823654" cy="5850635"/>
            <a:chOff x="3894165" y="1193242"/>
            <a:chExt cx="4368696" cy="4470513"/>
          </a:xfrm>
        </p:grpSpPr>
        <p:sp>
          <p:nvSpPr>
            <p:cNvPr id="13" name="Shape">
              <a:extLst>
                <a:ext uri="{FF2B5EF4-FFF2-40B4-BE49-F238E27FC236}">
                  <a16:creationId xmlns:a16="http://schemas.microsoft.com/office/drawing/2014/main" id="{71181CF6-A13F-4701-9454-8BE567DC6F5B}"/>
                </a:ext>
              </a:extLst>
            </p:cNvPr>
            <p:cNvSpPr/>
            <p:nvPr/>
          </p:nvSpPr>
          <p:spPr>
            <a:xfrm rot="16216919">
              <a:off x="4171199" y="1525395"/>
              <a:ext cx="1932627" cy="1930381"/>
            </a:xfrm>
            <a:custGeom>
              <a:avLst/>
              <a:gdLst/>
              <a:ahLst/>
              <a:cxnLst>
                <a:cxn ang="0">
                  <a:pos x="wd2" y="hd2"/>
                </a:cxn>
                <a:cxn ang="5400000">
                  <a:pos x="wd2" y="hd2"/>
                </a:cxn>
                <a:cxn ang="10800000">
                  <a:pos x="wd2" y="hd2"/>
                </a:cxn>
                <a:cxn ang="16200000">
                  <a:pos x="wd2" y="hd2"/>
                </a:cxn>
              </a:cxnLst>
              <a:rect l="0" t="0" r="r" b="b"/>
              <a:pathLst>
                <a:path w="21545" h="21561" extrusionOk="0">
                  <a:moveTo>
                    <a:pt x="0" y="21561"/>
                  </a:moveTo>
                  <a:lnTo>
                    <a:pt x="0" y="1"/>
                  </a:lnTo>
                  <a:cubicBezTo>
                    <a:pt x="5780" y="-39"/>
                    <a:pt x="11330" y="2251"/>
                    <a:pt x="15388" y="6350"/>
                  </a:cubicBezTo>
                  <a:cubicBezTo>
                    <a:pt x="19385" y="10387"/>
                    <a:pt x="21600" y="15844"/>
                    <a:pt x="21544" y="21512"/>
                  </a:cubicBezTo>
                  <a:lnTo>
                    <a:pt x="0" y="21561"/>
                  </a:lnTo>
                  <a:close/>
                </a:path>
              </a:pathLst>
            </a:custGeom>
            <a:solidFill>
              <a:srgbClr val="ED145B"/>
            </a:solidFill>
            <a:ln w="12700">
              <a:miter lim="400000"/>
            </a:ln>
          </p:spPr>
          <p:txBody>
            <a:bodyPr lIns="0" tIns="0" rIns="0" bIns="0" anchor="ctr"/>
            <a:lstStyle/>
            <a:p>
              <a:pPr defTabSz="456972">
                <a:defRPr sz="2000">
                  <a:solidFill>
                    <a:srgbClr val="000000"/>
                  </a:solidFill>
                  <a:latin typeface="Arial"/>
                  <a:ea typeface="Arial"/>
                  <a:cs typeface="Arial"/>
                  <a:sym typeface="Arial"/>
                </a:defRPr>
              </a:pPr>
              <a:endParaRPr sz="1000">
                <a:solidFill>
                  <a:srgbClr val="000000"/>
                </a:solidFill>
                <a:latin typeface="Arial"/>
                <a:cs typeface="Arial"/>
                <a:sym typeface="Arial"/>
              </a:endParaRPr>
            </a:p>
          </p:txBody>
        </p:sp>
        <p:sp>
          <p:nvSpPr>
            <p:cNvPr id="14" name="Shape">
              <a:extLst>
                <a:ext uri="{FF2B5EF4-FFF2-40B4-BE49-F238E27FC236}">
                  <a16:creationId xmlns:a16="http://schemas.microsoft.com/office/drawing/2014/main" id="{C2542B4E-0568-4682-9782-BB0C7102EB12}"/>
                </a:ext>
              </a:extLst>
            </p:cNvPr>
            <p:cNvSpPr/>
            <p:nvPr/>
          </p:nvSpPr>
          <p:spPr>
            <a:xfrm rot="16216919" flipH="1">
              <a:off x="4161787" y="3437366"/>
              <a:ext cx="1932626" cy="1930381"/>
            </a:xfrm>
            <a:custGeom>
              <a:avLst/>
              <a:gdLst/>
              <a:ahLst/>
              <a:cxnLst>
                <a:cxn ang="0">
                  <a:pos x="wd2" y="hd2"/>
                </a:cxn>
                <a:cxn ang="5400000">
                  <a:pos x="wd2" y="hd2"/>
                </a:cxn>
                <a:cxn ang="10800000">
                  <a:pos x="wd2" y="hd2"/>
                </a:cxn>
                <a:cxn ang="16200000">
                  <a:pos x="wd2" y="hd2"/>
                </a:cxn>
              </a:cxnLst>
              <a:rect l="0" t="0" r="r" b="b"/>
              <a:pathLst>
                <a:path w="21545" h="21561" extrusionOk="0">
                  <a:moveTo>
                    <a:pt x="0" y="21561"/>
                  </a:moveTo>
                  <a:lnTo>
                    <a:pt x="0" y="1"/>
                  </a:lnTo>
                  <a:cubicBezTo>
                    <a:pt x="5780" y="-39"/>
                    <a:pt x="11330" y="2251"/>
                    <a:pt x="15388" y="6350"/>
                  </a:cubicBezTo>
                  <a:cubicBezTo>
                    <a:pt x="19385" y="10387"/>
                    <a:pt x="21600" y="15844"/>
                    <a:pt x="21544" y="21512"/>
                  </a:cubicBezTo>
                  <a:lnTo>
                    <a:pt x="0" y="21561"/>
                  </a:lnTo>
                  <a:close/>
                </a:path>
              </a:pathLst>
            </a:custGeom>
            <a:solidFill>
              <a:srgbClr val="933692"/>
            </a:solidFill>
            <a:ln w="12700">
              <a:miter lim="400000"/>
            </a:ln>
          </p:spPr>
          <p:txBody>
            <a:bodyPr lIns="0" tIns="0" rIns="0" bIns="0" anchor="ctr"/>
            <a:lstStyle/>
            <a:p>
              <a:pPr defTabSz="456972">
                <a:defRPr sz="2000">
                  <a:solidFill>
                    <a:srgbClr val="000000"/>
                  </a:solidFill>
                  <a:latin typeface="Arial"/>
                  <a:ea typeface="Arial"/>
                  <a:cs typeface="Arial"/>
                  <a:sym typeface="Arial"/>
                </a:defRPr>
              </a:pPr>
              <a:endParaRPr sz="1000">
                <a:solidFill>
                  <a:srgbClr val="000000"/>
                </a:solidFill>
                <a:latin typeface="Arial"/>
                <a:cs typeface="Arial"/>
                <a:sym typeface="Arial"/>
              </a:endParaRPr>
            </a:p>
          </p:txBody>
        </p:sp>
        <p:sp>
          <p:nvSpPr>
            <p:cNvPr id="15" name="Shape">
              <a:extLst>
                <a:ext uri="{FF2B5EF4-FFF2-40B4-BE49-F238E27FC236}">
                  <a16:creationId xmlns:a16="http://schemas.microsoft.com/office/drawing/2014/main" id="{305D591A-E8FA-4E11-A0B8-14A159B4FE0E}"/>
                </a:ext>
              </a:extLst>
            </p:cNvPr>
            <p:cNvSpPr/>
            <p:nvPr/>
          </p:nvSpPr>
          <p:spPr>
            <a:xfrm rot="5416919" flipH="1">
              <a:off x="6096089" y="1526293"/>
              <a:ext cx="1932627" cy="1930381"/>
            </a:xfrm>
            <a:custGeom>
              <a:avLst/>
              <a:gdLst/>
              <a:ahLst/>
              <a:cxnLst>
                <a:cxn ang="0">
                  <a:pos x="wd2" y="hd2"/>
                </a:cxn>
                <a:cxn ang="5400000">
                  <a:pos x="wd2" y="hd2"/>
                </a:cxn>
                <a:cxn ang="10800000">
                  <a:pos x="wd2" y="hd2"/>
                </a:cxn>
                <a:cxn ang="16200000">
                  <a:pos x="wd2" y="hd2"/>
                </a:cxn>
              </a:cxnLst>
              <a:rect l="0" t="0" r="r" b="b"/>
              <a:pathLst>
                <a:path w="21545" h="21561" extrusionOk="0">
                  <a:moveTo>
                    <a:pt x="0" y="21561"/>
                  </a:moveTo>
                  <a:lnTo>
                    <a:pt x="0" y="1"/>
                  </a:lnTo>
                  <a:cubicBezTo>
                    <a:pt x="5780" y="-39"/>
                    <a:pt x="11330" y="2251"/>
                    <a:pt x="15388" y="6350"/>
                  </a:cubicBezTo>
                  <a:cubicBezTo>
                    <a:pt x="19385" y="10387"/>
                    <a:pt x="21600" y="15844"/>
                    <a:pt x="21544" y="21512"/>
                  </a:cubicBezTo>
                  <a:lnTo>
                    <a:pt x="0" y="21561"/>
                  </a:lnTo>
                  <a:close/>
                </a:path>
              </a:pathLst>
            </a:custGeom>
            <a:solidFill>
              <a:srgbClr val="0067DF"/>
            </a:solidFill>
            <a:ln w="12700">
              <a:miter lim="400000"/>
            </a:ln>
          </p:spPr>
          <p:txBody>
            <a:bodyPr lIns="0" tIns="0" rIns="0" bIns="0" anchor="ctr"/>
            <a:lstStyle/>
            <a:p>
              <a:pPr defTabSz="456972">
                <a:defRPr sz="2000">
                  <a:solidFill>
                    <a:srgbClr val="000000"/>
                  </a:solidFill>
                  <a:latin typeface="Arial"/>
                  <a:ea typeface="Arial"/>
                  <a:cs typeface="Arial"/>
                  <a:sym typeface="Arial"/>
                </a:defRPr>
              </a:pPr>
              <a:endParaRPr sz="1000">
                <a:solidFill>
                  <a:srgbClr val="000000"/>
                </a:solidFill>
                <a:latin typeface="Arial"/>
                <a:cs typeface="Arial"/>
                <a:sym typeface="Arial"/>
              </a:endParaRPr>
            </a:p>
          </p:txBody>
        </p:sp>
        <p:sp>
          <p:nvSpPr>
            <p:cNvPr id="16" name="Shape">
              <a:extLst>
                <a:ext uri="{FF2B5EF4-FFF2-40B4-BE49-F238E27FC236}">
                  <a16:creationId xmlns:a16="http://schemas.microsoft.com/office/drawing/2014/main" id="{5C13229F-C0B8-48DC-BE2F-4DA37C66F5A2}"/>
                </a:ext>
              </a:extLst>
            </p:cNvPr>
            <p:cNvSpPr/>
            <p:nvPr/>
          </p:nvSpPr>
          <p:spPr>
            <a:xfrm rot="5416919">
              <a:off x="6086678" y="3438262"/>
              <a:ext cx="1932626" cy="1930382"/>
            </a:xfrm>
            <a:custGeom>
              <a:avLst/>
              <a:gdLst/>
              <a:ahLst/>
              <a:cxnLst>
                <a:cxn ang="0">
                  <a:pos x="wd2" y="hd2"/>
                </a:cxn>
                <a:cxn ang="5400000">
                  <a:pos x="wd2" y="hd2"/>
                </a:cxn>
                <a:cxn ang="10800000">
                  <a:pos x="wd2" y="hd2"/>
                </a:cxn>
                <a:cxn ang="16200000">
                  <a:pos x="wd2" y="hd2"/>
                </a:cxn>
              </a:cxnLst>
              <a:rect l="0" t="0" r="r" b="b"/>
              <a:pathLst>
                <a:path w="21545" h="21561" extrusionOk="0">
                  <a:moveTo>
                    <a:pt x="0" y="21561"/>
                  </a:moveTo>
                  <a:lnTo>
                    <a:pt x="0" y="1"/>
                  </a:lnTo>
                  <a:cubicBezTo>
                    <a:pt x="5780" y="-39"/>
                    <a:pt x="11330" y="2251"/>
                    <a:pt x="15388" y="6350"/>
                  </a:cubicBezTo>
                  <a:cubicBezTo>
                    <a:pt x="19385" y="10387"/>
                    <a:pt x="21600" y="15844"/>
                    <a:pt x="21544" y="21512"/>
                  </a:cubicBezTo>
                  <a:lnTo>
                    <a:pt x="0" y="21561"/>
                  </a:lnTo>
                  <a:close/>
                </a:path>
              </a:pathLst>
            </a:custGeom>
            <a:solidFill>
              <a:srgbClr val="FA4616"/>
            </a:solidFill>
            <a:ln w="12700">
              <a:miter lim="400000"/>
            </a:ln>
          </p:spPr>
          <p:txBody>
            <a:bodyPr lIns="0" tIns="0" rIns="0" bIns="0" anchor="ctr"/>
            <a:lstStyle/>
            <a:p>
              <a:pPr defTabSz="456972">
                <a:defRPr sz="2000">
                  <a:solidFill>
                    <a:srgbClr val="000000"/>
                  </a:solidFill>
                  <a:latin typeface="Arial"/>
                  <a:ea typeface="Arial"/>
                  <a:cs typeface="Arial"/>
                  <a:sym typeface="Arial"/>
                </a:defRPr>
              </a:pPr>
              <a:endParaRPr sz="1000">
                <a:solidFill>
                  <a:srgbClr val="000000"/>
                </a:solidFill>
                <a:latin typeface="Arial"/>
                <a:cs typeface="Arial"/>
                <a:sym typeface="Arial"/>
              </a:endParaRPr>
            </a:p>
          </p:txBody>
        </p:sp>
        <p:sp>
          <p:nvSpPr>
            <p:cNvPr id="17" name="Task Capture">
              <a:extLst>
                <a:ext uri="{FF2B5EF4-FFF2-40B4-BE49-F238E27FC236}">
                  <a16:creationId xmlns:a16="http://schemas.microsoft.com/office/drawing/2014/main" id="{B7770622-BEB5-4DC7-9F10-B753EEE3BD93}"/>
                </a:ext>
              </a:extLst>
            </p:cNvPr>
            <p:cNvSpPr txBox="1"/>
            <p:nvPr/>
          </p:nvSpPr>
          <p:spPr>
            <a:xfrm>
              <a:off x="4356419" y="3045394"/>
              <a:ext cx="455614" cy="2429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774" tIns="50774" rIns="50774" bIns="50774" anchor="ctr">
              <a:spAutoFit/>
            </a:bodyPr>
            <a:lstStyle/>
            <a:p>
              <a:pPr algn="ctr" defTabSz="913943">
                <a:defRPr sz="1600">
                  <a:solidFill>
                    <a:srgbClr val="F7FBFF"/>
                  </a:solidFill>
                  <a:latin typeface="Arial"/>
                  <a:ea typeface="Arial"/>
                  <a:cs typeface="Arial"/>
                  <a:sym typeface="Arial"/>
                </a:defRPr>
              </a:pPr>
              <a:r>
                <a:rPr lang="en-US" sz="700">
                  <a:solidFill>
                    <a:srgbClr val="F7FBFF"/>
                  </a:solidFill>
                  <a:latin typeface="Arial"/>
                  <a:cs typeface="Arial"/>
                  <a:sym typeface="Arial"/>
                </a:rPr>
                <a:t>Automation  </a:t>
              </a:r>
              <a:br>
                <a:rPr lang="en-US" sz="700">
                  <a:solidFill>
                    <a:srgbClr val="F7FBFF"/>
                  </a:solidFill>
                  <a:latin typeface="Arial"/>
                  <a:cs typeface="Arial"/>
                  <a:sym typeface="Arial"/>
                </a:rPr>
              </a:br>
              <a:r>
                <a:rPr lang="en-US" sz="700">
                  <a:solidFill>
                    <a:srgbClr val="F7FBFF"/>
                  </a:solidFill>
                  <a:latin typeface="Arial"/>
                  <a:cs typeface="Arial"/>
                  <a:sym typeface="Arial"/>
                </a:rPr>
                <a:t>Hub</a:t>
              </a:r>
            </a:p>
          </p:txBody>
        </p:sp>
        <p:sp>
          <p:nvSpPr>
            <p:cNvPr id="18" name="Task Mining">
              <a:extLst>
                <a:ext uri="{FF2B5EF4-FFF2-40B4-BE49-F238E27FC236}">
                  <a16:creationId xmlns:a16="http://schemas.microsoft.com/office/drawing/2014/main" id="{BB6DCC3F-ABB1-4B53-8071-1397D3ED3133}"/>
                </a:ext>
              </a:extLst>
            </p:cNvPr>
            <p:cNvSpPr txBox="1"/>
            <p:nvPr/>
          </p:nvSpPr>
          <p:spPr>
            <a:xfrm>
              <a:off x="5107282" y="1990228"/>
              <a:ext cx="319766" cy="2429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774" tIns="50774" rIns="50774" bIns="50774" anchor="ctr">
              <a:spAutoFit/>
            </a:bodyPr>
            <a:lstStyle/>
            <a:p>
              <a:pPr algn="ctr" defTabSz="913943">
                <a:defRPr sz="1600">
                  <a:solidFill>
                    <a:srgbClr val="F7FBFF"/>
                  </a:solidFill>
                  <a:latin typeface="Arial"/>
                  <a:ea typeface="Arial"/>
                  <a:cs typeface="Arial"/>
                  <a:sym typeface="Arial"/>
                </a:defRPr>
              </a:pPr>
              <a:r>
                <a:rPr lang="en-US" sz="700">
                  <a:solidFill>
                    <a:srgbClr val="F7FBFF"/>
                  </a:solidFill>
                  <a:latin typeface="Arial"/>
                  <a:cs typeface="Arial"/>
                  <a:sym typeface="Arial"/>
                </a:rPr>
                <a:t>Process</a:t>
              </a:r>
              <a:br>
                <a:rPr lang="en-US" sz="700">
                  <a:solidFill>
                    <a:srgbClr val="F7FBFF"/>
                  </a:solidFill>
                  <a:latin typeface="Arial"/>
                  <a:cs typeface="Arial"/>
                  <a:sym typeface="Arial"/>
                </a:rPr>
              </a:br>
              <a:r>
                <a:rPr lang="en-US" sz="700">
                  <a:solidFill>
                    <a:srgbClr val="F7FBFF"/>
                  </a:solidFill>
                  <a:latin typeface="Arial"/>
                  <a:cs typeface="Arial"/>
                  <a:sym typeface="Arial"/>
                </a:rPr>
                <a:t>Mining</a:t>
              </a:r>
              <a:endParaRPr sz="700">
                <a:solidFill>
                  <a:srgbClr val="F7FBFF"/>
                </a:solidFill>
                <a:latin typeface="Arial"/>
                <a:cs typeface="Arial"/>
                <a:sym typeface="Arial"/>
              </a:endParaRPr>
            </a:p>
          </p:txBody>
        </p:sp>
        <p:sp>
          <p:nvSpPr>
            <p:cNvPr id="19" name="Process…">
              <a:extLst>
                <a:ext uri="{FF2B5EF4-FFF2-40B4-BE49-F238E27FC236}">
                  <a16:creationId xmlns:a16="http://schemas.microsoft.com/office/drawing/2014/main" id="{E6D2829E-5D94-4DC1-8595-3BD300162622}"/>
                </a:ext>
              </a:extLst>
            </p:cNvPr>
            <p:cNvSpPr txBox="1"/>
            <p:nvPr/>
          </p:nvSpPr>
          <p:spPr>
            <a:xfrm>
              <a:off x="5694658" y="1769240"/>
              <a:ext cx="274082" cy="2429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774" tIns="50774" rIns="50774" bIns="50774" anchor="ctr">
              <a:spAutoFit/>
            </a:bodyPr>
            <a:lstStyle/>
            <a:p>
              <a:pPr algn="ctr" defTabSz="913943">
                <a:defRPr sz="1600">
                  <a:solidFill>
                    <a:srgbClr val="F7FBFF"/>
                  </a:solidFill>
                  <a:latin typeface="Arial"/>
                  <a:ea typeface="Arial"/>
                  <a:cs typeface="Arial"/>
                  <a:sym typeface="Arial"/>
                </a:defRPr>
              </a:pPr>
              <a:r>
                <a:rPr lang="en-US" sz="700">
                  <a:solidFill>
                    <a:srgbClr val="F7FBFF"/>
                  </a:solidFill>
                  <a:latin typeface="Arial"/>
                  <a:cs typeface="Arial"/>
                  <a:sym typeface="Arial"/>
                </a:rPr>
                <a:t>Task</a:t>
              </a:r>
              <a:br>
                <a:rPr lang="en-US" sz="700">
                  <a:solidFill>
                    <a:srgbClr val="F7FBFF"/>
                  </a:solidFill>
                  <a:latin typeface="Arial"/>
                  <a:cs typeface="Arial"/>
                  <a:sym typeface="Arial"/>
                </a:rPr>
              </a:br>
              <a:r>
                <a:rPr lang="en-US" sz="700">
                  <a:solidFill>
                    <a:srgbClr val="F7FBFF"/>
                  </a:solidFill>
                  <a:latin typeface="Arial"/>
                  <a:cs typeface="Arial"/>
                  <a:sym typeface="Arial"/>
                </a:rPr>
                <a:t>Mining</a:t>
              </a:r>
            </a:p>
          </p:txBody>
        </p:sp>
        <p:sp>
          <p:nvSpPr>
            <p:cNvPr id="20" name="StudioX">
              <a:extLst>
                <a:ext uri="{FF2B5EF4-FFF2-40B4-BE49-F238E27FC236}">
                  <a16:creationId xmlns:a16="http://schemas.microsoft.com/office/drawing/2014/main" id="{F45A8015-FFE2-472D-AC00-69DDE07C2E43}"/>
                </a:ext>
              </a:extLst>
            </p:cNvPr>
            <p:cNvSpPr txBox="1"/>
            <p:nvPr/>
          </p:nvSpPr>
          <p:spPr>
            <a:xfrm>
              <a:off x="6378133" y="1837557"/>
              <a:ext cx="286104" cy="2429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774" tIns="50774" rIns="50774" bIns="50774" anchor="ctr">
              <a:spAutoFit/>
            </a:bodyPr>
            <a:lstStyle>
              <a:lvl1pPr defTabSz="1828800">
                <a:defRPr sz="1600">
                  <a:solidFill>
                    <a:srgbClr val="F7FBFF"/>
                  </a:solidFill>
                  <a:latin typeface="Arial"/>
                  <a:ea typeface="Arial"/>
                  <a:cs typeface="Arial"/>
                  <a:sym typeface="Arial"/>
                </a:defRPr>
              </a:lvl1pPr>
            </a:lstStyle>
            <a:p>
              <a:pPr defTabSz="1828251">
                <a:defRPr/>
              </a:pPr>
              <a:r>
                <a:rPr lang="en-US" sz="700"/>
                <a:t>Studio </a:t>
              </a:r>
              <a:br>
                <a:rPr lang="en-US" sz="700"/>
              </a:br>
              <a:r>
                <a:rPr lang="en-US" sz="700"/>
                <a:t>Family</a:t>
              </a:r>
              <a:endParaRPr sz="700"/>
            </a:p>
          </p:txBody>
        </p:sp>
        <p:sp>
          <p:nvSpPr>
            <p:cNvPr id="21" name="AI Fabric">
              <a:extLst>
                <a:ext uri="{FF2B5EF4-FFF2-40B4-BE49-F238E27FC236}">
                  <a16:creationId xmlns:a16="http://schemas.microsoft.com/office/drawing/2014/main" id="{36E2BB87-0800-4CA9-815E-ED28DE035D95}"/>
                </a:ext>
              </a:extLst>
            </p:cNvPr>
            <p:cNvSpPr txBox="1"/>
            <p:nvPr/>
          </p:nvSpPr>
          <p:spPr>
            <a:xfrm>
              <a:off x="7214780" y="4160262"/>
              <a:ext cx="329143" cy="2429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774" tIns="50774" rIns="50774" bIns="50774" anchor="ctr">
              <a:spAutoFit/>
            </a:bodyPr>
            <a:lstStyle>
              <a:lvl1pPr defTabSz="1828800">
                <a:defRPr sz="1600">
                  <a:solidFill>
                    <a:srgbClr val="F7FBFF"/>
                  </a:solidFill>
                  <a:latin typeface="Arial"/>
                  <a:ea typeface="Arial"/>
                  <a:cs typeface="Arial"/>
                  <a:sym typeface="Arial"/>
                </a:defRPr>
              </a:lvl1pPr>
            </a:lstStyle>
            <a:p>
              <a:pPr algn="ctr" defTabSz="1326438">
                <a:spcAft>
                  <a:spcPts val="500"/>
                </a:spcAft>
                <a:defRPr/>
              </a:pPr>
              <a:r>
                <a:rPr lang="en-US" sz="700" spc="-20">
                  <a:ea typeface="Helvetica Neue"/>
                  <a:sym typeface="Helvetica Neue"/>
                </a:rPr>
                <a:t>Test</a:t>
              </a:r>
              <a:br>
                <a:rPr lang="en-US" sz="700" spc="-20">
                  <a:ea typeface="Helvetica Neue"/>
                  <a:sym typeface="Helvetica Neue"/>
                </a:rPr>
              </a:br>
              <a:r>
                <a:rPr lang="en-US" sz="700" spc="-20">
                  <a:ea typeface="Helvetica Neue"/>
                  <a:sym typeface="Helvetica Neue"/>
                </a:rPr>
                <a:t>Manager</a:t>
              </a:r>
            </a:p>
          </p:txBody>
        </p:sp>
        <p:sp>
          <p:nvSpPr>
            <p:cNvPr id="22" name="Assistant">
              <a:extLst>
                <a:ext uri="{FF2B5EF4-FFF2-40B4-BE49-F238E27FC236}">
                  <a16:creationId xmlns:a16="http://schemas.microsoft.com/office/drawing/2014/main" id="{5A19C930-3323-4026-969A-923DE29BD07B}"/>
                </a:ext>
              </a:extLst>
            </p:cNvPr>
            <p:cNvSpPr txBox="1"/>
            <p:nvPr/>
          </p:nvSpPr>
          <p:spPr>
            <a:xfrm>
              <a:off x="4392791" y="3691846"/>
              <a:ext cx="346215" cy="160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774" tIns="50774" rIns="50774" bIns="50774" anchor="ctr">
              <a:spAutoFit/>
            </a:bodyPr>
            <a:lstStyle>
              <a:lvl1pPr defTabSz="1828800">
                <a:defRPr sz="1600">
                  <a:solidFill>
                    <a:srgbClr val="F7FBFF"/>
                  </a:solidFill>
                  <a:latin typeface="Arial"/>
                  <a:ea typeface="Arial"/>
                  <a:cs typeface="Arial"/>
                  <a:sym typeface="Arial"/>
                </a:defRPr>
              </a:lvl1pPr>
            </a:lstStyle>
            <a:p>
              <a:pPr algn="ctr" defTabSz="1828251">
                <a:defRPr/>
              </a:pPr>
              <a:r>
                <a:rPr lang="en-US" sz="700"/>
                <a:t>Chatbots</a:t>
              </a:r>
              <a:endParaRPr sz="700"/>
            </a:p>
          </p:txBody>
        </p:sp>
        <p:sp>
          <p:nvSpPr>
            <p:cNvPr id="23" name="Apps">
              <a:extLst>
                <a:ext uri="{FF2B5EF4-FFF2-40B4-BE49-F238E27FC236}">
                  <a16:creationId xmlns:a16="http://schemas.microsoft.com/office/drawing/2014/main" id="{62E8C583-4B01-4737-A4D4-CF6DAC5B04F4}"/>
                </a:ext>
              </a:extLst>
            </p:cNvPr>
            <p:cNvSpPr txBox="1"/>
            <p:nvPr/>
          </p:nvSpPr>
          <p:spPr>
            <a:xfrm>
              <a:off x="4672783" y="4212041"/>
              <a:ext cx="278891" cy="2429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774" tIns="50774" rIns="50774" bIns="50774" anchor="ctr">
              <a:spAutoFit/>
            </a:bodyPr>
            <a:lstStyle>
              <a:lvl1pPr defTabSz="1828800">
                <a:defRPr sz="1600">
                  <a:solidFill>
                    <a:srgbClr val="F7FBFF"/>
                  </a:solidFill>
                  <a:latin typeface="Arial"/>
                  <a:ea typeface="Arial"/>
                  <a:cs typeface="Arial"/>
                  <a:sym typeface="Arial"/>
                </a:defRPr>
              </a:lvl1pPr>
            </a:lstStyle>
            <a:p>
              <a:pPr algn="ctr" defTabSz="1828251">
                <a:defRPr/>
              </a:pPr>
              <a:r>
                <a:rPr lang="en-US" sz="700"/>
                <a:t>Action</a:t>
              </a:r>
              <a:br>
                <a:rPr lang="en-US" sz="700"/>
              </a:br>
              <a:r>
                <a:rPr lang="en-US" sz="700"/>
                <a:t>Center</a:t>
              </a:r>
              <a:endParaRPr sz="700"/>
            </a:p>
          </p:txBody>
        </p:sp>
        <p:sp>
          <p:nvSpPr>
            <p:cNvPr id="24" name="Action…">
              <a:extLst>
                <a:ext uri="{FF2B5EF4-FFF2-40B4-BE49-F238E27FC236}">
                  <a16:creationId xmlns:a16="http://schemas.microsoft.com/office/drawing/2014/main" id="{403FEDEC-380A-449B-8079-0D35D80CC71B}"/>
                </a:ext>
              </a:extLst>
            </p:cNvPr>
            <p:cNvSpPr txBox="1"/>
            <p:nvPr/>
          </p:nvSpPr>
          <p:spPr>
            <a:xfrm>
              <a:off x="5099502" y="4687761"/>
              <a:ext cx="349821" cy="160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774" tIns="50774" rIns="50774" bIns="50774" anchor="ctr">
              <a:spAutoFit/>
            </a:bodyPr>
            <a:lstStyle/>
            <a:p>
              <a:pPr algn="ctr" defTabSz="1828251">
                <a:defRPr/>
              </a:pPr>
              <a:r>
                <a:rPr lang="en-US" sz="700">
                  <a:solidFill>
                    <a:srgbClr val="F7FBFF"/>
                  </a:solidFill>
                </a:rPr>
                <a:t>Assistant</a:t>
              </a:r>
            </a:p>
          </p:txBody>
        </p:sp>
        <p:sp>
          <p:nvSpPr>
            <p:cNvPr id="25" name="Line">
              <a:extLst>
                <a:ext uri="{FF2B5EF4-FFF2-40B4-BE49-F238E27FC236}">
                  <a16:creationId xmlns:a16="http://schemas.microsoft.com/office/drawing/2014/main" id="{E31DB12B-B336-4B28-98F9-A0E4670427E6}"/>
                </a:ext>
              </a:extLst>
            </p:cNvPr>
            <p:cNvSpPr/>
            <p:nvPr/>
          </p:nvSpPr>
          <p:spPr>
            <a:xfrm flipV="1">
              <a:off x="6312959" y="2499045"/>
              <a:ext cx="1540901" cy="861902"/>
            </a:xfrm>
            <a:prstGeom prst="line">
              <a:avLst/>
            </a:prstGeom>
            <a:ln w="38100">
              <a:solidFill>
                <a:srgbClr val="F7FBFF"/>
              </a:solidFill>
              <a:miter lim="400000"/>
            </a:ln>
          </p:spPr>
          <p:txBody>
            <a:bodyPr tIns="45696" bIns="45696"/>
            <a:lstStyle/>
            <a:p>
              <a:pPr defTabSz="456972">
                <a:defRPr/>
              </a:pPr>
              <a:endParaRPr sz="3599">
                <a:solidFill>
                  <a:sysClr val="windowText" lastClr="000000"/>
                </a:solidFill>
              </a:endParaRPr>
            </a:p>
          </p:txBody>
        </p:sp>
        <p:sp>
          <p:nvSpPr>
            <p:cNvPr id="26" name="Line">
              <a:extLst>
                <a:ext uri="{FF2B5EF4-FFF2-40B4-BE49-F238E27FC236}">
                  <a16:creationId xmlns:a16="http://schemas.microsoft.com/office/drawing/2014/main" id="{89288677-6CEB-458C-B7C2-95150CCE434E}"/>
                </a:ext>
              </a:extLst>
            </p:cNvPr>
            <p:cNvSpPr/>
            <p:nvPr/>
          </p:nvSpPr>
          <p:spPr>
            <a:xfrm flipV="1">
              <a:off x="6261223" y="1876670"/>
              <a:ext cx="985032" cy="1212214"/>
            </a:xfrm>
            <a:prstGeom prst="line">
              <a:avLst/>
            </a:prstGeom>
            <a:ln w="38100">
              <a:solidFill>
                <a:srgbClr val="F7FBFF"/>
              </a:solidFill>
              <a:miter lim="400000"/>
            </a:ln>
          </p:spPr>
          <p:txBody>
            <a:bodyPr tIns="45696" bIns="45696"/>
            <a:lstStyle/>
            <a:p>
              <a:pPr defTabSz="456972">
                <a:defRPr/>
              </a:pPr>
              <a:endParaRPr sz="3599">
                <a:solidFill>
                  <a:sysClr val="windowText" lastClr="000000"/>
                </a:solidFill>
              </a:endParaRPr>
            </a:p>
          </p:txBody>
        </p:sp>
        <p:sp>
          <p:nvSpPr>
            <p:cNvPr id="27" name="Line">
              <a:extLst>
                <a:ext uri="{FF2B5EF4-FFF2-40B4-BE49-F238E27FC236}">
                  <a16:creationId xmlns:a16="http://schemas.microsoft.com/office/drawing/2014/main" id="{D3F56A63-9DC5-4466-845A-502FE2310A0F}"/>
                </a:ext>
              </a:extLst>
            </p:cNvPr>
            <p:cNvSpPr/>
            <p:nvPr/>
          </p:nvSpPr>
          <p:spPr>
            <a:xfrm flipH="1">
              <a:off x="4297122" y="3461429"/>
              <a:ext cx="1745043" cy="777464"/>
            </a:xfrm>
            <a:prstGeom prst="line">
              <a:avLst/>
            </a:prstGeom>
            <a:ln w="38100">
              <a:solidFill>
                <a:srgbClr val="F7FBFF"/>
              </a:solidFill>
              <a:miter lim="400000"/>
            </a:ln>
          </p:spPr>
          <p:txBody>
            <a:bodyPr tIns="45696" bIns="45696"/>
            <a:lstStyle/>
            <a:p>
              <a:pPr defTabSz="456972">
                <a:defRPr/>
              </a:pPr>
              <a:endParaRPr sz="3599">
                <a:solidFill>
                  <a:sysClr val="windowText" lastClr="000000"/>
                </a:solidFill>
              </a:endParaRPr>
            </a:p>
          </p:txBody>
        </p:sp>
        <p:sp>
          <p:nvSpPr>
            <p:cNvPr id="28" name="Line">
              <a:extLst>
                <a:ext uri="{FF2B5EF4-FFF2-40B4-BE49-F238E27FC236}">
                  <a16:creationId xmlns:a16="http://schemas.microsoft.com/office/drawing/2014/main" id="{036CEBD1-1E07-402F-96F7-9FB36A0C746C}"/>
                </a:ext>
              </a:extLst>
            </p:cNvPr>
            <p:cNvSpPr/>
            <p:nvPr/>
          </p:nvSpPr>
          <p:spPr>
            <a:xfrm flipH="1">
              <a:off x="4805581" y="3467397"/>
              <a:ext cx="1290461" cy="1395004"/>
            </a:xfrm>
            <a:prstGeom prst="line">
              <a:avLst/>
            </a:prstGeom>
            <a:ln w="38100">
              <a:solidFill>
                <a:srgbClr val="F7FBFF"/>
              </a:solidFill>
              <a:miter lim="400000"/>
            </a:ln>
          </p:spPr>
          <p:txBody>
            <a:bodyPr tIns="45696" bIns="45696"/>
            <a:lstStyle/>
            <a:p>
              <a:pPr defTabSz="456972">
                <a:defRPr/>
              </a:pPr>
              <a:endParaRPr sz="3599">
                <a:solidFill>
                  <a:sysClr val="windowText" lastClr="000000"/>
                </a:solidFill>
              </a:endParaRPr>
            </a:p>
          </p:txBody>
        </p:sp>
        <p:sp>
          <p:nvSpPr>
            <p:cNvPr id="29" name="Line">
              <a:extLst>
                <a:ext uri="{FF2B5EF4-FFF2-40B4-BE49-F238E27FC236}">
                  <a16:creationId xmlns:a16="http://schemas.microsoft.com/office/drawing/2014/main" id="{1441D379-2F52-45B0-9E35-1CF1D398F31B}"/>
                </a:ext>
              </a:extLst>
            </p:cNvPr>
            <p:cNvSpPr/>
            <p:nvPr/>
          </p:nvSpPr>
          <p:spPr>
            <a:xfrm flipH="1">
              <a:off x="5400505" y="3445585"/>
              <a:ext cx="660162" cy="1835991"/>
            </a:xfrm>
            <a:prstGeom prst="line">
              <a:avLst/>
            </a:prstGeom>
            <a:ln w="38100">
              <a:solidFill>
                <a:srgbClr val="F7FBFF"/>
              </a:solidFill>
              <a:miter lim="400000"/>
            </a:ln>
          </p:spPr>
          <p:txBody>
            <a:bodyPr tIns="45696" bIns="45696"/>
            <a:lstStyle/>
            <a:p>
              <a:pPr defTabSz="456972">
                <a:defRPr/>
              </a:pPr>
              <a:endParaRPr sz="3599">
                <a:solidFill>
                  <a:sysClr val="windowText" lastClr="000000"/>
                </a:solidFill>
              </a:endParaRPr>
            </a:p>
          </p:txBody>
        </p:sp>
        <p:sp>
          <p:nvSpPr>
            <p:cNvPr id="30" name="Line">
              <a:extLst>
                <a:ext uri="{FF2B5EF4-FFF2-40B4-BE49-F238E27FC236}">
                  <a16:creationId xmlns:a16="http://schemas.microsoft.com/office/drawing/2014/main" id="{917E436B-300E-4A96-9736-8E4366347B86}"/>
                </a:ext>
              </a:extLst>
            </p:cNvPr>
            <p:cNvSpPr/>
            <p:nvPr/>
          </p:nvSpPr>
          <p:spPr>
            <a:xfrm>
              <a:off x="6548928" y="3546085"/>
              <a:ext cx="1393099" cy="669143"/>
            </a:xfrm>
            <a:prstGeom prst="line">
              <a:avLst/>
            </a:prstGeom>
            <a:ln w="38100">
              <a:solidFill>
                <a:srgbClr val="F7FBFF"/>
              </a:solidFill>
              <a:miter lim="400000"/>
            </a:ln>
          </p:spPr>
          <p:txBody>
            <a:bodyPr tIns="45696" bIns="45696"/>
            <a:lstStyle/>
            <a:p>
              <a:pPr defTabSz="456972">
                <a:defRPr/>
              </a:pPr>
              <a:endParaRPr sz="3599">
                <a:solidFill>
                  <a:sysClr val="windowText" lastClr="000000"/>
                </a:solidFill>
              </a:endParaRPr>
            </a:p>
          </p:txBody>
        </p:sp>
        <p:sp>
          <p:nvSpPr>
            <p:cNvPr id="31" name="Line">
              <a:extLst>
                <a:ext uri="{FF2B5EF4-FFF2-40B4-BE49-F238E27FC236}">
                  <a16:creationId xmlns:a16="http://schemas.microsoft.com/office/drawing/2014/main" id="{9E77A7FE-69C0-42AB-999A-C85EF9032AEF}"/>
                </a:ext>
              </a:extLst>
            </p:cNvPr>
            <p:cNvSpPr/>
            <p:nvPr/>
          </p:nvSpPr>
          <p:spPr>
            <a:xfrm>
              <a:off x="6133399" y="3391971"/>
              <a:ext cx="1251815" cy="1390188"/>
            </a:xfrm>
            <a:prstGeom prst="line">
              <a:avLst/>
            </a:prstGeom>
            <a:ln w="38100">
              <a:solidFill>
                <a:srgbClr val="F7FBFF"/>
              </a:solidFill>
              <a:miter lim="400000"/>
            </a:ln>
          </p:spPr>
          <p:txBody>
            <a:bodyPr tIns="45696" bIns="45696"/>
            <a:lstStyle/>
            <a:p>
              <a:pPr defTabSz="456972">
                <a:defRPr sz="3600">
                  <a:solidFill>
                    <a:srgbClr val="000000"/>
                  </a:solidFill>
                  <a:latin typeface="Arial"/>
                  <a:ea typeface="Arial"/>
                  <a:cs typeface="Arial"/>
                  <a:sym typeface="Arial"/>
                </a:defRPr>
              </a:pPr>
              <a:endParaRPr sz="3599">
                <a:solidFill>
                  <a:srgbClr val="000000"/>
                </a:solidFill>
                <a:latin typeface="Arial"/>
                <a:cs typeface="Arial"/>
                <a:sym typeface="Arial"/>
              </a:endParaRPr>
            </a:p>
          </p:txBody>
        </p:sp>
        <p:sp>
          <p:nvSpPr>
            <p:cNvPr id="32" name="Line">
              <a:extLst>
                <a:ext uri="{FF2B5EF4-FFF2-40B4-BE49-F238E27FC236}">
                  <a16:creationId xmlns:a16="http://schemas.microsoft.com/office/drawing/2014/main" id="{85760DDE-DBA0-4C17-8871-24C4B119943B}"/>
                </a:ext>
              </a:extLst>
            </p:cNvPr>
            <p:cNvSpPr/>
            <p:nvPr/>
          </p:nvSpPr>
          <p:spPr>
            <a:xfrm flipH="1" flipV="1">
              <a:off x="4778541" y="2142870"/>
              <a:ext cx="440668" cy="407370"/>
            </a:xfrm>
            <a:prstGeom prst="line">
              <a:avLst/>
            </a:prstGeom>
            <a:ln w="38100">
              <a:solidFill>
                <a:srgbClr val="F7FBFF"/>
              </a:solidFill>
              <a:miter lim="400000"/>
            </a:ln>
          </p:spPr>
          <p:txBody>
            <a:bodyPr tIns="45696" bIns="45696"/>
            <a:lstStyle/>
            <a:p>
              <a:pPr defTabSz="456972">
                <a:defRPr/>
              </a:pPr>
              <a:endParaRPr sz="3599">
                <a:solidFill>
                  <a:sysClr val="windowText" lastClr="000000"/>
                </a:solidFill>
              </a:endParaRPr>
            </a:p>
          </p:txBody>
        </p:sp>
        <p:sp>
          <p:nvSpPr>
            <p:cNvPr id="33" name="Line">
              <a:extLst>
                <a:ext uri="{FF2B5EF4-FFF2-40B4-BE49-F238E27FC236}">
                  <a16:creationId xmlns:a16="http://schemas.microsoft.com/office/drawing/2014/main" id="{6324B1D4-4BCC-4851-A089-F00F186FBA35}"/>
                </a:ext>
              </a:extLst>
            </p:cNvPr>
            <p:cNvSpPr/>
            <p:nvPr/>
          </p:nvSpPr>
          <p:spPr>
            <a:xfrm flipH="1" flipV="1">
              <a:off x="4366499" y="2804873"/>
              <a:ext cx="543168" cy="178182"/>
            </a:xfrm>
            <a:prstGeom prst="line">
              <a:avLst/>
            </a:prstGeom>
            <a:ln w="38100">
              <a:solidFill>
                <a:srgbClr val="F7FBFF"/>
              </a:solidFill>
              <a:miter lim="400000"/>
            </a:ln>
          </p:spPr>
          <p:txBody>
            <a:bodyPr tIns="45696" bIns="45696"/>
            <a:lstStyle/>
            <a:p>
              <a:pPr defTabSz="456972">
                <a:defRPr/>
              </a:pPr>
              <a:endParaRPr sz="3599">
                <a:solidFill>
                  <a:sysClr val="windowText" lastClr="000000"/>
                </a:solidFill>
              </a:endParaRPr>
            </a:p>
          </p:txBody>
        </p:sp>
        <p:sp>
          <p:nvSpPr>
            <p:cNvPr id="34" name="Shape">
              <a:extLst>
                <a:ext uri="{FF2B5EF4-FFF2-40B4-BE49-F238E27FC236}">
                  <a16:creationId xmlns:a16="http://schemas.microsoft.com/office/drawing/2014/main" id="{E4638B6A-7393-4E5C-B122-F23E3B8BD3FC}"/>
                </a:ext>
              </a:extLst>
            </p:cNvPr>
            <p:cNvSpPr/>
            <p:nvPr/>
          </p:nvSpPr>
          <p:spPr>
            <a:xfrm rot="16216919">
              <a:off x="4831170" y="2178149"/>
              <a:ext cx="1268315" cy="1266842"/>
            </a:xfrm>
            <a:custGeom>
              <a:avLst/>
              <a:gdLst/>
              <a:ahLst/>
              <a:cxnLst>
                <a:cxn ang="0">
                  <a:pos x="wd2" y="hd2"/>
                </a:cxn>
                <a:cxn ang="5400000">
                  <a:pos x="wd2" y="hd2"/>
                </a:cxn>
                <a:cxn ang="10800000">
                  <a:pos x="wd2" y="hd2"/>
                </a:cxn>
                <a:cxn ang="16200000">
                  <a:pos x="wd2" y="hd2"/>
                </a:cxn>
              </a:cxnLst>
              <a:rect l="0" t="0" r="r" b="b"/>
              <a:pathLst>
                <a:path w="21545" h="21561" extrusionOk="0">
                  <a:moveTo>
                    <a:pt x="0" y="21561"/>
                  </a:moveTo>
                  <a:lnTo>
                    <a:pt x="0" y="1"/>
                  </a:lnTo>
                  <a:cubicBezTo>
                    <a:pt x="5780" y="-39"/>
                    <a:pt x="11330" y="2251"/>
                    <a:pt x="15388" y="6350"/>
                  </a:cubicBezTo>
                  <a:cubicBezTo>
                    <a:pt x="19385" y="10387"/>
                    <a:pt x="21600" y="15844"/>
                    <a:pt x="21544" y="21512"/>
                  </a:cubicBezTo>
                  <a:lnTo>
                    <a:pt x="0" y="21561"/>
                  </a:lnTo>
                  <a:close/>
                </a:path>
              </a:pathLst>
            </a:custGeom>
            <a:solidFill>
              <a:srgbClr val="ED145B"/>
            </a:solidFill>
            <a:ln w="12700">
              <a:miter lim="400000"/>
            </a:ln>
          </p:spPr>
          <p:txBody>
            <a:bodyPr lIns="0" tIns="0" rIns="0" bIns="0" anchor="ctr"/>
            <a:lstStyle/>
            <a:p>
              <a:pPr defTabSz="456972">
                <a:defRPr sz="2000">
                  <a:solidFill>
                    <a:srgbClr val="000000"/>
                  </a:solidFill>
                  <a:latin typeface="Arial"/>
                  <a:ea typeface="Arial"/>
                  <a:cs typeface="Arial"/>
                  <a:sym typeface="Arial"/>
                </a:defRPr>
              </a:pPr>
              <a:endParaRPr sz="1000">
                <a:solidFill>
                  <a:srgbClr val="000000"/>
                </a:solidFill>
                <a:latin typeface="Arial"/>
                <a:cs typeface="Arial"/>
                <a:sym typeface="Arial"/>
              </a:endParaRPr>
            </a:p>
          </p:txBody>
        </p:sp>
        <p:sp>
          <p:nvSpPr>
            <p:cNvPr id="35" name="Shape">
              <a:extLst>
                <a:ext uri="{FF2B5EF4-FFF2-40B4-BE49-F238E27FC236}">
                  <a16:creationId xmlns:a16="http://schemas.microsoft.com/office/drawing/2014/main" id="{5FFB62A9-E7EE-4EBF-9796-1AF487828957}"/>
                </a:ext>
              </a:extLst>
            </p:cNvPr>
            <p:cNvSpPr/>
            <p:nvPr/>
          </p:nvSpPr>
          <p:spPr>
            <a:xfrm rot="16216919" flipH="1">
              <a:off x="4824995" y="3432909"/>
              <a:ext cx="1268315" cy="1266842"/>
            </a:xfrm>
            <a:custGeom>
              <a:avLst/>
              <a:gdLst/>
              <a:ahLst/>
              <a:cxnLst>
                <a:cxn ang="0">
                  <a:pos x="wd2" y="hd2"/>
                </a:cxn>
                <a:cxn ang="5400000">
                  <a:pos x="wd2" y="hd2"/>
                </a:cxn>
                <a:cxn ang="10800000">
                  <a:pos x="wd2" y="hd2"/>
                </a:cxn>
                <a:cxn ang="16200000">
                  <a:pos x="wd2" y="hd2"/>
                </a:cxn>
              </a:cxnLst>
              <a:rect l="0" t="0" r="r" b="b"/>
              <a:pathLst>
                <a:path w="21545" h="21561" extrusionOk="0">
                  <a:moveTo>
                    <a:pt x="0" y="21561"/>
                  </a:moveTo>
                  <a:lnTo>
                    <a:pt x="0" y="1"/>
                  </a:lnTo>
                  <a:cubicBezTo>
                    <a:pt x="5780" y="-39"/>
                    <a:pt x="11330" y="2251"/>
                    <a:pt x="15388" y="6350"/>
                  </a:cubicBezTo>
                  <a:cubicBezTo>
                    <a:pt x="19385" y="10387"/>
                    <a:pt x="21600" y="15844"/>
                    <a:pt x="21544" y="21512"/>
                  </a:cubicBezTo>
                  <a:lnTo>
                    <a:pt x="0" y="21561"/>
                  </a:lnTo>
                  <a:close/>
                </a:path>
              </a:pathLst>
            </a:custGeom>
            <a:solidFill>
              <a:srgbClr val="933692"/>
            </a:solidFill>
            <a:ln w="12700">
              <a:miter lim="400000"/>
            </a:ln>
          </p:spPr>
          <p:txBody>
            <a:bodyPr lIns="0" tIns="0" rIns="0" bIns="0" anchor="ctr"/>
            <a:lstStyle/>
            <a:p>
              <a:pPr defTabSz="456972">
                <a:defRPr sz="2000">
                  <a:solidFill>
                    <a:srgbClr val="000000"/>
                  </a:solidFill>
                  <a:latin typeface="Arial"/>
                  <a:ea typeface="Arial"/>
                  <a:cs typeface="Arial"/>
                  <a:sym typeface="Arial"/>
                </a:defRPr>
              </a:pPr>
              <a:endParaRPr sz="1000">
                <a:solidFill>
                  <a:srgbClr val="000000"/>
                </a:solidFill>
                <a:latin typeface="Arial"/>
                <a:cs typeface="Arial"/>
                <a:sym typeface="Arial"/>
              </a:endParaRPr>
            </a:p>
          </p:txBody>
        </p:sp>
        <p:sp>
          <p:nvSpPr>
            <p:cNvPr id="36" name="Shape">
              <a:extLst>
                <a:ext uri="{FF2B5EF4-FFF2-40B4-BE49-F238E27FC236}">
                  <a16:creationId xmlns:a16="http://schemas.microsoft.com/office/drawing/2014/main" id="{6E70F8CF-8E41-4B28-8B32-55F0CE3121A0}"/>
                </a:ext>
              </a:extLst>
            </p:cNvPr>
            <p:cNvSpPr/>
            <p:nvPr/>
          </p:nvSpPr>
          <p:spPr>
            <a:xfrm rot="5416919" flipH="1">
              <a:off x="6093336" y="2179802"/>
              <a:ext cx="1270445" cy="1266842"/>
            </a:xfrm>
            <a:custGeom>
              <a:avLst/>
              <a:gdLst/>
              <a:ahLst/>
              <a:cxnLst>
                <a:cxn ang="0">
                  <a:pos x="wd2" y="hd2"/>
                </a:cxn>
                <a:cxn ang="5400000">
                  <a:pos x="wd2" y="hd2"/>
                </a:cxn>
                <a:cxn ang="10800000">
                  <a:pos x="wd2" y="hd2"/>
                </a:cxn>
                <a:cxn ang="16200000">
                  <a:pos x="wd2" y="hd2"/>
                </a:cxn>
              </a:cxnLst>
              <a:rect l="0" t="0" r="r" b="b"/>
              <a:pathLst>
                <a:path w="21545" h="21561" extrusionOk="0">
                  <a:moveTo>
                    <a:pt x="0" y="21561"/>
                  </a:moveTo>
                  <a:lnTo>
                    <a:pt x="0" y="1"/>
                  </a:lnTo>
                  <a:cubicBezTo>
                    <a:pt x="5780" y="-39"/>
                    <a:pt x="11330" y="2251"/>
                    <a:pt x="15388" y="6350"/>
                  </a:cubicBezTo>
                  <a:cubicBezTo>
                    <a:pt x="19385" y="10387"/>
                    <a:pt x="21600" y="15844"/>
                    <a:pt x="21544" y="21512"/>
                  </a:cubicBezTo>
                  <a:lnTo>
                    <a:pt x="0" y="21561"/>
                  </a:lnTo>
                  <a:close/>
                </a:path>
              </a:pathLst>
            </a:custGeom>
            <a:solidFill>
              <a:srgbClr val="0067DF"/>
            </a:solidFill>
            <a:ln w="12700">
              <a:miter lim="400000"/>
            </a:ln>
          </p:spPr>
          <p:txBody>
            <a:bodyPr lIns="0" tIns="0" rIns="0" bIns="0" anchor="ctr"/>
            <a:lstStyle/>
            <a:p>
              <a:pPr defTabSz="456972">
                <a:defRPr sz="2000">
                  <a:solidFill>
                    <a:srgbClr val="000000"/>
                  </a:solidFill>
                  <a:latin typeface="Arial"/>
                  <a:ea typeface="Arial"/>
                  <a:cs typeface="Arial"/>
                  <a:sym typeface="Arial"/>
                </a:defRPr>
              </a:pPr>
              <a:endParaRPr sz="1000">
                <a:solidFill>
                  <a:srgbClr val="000000"/>
                </a:solidFill>
                <a:latin typeface="Arial"/>
                <a:cs typeface="Arial"/>
                <a:sym typeface="Arial"/>
              </a:endParaRPr>
            </a:p>
          </p:txBody>
        </p:sp>
        <p:sp>
          <p:nvSpPr>
            <p:cNvPr id="37" name="Discover">
              <a:extLst>
                <a:ext uri="{FF2B5EF4-FFF2-40B4-BE49-F238E27FC236}">
                  <a16:creationId xmlns:a16="http://schemas.microsoft.com/office/drawing/2014/main" id="{6ECD0B71-821A-46DE-8107-8B42DBB27952}"/>
                </a:ext>
              </a:extLst>
            </p:cNvPr>
            <p:cNvSpPr txBox="1"/>
            <p:nvPr/>
          </p:nvSpPr>
          <p:spPr>
            <a:xfrm>
              <a:off x="5207132" y="2685760"/>
              <a:ext cx="528949" cy="1841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774" tIns="50774" rIns="50774" bIns="50774" anchor="ctr">
              <a:spAutoFit/>
            </a:bodyPr>
            <a:lstStyle>
              <a:lvl1pPr algn="l" defTabSz="1828800">
                <a:defRPr b="1">
                  <a:solidFill>
                    <a:srgbClr val="F7FBFF"/>
                  </a:solidFill>
                  <a:latin typeface="Arial"/>
                  <a:ea typeface="Arial"/>
                  <a:cs typeface="Arial"/>
                  <a:sym typeface="Arial"/>
                </a:defRPr>
              </a:lvl1pPr>
            </a:lstStyle>
            <a:p>
              <a:pPr algn="ctr" defTabSz="1828251">
                <a:defRPr/>
              </a:pPr>
              <a:r>
                <a:rPr lang="en-US" sz="900">
                  <a:solidFill>
                    <a:srgbClr val="ED145B">
                      <a:lumMod val="50000"/>
                    </a:srgbClr>
                  </a:solidFill>
                </a:rPr>
                <a:t>DISCOVER</a:t>
              </a:r>
            </a:p>
          </p:txBody>
        </p:sp>
        <p:sp>
          <p:nvSpPr>
            <p:cNvPr id="38" name="Engage">
              <a:extLst>
                <a:ext uri="{FF2B5EF4-FFF2-40B4-BE49-F238E27FC236}">
                  <a16:creationId xmlns:a16="http://schemas.microsoft.com/office/drawing/2014/main" id="{D63D45B8-1212-46EA-AD41-DCF803B63A19}"/>
                </a:ext>
              </a:extLst>
            </p:cNvPr>
            <p:cNvSpPr txBox="1"/>
            <p:nvPr/>
          </p:nvSpPr>
          <p:spPr>
            <a:xfrm>
              <a:off x="5245602" y="4018118"/>
              <a:ext cx="452008" cy="1841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774" tIns="50774" rIns="50774" bIns="50774" anchor="ctr">
              <a:spAutoFit/>
            </a:bodyPr>
            <a:lstStyle>
              <a:lvl1pPr algn="l" defTabSz="1828800">
                <a:defRPr b="1">
                  <a:solidFill>
                    <a:srgbClr val="F7FBFF"/>
                  </a:solidFill>
                  <a:latin typeface="Arial"/>
                  <a:ea typeface="Arial"/>
                  <a:cs typeface="Arial"/>
                  <a:sym typeface="Arial"/>
                </a:defRPr>
              </a:lvl1pPr>
            </a:lstStyle>
            <a:p>
              <a:pPr algn="ctr" defTabSz="1828251">
                <a:defRPr/>
              </a:pPr>
              <a:r>
                <a:rPr lang="en-US" sz="900">
                  <a:solidFill>
                    <a:srgbClr val="933692">
                      <a:lumMod val="50000"/>
                    </a:srgbClr>
                  </a:solidFill>
                </a:rPr>
                <a:t>ENGAGE</a:t>
              </a:r>
            </a:p>
          </p:txBody>
        </p:sp>
        <p:sp>
          <p:nvSpPr>
            <p:cNvPr id="39" name="Build">
              <a:extLst>
                <a:ext uri="{FF2B5EF4-FFF2-40B4-BE49-F238E27FC236}">
                  <a16:creationId xmlns:a16="http://schemas.microsoft.com/office/drawing/2014/main" id="{93B931A4-D94C-46FA-99E9-080749A79B09}"/>
                </a:ext>
              </a:extLst>
            </p:cNvPr>
            <p:cNvSpPr txBox="1"/>
            <p:nvPr/>
          </p:nvSpPr>
          <p:spPr>
            <a:xfrm>
              <a:off x="6557875" y="2685760"/>
              <a:ext cx="341406" cy="1841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774" tIns="50774" rIns="50774" bIns="50774" anchor="ctr">
              <a:spAutoFit/>
            </a:bodyPr>
            <a:lstStyle>
              <a:lvl1pPr algn="l" defTabSz="1828800">
                <a:defRPr b="1">
                  <a:solidFill>
                    <a:srgbClr val="F7FBFF"/>
                  </a:solidFill>
                  <a:latin typeface="Arial"/>
                  <a:ea typeface="Arial"/>
                  <a:cs typeface="Arial"/>
                  <a:sym typeface="Arial"/>
                </a:defRPr>
              </a:lvl1pPr>
            </a:lstStyle>
            <a:p>
              <a:pPr algn="ctr" defTabSz="1828251">
                <a:defRPr/>
              </a:pPr>
              <a:r>
                <a:rPr lang="en-US" sz="900">
                  <a:solidFill>
                    <a:srgbClr val="0067DF">
                      <a:lumMod val="50000"/>
                    </a:srgbClr>
                  </a:solidFill>
                </a:rPr>
                <a:t>BUILD</a:t>
              </a:r>
            </a:p>
          </p:txBody>
        </p:sp>
        <p:sp>
          <p:nvSpPr>
            <p:cNvPr id="40" name="StudioPro">
              <a:extLst>
                <a:ext uri="{FF2B5EF4-FFF2-40B4-BE49-F238E27FC236}">
                  <a16:creationId xmlns:a16="http://schemas.microsoft.com/office/drawing/2014/main" id="{6CD739DE-1C4D-400C-9338-CCCEC9DF2D25}"/>
                </a:ext>
              </a:extLst>
            </p:cNvPr>
            <p:cNvSpPr txBox="1"/>
            <p:nvPr/>
          </p:nvSpPr>
          <p:spPr>
            <a:xfrm>
              <a:off x="7042639" y="2288511"/>
              <a:ext cx="513320" cy="2429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774" tIns="50774" rIns="50774" bIns="50774" anchor="ctr">
              <a:spAutoFit/>
            </a:bodyPr>
            <a:lstStyle>
              <a:lvl1pPr defTabSz="1828800">
                <a:defRPr sz="1600">
                  <a:solidFill>
                    <a:srgbClr val="F7FBFF"/>
                  </a:solidFill>
                  <a:latin typeface="Arial"/>
                  <a:ea typeface="Arial"/>
                  <a:cs typeface="Arial"/>
                  <a:sym typeface="Arial"/>
                </a:defRPr>
              </a:lvl1pPr>
            </a:lstStyle>
            <a:p>
              <a:pPr algn="ctr" defTabSz="913943">
                <a:defRPr sz="1200">
                  <a:solidFill>
                    <a:srgbClr val="F7FBFF"/>
                  </a:solidFill>
                  <a:latin typeface="Arial"/>
                  <a:ea typeface="Arial"/>
                  <a:cs typeface="Arial"/>
                  <a:sym typeface="Arial"/>
                </a:defRPr>
              </a:pPr>
              <a:r>
                <a:rPr lang="en-US" sz="700"/>
                <a:t>Document </a:t>
              </a:r>
            </a:p>
            <a:p>
              <a:pPr algn="ctr" defTabSz="913943">
                <a:defRPr sz="1200">
                  <a:solidFill>
                    <a:srgbClr val="F7FBFF"/>
                  </a:solidFill>
                  <a:latin typeface="Arial"/>
                  <a:ea typeface="Arial"/>
                  <a:cs typeface="Arial"/>
                  <a:sym typeface="Arial"/>
                </a:defRPr>
              </a:pPr>
              <a:r>
                <a:rPr lang="en-US" sz="700"/>
                <a:t>Understanding</a:t>
              </a:r>
            </a:p>
          </p:txBody>
        </p:sp>
        <p:sp>
          <p:nvSpPr>
            <p:cNvPr id="41" name="Document…">
              <a:extLst>
                <a:ext uri="{FF2B5EF4-FFF2-40B4-BE49-F238E27FC236}">
                  <a16:creationId xmlns:a16="http://schemas.microsoft.com/office/drawing/2014/main" id="{6CD7DF8A-8AF7-45F9-9A6F-26DA4A8C4FEF}"/>
                </a:ext>
              </a:extLst>
            </p:cNvPr>
            <p:cNvSpPr txBox="1"/>
            <p:nvPr/>
          </p:nvSpPr>
          <p:spPr>
            <a:xfrm>
              <a:off x="7388400" y="2907206"/>
              <a:ext cx="443592" cy="3252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774" tIns="50774" rIns="50774" bIns="50774" anchor="ctr">
              <a:spAutoFit/>
            </a:bodyPr>
            <a:lstStyle/>
            <a:p>
              <a:pPr algn="ctr" defTabSz="913943">
                <a:defRPr sz="1200">
                  <a:solidFill>
                    <a:srgbClr val="F7FBFF"/>
                  </a:solidFill>
                  <a:latin typeface="Arial"/>
                  <a:ea typeface="Arial"/>
                  <a:cs typeface="Arial"/>
                  <a:sym typeface="Arial"/>
                </a:defRPr>
              </a:pPr>
              <a:r>
                <a:rPr lang="en-US" sz="700">
                  <a:solidFill>
                    <a:srgbClr val="F7FBFF"/>
                  </a:solidFill>
                  <a:latin typeface="Arial"/>
                  <a:cs typeface="Arial"/>
                  <a:sym typeface="Arial"/>
                </a:rPr>
                <a:t>Marketplace</a:t>
              </a:r>
            </a:p>
            <a:p>
              <a:pPr algn="ctr" defTabSz="913943">
                <a:defRPr sz="1200">
                  <a:solidFill>
                    <a:srgbClr val="F7FBFF"/>
                  </a:solidFill>
                  <a:latin typeface="Arial"/>
                  <a:ea typeface="Arial"/>
                  <a:cs typeface="Arial"/>
                  <a:sym typeface="Arial"/>
                </a:defRPr>
              </a:pPr>
              <a:r>
                <a:rPr lang="en-US" sz="700">
                  <a:solidFill>
                    <a:srgbClr val="F7FBFF"/>
                  </a:solidFill>
                </a:rPr>
                <a:t>and</a:t>
              </a:r>
            </a:p>
            <a:p>
              <a:pPr algn="ctr" defTabSz="913943">
                <a:defRPr sz="1200">
                  <a:solidFill>
                    <a:srgbClr val="F7FBFF"/>
                  </a:solidFill>
                  <a:latin typeface="Arial"/>
                  <a:ea typeface="Arial"/>
                  <a:cs typeface="Arial"/>
                  <a:sym typeface="Arial"/>
                </a:defRPr>
              </a:pPr>
              <a:r>
                <a:rPr lang="en-US" sz="700">
                  <a:solidFill>
                    <a:srgbClr val="F7FBFF"/>
                  </a:solidFill>
                  <a:latin typeface="Arial"/>
                  <a:cs typeface="Arial"/>
                  <a:sym typeface="Arial"/>
                </a:rPr>
                <a:t>Integrations</a:t>
              </a:r>
            </a:p>
          </p:txBody>
        </p:sp>
        <p:sp>
          <p:nvSpPr>
            <p:cNvPr id="42" name="Test…">
              <a:extLst>
                <a:ext uri="{FF2B5EF4-FFF2-40B4-BE49-F238E27FC236}">
                  <a16:creationId xmlns:a16="http://schemas.microsoft.com/office/drawing/2014/main" id="{979BB573-DF60-44D5-B510-C11052CF2BE6}"/>
                </a:ext>
              </a:extLst>
            </p:cNvPr>
            <p:cNvSpPr txBox="1"/>
            <p:nvPr/>
          </p:nvSpPr>
          <p:spPr>
            <a:xfrm>
              <a:off x="6752169" y="4654350"/>
              <a:ext cx="346215" cy="160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774" tIns="50774" rIns="50774" bIns="50774" anchor="ctr">
              <a:spAutoFit/>
            </a:bodyPr>
            <a:lstStyle/>
            <a:p>
              <a:pPr algn="ctr" defTabSz="913943">
                <a:defRPr sz="1600">
                  <a:solidFill>
                    <a:srgbClr val="F7FBFF"/>
                  </a:solidFill>
                  <a:latin typeface="Arial"/>
                  <a:ea typeface="Arial"/>
                  <a:cs typeface="Arial"/>
                  <a:sym typeface="Arial"/>
                </a:defRPr>
              </a:pPr>
              <a:r>
                <a:rPr lang="en-US" sz="700">
                  <a:solidFill>
                    <a:srgbClr val="F7FBFF"/>
                  </a:solidFill>
                  <a:latin typeface="Arial"/>
                  <a:cs typeface="Arial"/>
                  <a:sym typeface="Arial"/>
                </a:rPr>
                <a:t>AI Fabric</a:t>
              </a:r>
            </a:p>
          </p:txBody>
        </p:sp>
        <p:sp>
          <p:nvSpPr>
            <p:cNvPr id="43" name="Orchestrator">
              <a:extLst>
                <a:ext uri="{FF2B5EF4-FFF2-40B4-BE49-F238E27FC236}">
                  <a16:creationId xmlns:a16="http://schemas.microsoft.com/office/drawing/2014/main" id="{EB691026-3BF7-4B5A-962D-8F1C490F9D70}"/>
                </a:ext>
              </a:extLst>
            </p:cNvPr>
            <p:cNvSpPr txBox="1"/>
            <p:nvPr/>
          </p:nvSpPr>
          <p:spPr>
            <a:xfrm>
              <a:off x="7270333" y="3654416"/>
              <a:ext cx="694690" cy="160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774" tIns="50774" rIns="50774" bIns="50774" anchor="ctr">
              <a:spAutoFit/>
            </a:bodyPr>
            <a:lstStyle>
              <a:lvl1pPr defTabSz="1828800">
                <a:defRPr sz="1400">
                  <a:solidFill>
                    <a:srgbClr val="F7FBFF"/>
                  </a:solidFill>
                  <a:latin typeface="Arial"/>
                  <a:ea typeface="Arial"/>
                  <a:cs typeface="Arial"/>
                  <a:sym typeface="Arial"/>
                </a:defRPr>
              </a:lvl1pPr>
            </a:lstStyle>
            <a:p>
              <a:pPr algn="ctr" defTabSz="913943">
                <a:defRPr sz="1600">
                  <a:solidFill>
                    <a:srgbClr val="F7FBFF"/>
                  </a:solidFill>
                  <a:latin typeface="Arial"/>
                  <a:ea typeface="Arial"/>
                  <a:cs typeface="Arial"/>
                  <a:sym typeface="Arial"/>
                </a:defRPr>
              </a:pPr>
              <a:r>
                <a:rPr lang="en-US" sz="700"/>
                <a:t>Orchestrator</a:t>
              </a:r>
            </a:p>
          </p:txBody>
        </p:sp>
        <p:sp>
          <p:nvSpPr>
            <p:cNvPr id="44" name="Action…">
              <a:extLst>
                <a:ext uri="{FF2B5EF4-FFF2-40B4-BE49-F238E27FC236}">
                  <a16:creationId xmlns:a16="http://schemas.microsoft.com/office/drawing/2014/main" id="{16E2F573-6E3B-4392-AFB1-262FBBC7904E}"/>
                </a:ext>
              </a:extLst>
            </p:cNvPr>
            <p:cNvSpPr txBox="1"/>
            <p:nvPr/>
          </p:nvSpPr>
          <p:spPr>
            <a:xfrm>
              <a:off x="5686082" y="4900824"/>
              <a:ext cx="229601" cy="16064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774" tIns="50774" rIns="50774" bIns="50774" anchor="ctr">
              <a:spAutoFit/>
            </a:bodyPr>
            <a:lstStyle/>
            <a:p>
              <a:pPr algn="ctr" defTabSz="1828251">
                <a:defRPr/>
              </a:pPr>
              <a:r>
                <a:rPr lang="en-US" sz="700">
                  <a:solidFill>
                    <a:srgbClr val="F7FBFF"/>
                  </a:solidFill>
                </a:rPr>
                <a:t>Apps</a:t>
              </a:r>
            </a:p>
          </p:txBody>
        </p:sp>
        <p:sp>
          <p:nvSpPr>
            <p:cNvPr id="45" name="Line">
              <a:extLst>
                <a:ext uri="{FF2B5EF4-FFF2-40B4-BE49-F238E27FC236}">
                  <a16:creationId xmlns:a16="http://schemas.microsoft.com/office/drawing/2014/main" id="{6B400275-9767-4C8C-8492-9687D164404D}"/>
                </a:ext>
              </a:extLst>
            </p:cNvPr>
            <p:cNvSpPr/>
            <p:nvPr/>
          </p:nvSpPr>
          <p:spPr>
            <a:xfrm flipH="1" flipV="1">
              <a:off x="5434306" y="1671232"/>
              <a:ext cx="219378" cy="585151"/>
            </a:xfrm>
            <a:prstGeom prst="line">
              <a:avLst/>
            </a:prstGeom>
            <a:ln w="38100">
              <a:solidFill>
                <a:srgbClr val="F7FBFF"/>
              </a:solidFill>
              <a:miter lim="400000"/>
            </a:ln>
          </p:spPr>
          <p:txBody>
            <a:bodyPr tIns="45696" bIns="45696"/>
            <a:lstStyle/>
            <a:p>
              <a:pPr defTabSz="456972">
                <a:defRPr/>
              </a:pPr>
              <a:endParaRPr sz="3599">
                <a:solidFill>
                  <a:sysClr val="windowText" lastClr="000000"/>
                </a:solidFill>
              </a:endParaRPr>
            </a:p>
          </p:txBody>
        </p:sp>
        <p:sp>
          <p:nvSpPr>
            <p:cNvPr id="46" name="Task Mining">
              <a:extLst>
                <a:ext uri="{FF2B5EF4-FFF2-40B4-BE49-F238E27FC236}">
                  <a16:creationId xmlns:a16="http://schemas.microsoft.com/office/drawing/2014/main" id="{53977768-4B8F-4D9E-BFD9-24F10E39458F}"/>
                </a:ext>
              </a:extLst>
            </p:cNvPr>
            <p:cNvSpPr txBox="1"/>
            <p:nvPr/>
          </p:nvSpPr>
          <p:spPr>
            <a:xfrm>
              <a:off x="4628687" y="2449552"/>
              <a:ext cx="316159" cy="24293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774" tIns="50774" rIns="50774" bIns="50774" anchor="ctr">
              <a:spAutoFit/>
            </a:bodyPr>
            <a:lstStyle/>
            <a:p>
              <a:pPr algn="ctr" defTabSz="913943">
                <a:defRPr sz="1600">
                  <a:solidFill>
                    <a:srgbClr val="F7FBFF"/>
                  </a:solidFill>
                  <a:latin typeface="Arial"/>
                  <a:ea typeface="Arial"/>
                  <a:cs typeface="Arial"/>
                  <a:sym typeface="Arial"/>
                </a:defRPr>
              </a:pPr>
              <a:r>
                <a:rPr lang="en-US" sz="700">
                  <a:solidFill>
                    <a:srgbClr val="F7FBFF"/>
                  </a:solidFill>
                  <a:latin typeface="Arial"/>
                  <a:cs typeface="Arial"/>
                  <a:sym typeface="Arial"/>
                </a:rPr>
                <a:t>Task</a:t>
              </a:r>
              <a:br>
                <a:rPr lang="en-US" sz="700">
                  <a:solidFill>
                    <a:srgbClr val="F7FBFF"/>
                  </a:solidFill>
                  <a:latin typeface="Arial"/>
                  <a:cs typeface="Arial"/>
                  <a:sym typeface="Arial"/>
                </a:rPr>
              </a:br>
              <a:r>
                <a:rPr lang="en-US" sz="700">
                  <a:solidFill>
                    <a:srgbClr val="F7FBFF"/>
                  </a:solidFill>
                  <a:latin typeface="Arial"/>
                  <a:cs typeface="Arial"/>
                  <a:sym typeface="Arial"/>
                </a:rPr>
                <a:t>Capture</a:t>
              </a:r>
              <a:endParaRPr sz="700">
                <a:solidFill>
                  <a:srgbClr val="F7FBFF"/>
                </a:solidFill>
                <a:latin typeface="Arial"/>
                <a:cs typeface="Arial"/>
                <a:sym typeface="Arial"/>
              </a:endParaRPr>
            </a:p>
          </p:txBody>
        </p:sp>
        <p:sp>
          <p:nvSpPr>
            <p:cNvPr id="47" name="Line">
              <a:extLst>
                <a:ext uri="{FF2B5EF4-FFF2-40B4-BE49-F238E27FC236}">
                  <a16:creationId xmlns:a16="http://schemas.microsoft.com/office/drawing/2014/main" id="{70F141EA-2350-45FF-A054-59C699190EA1}"/>
                </a:ext>
              </a:extLst>
            </p:cNvPr>
            <p:cNvSpPr/>
            <p:nvPr/>
          </p:nvSpPr>
          <p:spPr>
            <a:xfrm>
              <a:off x="6055510" y="3519011"/>
              <a:ext cx="723787" cy="1658746"/>
            </a:xfrm>
            <a:prstGeom prst="line">
              <a:avLst/>
            </a:prstGeom>
            <a:ln w="38100">
              <a:solidFill>
                <a:srgbClr val="F7FBFF"/>
              </a:solidFill>
              <a:miter lim="400000"/>
            </a:ln>
          </p:spPr>
          <p:txBody>
            <a:bodyPr tIns="45696" bIns="45696"/>
            <a:lstStyle/>
            <a:p>
              <a:pPr defTabSz="456972">
                <a:defRPr sz="3600">
                  <a:solidFill>
                    <a:srgbClr val="000000"/>
                  </a:solidFill>
                  <a:latin typeface="Arial"/>
                  <a:ea typeface="Arial"/>
                  <a:cs typeface="Arial"/>
                  <a:sym typeface="Arial"/>
                </a:defRPr>
              </a:pPr>
              <a:endParaRPr sz="3599">
                <a:solidFill>
                  <a:srgbClr val="000000"/>
                </a:solidFill>
                <a:latin typeface="Arial"/>
                <a:cs typeface="Arial"/>
                <a:sym typeface="Arial"/>
              </a:endParaRPr>
            </a:p>
          </p:txBody>
        </p:sp>
        <p:sp>
          <p:nvSpPr>
            <p:cNvPr id="48" name="Test…">
              <a:extLst>
                <a:ext uri="{FF2B5EF4-FFF2-40B4-BE49-F238E27FC236}">
                  <a16:creationId xmlns:a16="http://schemas.microsoft.com/office/drawing/2014/main" id="{E75E55B8-E9D2-41CF-9D9E-DE86C6FBEE48}"/>
                </a:ext>
              </a:extLst>
            </p:cNvPr>
            <p:cNvSpPr txBox="1"/>
            <p:nvPr/>
          </p:nvSpPr>
          <p:spPr>
            <a:xfrm>
              <a:off x="6228364" y="4900824"/>
              <a:ext cx="308947" cy="16064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774" tIns="50774" rIns="50774" bIns="50774" anchor="ctr">
              <a:spAutoFit/>
            </a:bodyPr>
            <a:lstStyle/>
            <a:p>
              <a:pPr algn="ctr" defTabSz="913943">
                <a:defRPr sz="1600">
                  <a:solidFill>
                    <a:srgbClr val="F7FBFF"/>
                  </a:solidFill>
                  <a:latin typeface="Arial"/>
                  <a:ea typeface="Arial"/>
                  <a:cs typeface="Arial"/>
                  <a:sym typeface="Arial"/>
                </a:defRPr>
              </a:pPr>
              <a:r>
                <a:rPr lang="en-US" sz="700">
                  <a:solidFill>
                    <a:srgbClr val="F7FBFF"/>
                  </a:solidFill>
                  <a:latin typeface="Arial"/>
                  <a:cs typeface="Arial"/>
                  <a:sym typeface="Arial"/>
                </a:rPr>
                <a:t>Insights</a:t>
              </a:r>
              <a:endParaRPr sz="700">
                <a:solidFill>
                  <a:srgbClr val="F7FBFF"/>
                </a:solidFill>
                <a:latin typeface="Arial"/>
                <a:cs typeface="Arial"/>
                <a:sym typeface="Arial"/>
              </a:endParaRPr>
            </a:p>
          </p:txBody>
        </p:sp>
        <p:sp>
          <p:nvSpPr>
            <p:cNvPr id="49" name="Shape">
              <a:extLst>
                <a:ext uri="{FF2B5EF4-FFF2-40B4-BE49-F238E27FC236}">
                  <a16:creationId xmlns:a16="http://schemas.microsoft.com/office/drawing/2014/main" id="{5C2128AF-2E05-46A0-88AC-05AFCAFB5B24}"/>
                </a:ext>
              </a:extLst>
            </p:cNvPr>
            <p:cNvSpPr/>
            <p:nvPr/>
          </p:nvSpPr>
          <p:spPr>
            <a:xfrm rot="5416919">
              <a:off x="6088231" y="3433500"/>
              <a:ext cx="1268316" cy="1266843"/>
            </a:xfrm>
            <a:custGeom>
              <a:avLst/>
              <a:gdLst/>
              <a:ahLst/>
              <a:cxnLst>
                <a:cxn ang="0">
                  <a:pos x="wd2" y="hd2"/>
                </a:cxn>
                <a:cxn ang="5400000">
                  <a:pos x="wd2" y="hd2"/>
                </a:cxn>
                <a:cxn ang="10800000">
                  <a:pos x="wd2" y="hd2"/>
                </a:cxn>
                <a:cxn ang="16200000">
                  <a:pos x="wd2" y="hd2"/>
                </a:cxn>
              </a:cxnLst>
              <a:rect l="0" t="0" r="r" b="b"/>
              <a:pathLst>
                <a:path w="21545" h="21561" extrusionOk="0">
                  <a:moveTo>
                    <a:pt x="0" y="21561"/>
                  </a:moveTo>
                  <a:lnTo>
                    <a:pt x="0" y="1"/>
                  </a:lnTo>
                  <a:cubicBezTo>
                    <a:pt x="5780" y="-39"/>
                    <a:pt x="11330" y="2251"/>
                    <a:pt x="15388" y="6350"/>
                  </a:cubicBezTo>
                  <a:cubicBezTo>
                    <a:pt x="19385" y="10387"/>
                    <a:pt x="21600" y="15844"/>
                    <a:pt x="21544" y="21512"/>
                  </a:cubicBezTo>
                  <a:lnTo>
                    <a:pt x="0" y="21561"/>
                  </a:lnTo>
                  <a:close/>
                </a:path>
              </a:pathLst>
            </a:custGeom>
            <a:solidFill>
              <a:srgbClr val="FA4616"/>
            </a:solidFill>
            <a:ln w="12700">
              <a:miter lim="400000"/>
            </a:ln>
          </p:spPr>
          <p:txBody>
            <a:bodyPr lIns="0" tIns="0" rIns="0" bIns="0" anchor="ctr"/>
            <a:lstStyle/>
            <a:p>
              <a:pPr defTabSz="456972">
                <a:defRPr sz="2000">
                  <a:solidFill>
                    <a:srgbClr val="000000"/>
                  </a:solidFill>
                  <a:latin typeface="Arial"/>
                  <a:ea typeface="Arial"/>
                  <a:cs typeface="Arial"/>
                  <a:sym typeface="Arial"/>
                </a:defRPr>
              </a:pPr>
              <a:endParaRPr sz="1000">
                <a:solidFill>
                  <a:srgbClr val="000000"/>
                </a:solidFill>
                <a:latin typeface="Arial"/>
                <a:cs typeface="Arial"/>
                <a:sym typeface="Arial"/>
              </a:endParaRPr>
            </a:p>
          </p:txBody>
        </p:sp>
        <p:grpSp>
          <p:nvGrpSpPr>
            <p:cNvPr id="50" name="Group 49">
              <a:extLst>
                <a:ext uri="{FF2B5EF4-FFF2-40B4-BE49-F238E27FC236}">
                  <a16:creationId xmlns:a16="http://schemas.microsoft.com/office/drawing/2014/main" id="{7226201E-EC88-4160-BC31-6C6E0B33E358}"/>
                </a:ext>
              </a:extLst>
            </p:cNvPr>
            <p:cNvGrpSpPr/>
            <p:nvPr/>
          </p:nvGrpSpPr>
          <p:grpSpPr>
            <a:xfrm>
              <a:off x="4151846" y="1513731"/>
              <a:ext cx="3870938" cy="3866521"/>
              <a:chOff x="4160072" y="1656834"/>
              <a:chExt cx="3870938" cy="3866521"/>
            </a:xfrm>
          </p:grpSpPr>
          <p:sp>
            <p:nvSpPr>
              <p:cNvPr id="69" name="Circle">
                <a:extLst>
                  <a:ext uri="{FF2B5EF4-FFF2-40B4-BE49-F238E27FC236}">
                    <a16:creationId xmlns:a16="http://schemas.microsoft.com/office/drawing/2014/main" id="{CBB3441E-4CEA-45E1-B63E-FB11FC336C8B}"/>
                  </a:ext>
                </a:extLst>
              </p:cNvPr>
              <p:cNvSpPr/>
              <p:nvPr/>
            </p:nvSpPr>
            <p:spPr>
              <a:xfrm rot="16216919">
                <a:off x="4164490" y="1656835"/>
                <a:ext cx="3866521" cy="3866519"/>
              </a:xfrm>
              <a:prstGeom prst="ellipse">
                <a:avLst/>
              </a:prstGeom>
              <a:ln w="203200">
                <a:solidFill>
                  <a:srgbClr val="F7FBFF"/>
                </a:solidFill>
              </a:ln>
            </p:spPr>
            <p:txBody>
              <a:bodyPr lIns="0" tIns="0" rIns="0" bIns="0" anchor="ctr"/>
              <a:lstStyle/>
              <a:p>
                <a:pPr defTabSz="825087">
                  <a:defRPr sz="5600">
                    <a:solidFill>
                      <a:srgbClr val="FFFFFF"/>
                    </a:solidFill>
                    <a:latin typeface="Helvetica Neue Medium"/>
                    <a:ea typeface="Helvetica Neue Medium"/>
                    <a:cs typeface="Helvetica Neue Medium"/>
                    <a:sym typeface="Helvetica Neue Medium"/>
                  </a:defRPr>
                </a:pPr>
                <a:endParaRPr sz="2798">
                  <a:solidFill>
                    <a:srgbClr val="FFFFFF"/>
                  </a:solidFill>
                  <a:latin typeface="Helvetica Neue Medium"/>
                  <a:ea typeface="Helvetica Neue Medium"/>
                  <a:cs typeface="Helvetica Neue Medium"/>
                  <a:sym typeface="Helvetica Neue Medium"/>
                </a:endParaRPr>
              </a:p>
            </p:txBody>
          </p:sp>
          <p:sp>
            <p:nvSpPr>
              <p:cNvPr id="70" name="Circle">
                <a:extLst>
                  <a:ext uri="{FF2B5EF4-FFF2-40B4-BE49-F238E27FC236}">
                    <a16:creationId xmlns:a16="http://schemas.microsoft.com/office/drawing/2014/main" id="{4E7A1D2A-E167-478F-9AE0-1BFB331CA8B5}"/>
                  </a:ext>
                </a:extLst>
              </p:cNvPr>
              <p:cNvSpPr/>
              <p:nvPr/>
            </p:nvSpPr>
            <p:spPr>
              <a:xfrm rot="15962612">
                <a:off x="4840460" y="2320726"/>
                <a:ext cx="2523249" cy="2523249"/>
              </a:xfrm>
              <a:prstGeom prst="ellipse">
                <a:avLst/>
              </a:prstGeom>
              <a:ln w="38100">
                <a:solidFill>
                  <a:srgbClr val="F7FBFF"/>
                </a:solidFill>
                <a:prstDash val="sysDot"/>
                <a:miter lim="400000"/>
              </a:ln>
            </p:spPr>
            <p:txBody>
              <a:bodyPr lIns="0" tIns="0" rIns="0" bIns="0" anchor="ctr"/>
              <a:lstStyle/>
              <a:p>
                <a:pPr defTabSz="825087">
                  <a:defRPr sz="5600">
                    <a:solidFill>
                      <a:srgbClr val="FFFFFF"/>
                    </a:solidFill>
                    <a:latin typeface="Helvetica Neue Medium"/>
                    <a:ea typeface="Helvetica Neue Medium"/>
                    <a:cs typeface="Helvetica Neue Medium"/>
                    <a:sym typeface="Helvetica Neue Medium"/>
                  </a:defRPr>
                </a:pPr>
                <a:endParaRPr sz="2798">
                  <a:solidFill>
                    <a:srgbClr val="FFFFFF"/>
                  </a:solidFill>
                  <a:latin typeface="Helvetica Neue Medium"/>
                  <a:ea typeface="Helvetica Neue Medium"/>
                  <a:cs typeface="Helvetica Neue Medium"/>
                  <a:sym typeface="Helvetica Neue Medium"/>
                </a:endParaRPr>
              </a:p>
            </p:txBody>
          </p:sp>
          <p:sp>
            <p:nvSpPr>
              <p:cNvPr id="71" name="Line">
                <a:extLst>
                  <a:ext uri="{FF2B5EF4-FFF2-40B4-BE49-F238E27FC236}">
                    <a16:creationId xmlns:a16="http://schemas.microsoft.com/office/drawing/2014/main" id="{6E07E30E-C07F-4430-80C3-CCCD91F3E830}"/>
                  </a:ext>
                </a:extLst>
              </p:cNvPr>
              <p:cNvSpPr/>
              <p:nvPr/>
            </p:nvSpPr>
            <p:spPr>
              <a:xfrm flipV="1">
                <a:off x="6088291" y="1668352"/>
                <a:ext cx="18918" cy="3843733"/>
              </a:xfrm>
              <a:prstGeom prst="line">
                <a:avLst/>
              </a:prstGeom>
              <a:ln w="50800">
                <a:solidFill>
                  <a:srgbClr val="F7FBFF"/>
                </a:solidFill>
                <a:miter lim="400000"/>
              </a:ln>
            </p:spPr>
            <p:txBody>
              <a:bodyPr tIns="45696" bIns="45696"/>
              <a:lstStyle/>
              <a:p>
                <a:pPr defTabSz="456972">
                  <a:defRPr sz="3600">
                    <a:solidFill>
                      <a:srgbClr val="000000"/>
                    </a:solidFill>
                    <a:latin typeface="Arial"/>
                    <a:ea typeface="Arial"/>
                    <a:cs typeface="Arial"/>
                    <a:sym typeface="Arial"/>
                  </a:defRPr>
                </a:pPr>
                <a:endParaRPr sz="3599">
                  <a:solidFill>
                    <a:srgbClr val="000000"/>
                  </a:solidFill>
                  <a:latin typeface="Arial"/>
                  <a:cs typeface="Arial"/>
                  <a:sym typeface="Arial"/>
                </a:endParaRPr>
              </a:p>
            </p:txBody>
          </p:sp>
          <p:sp>
            <p:nvSpPr>
              <p:cNvPr id="72" name="Line">
                <a:extLst>
                  <a:ext uri="{FF2B5EF4-FFF2-40B4-BE49-F238E27FC236}">
                    <a16:creationId xmlns:a16="http://schemas.microsoft.com/office/drawing/2014/main" id="{D3D85F7D-5E93-4613-ADD1-EAFCF47D4F2D}"/>
                  </a:ext>
                </a:extLst>
              </p:cNvPr>
              <p:cNvSpPr/>
              <p:nvPr/>
            </p:nvSpPr>
            <p:spPr>
              <a:xfrm>
                <a:off x="4160072" y="3580608"/>
                <a:ext cx="3855292" cy="18975"/>
              </a:xfrm>
              <a:prstGeom prst="line">
                <a:avLst/>
              </a:prstGeom>
              <a:ln w="50800">
                <a:solidFill>
                  <a:srgbClr val="F7FBFF"/>
                </a:solidFill>
                <a:miter lim="400000"/>
              </a:ln>
            </p:spPr>
            <p:txBody>
              <a:bodyPr tIns="45696" bIns="45696"/>
              <a:lstStyle/>
              <a:p>
                <a:pPr defTabSz="456972">
                  <a:defRPr sz="3600">
                    <a:solidFill>
                      <a:srgbClr val="000000"/>
                    </a:solidFill>
                    <a:latin typeface="Arial"/>
                    <a:ea typeface="Arial"/>
                    <a:cs typeface="Arial"/>
                    <a:sym typeface="Arial"/>
                  </a:defRPr>
                </a:pPr>
                <a:endParaRPr sz="3599">
                  <a:solidFill>
                    <a:srgbClr val="000000"/>
                  </a:solidFill>
                  <a:latin typeface="Arial"/>
                  <a:cs typeface="Arial"/>
                  <a:sym typeface="Arial"/>
                </a:endParaRPr>
              </a:p>
            </p:txBody>
          </p:sp>
        </p:grpSp>
        <p:sp>
          <p:nvSpPr>
            <p:cNvPr id="51" name="Manage">
              <a:extLst>
                <a:ext uri="{FF2B5EF4-FFF2-40B4-BE49-F238E27FC236}">
                  <a16:creationId xmlns:a16="http://schemas.microsoft.com/office/drawing/2014/main" id="{F8C821F5-B983-4630-A6C0-D723B4E8D6C4}"/>
                </a:ext>
              </a:extLst>
            </p:cNvPr>
            <p:cNvSpPr txBox="1"/>
            <p:nvPr/>
          </p:nvSpPr>
          <p:spPr>
            <a:xfrm>
              <a:off x="6381014" y="4018118"/>
              <a:ext cx="695130" cy="1841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774" tIns="50774" rIns="50774" bIns="50774" anchor="ctr">
              <a:spAutoFit/>
            </a:bodyPr>
            <a:lstStyle>
              <a:lvl1pPr algn="l" defTabSz="1828800">
                <a:defRPr b="1">
                  <a:solidFill>
                    <a:srgbClr val="F7FBFF"/>
                  </a:solidFill>
                  <a:latin typeface="Arial"/>
                  <a:ea typeface="Arial"/>
                  <a:cs typeface="Arial"/>
                  <a:sym typeface="Arial"/>
                </a:defRPr>
              </a:lvl1pPr>
            </a:lstStyle>
            <a:p>
              <a:pPr algn="ctr" defTabSz="1828251">
                <a:defRPr/>
              </a:pPr>
              <a:r>
                <a:rPr lang="en-US" sz="900">
                  <a:solidFill>
                    <a:srgbClr val="FA4616">
                      <a:lumMod val="50000"/>
                    </a:srgbClr>
                  </a:solidFill>
                </a:rPr>
                <a:t>MANAGE</a:t>
              </a:r>
            </a:p>
          </p:txBody>
        </p:sp>
        <p:sp>
          <p:nvSpPr>
            <p:cNvPr id="57" name="Circle">
              <a:extLst>
                <a:ext uri="{FF2B5EF4-FFF2-40B4-BE49-F238E27FC236}">
                  <a16:creationId xmlns:a16="http://schemas.microsoft.com/office/drawing/2014/main" id="{047F5649-D5F1-4F9C-92C1-3C8134E6A10E}"/>
                </a:ext>
              </a:extLst>
            </p:cNvPr>
            <p:cNvSpPr/>
            <p:nvPr/>
          </p:nvSpPr>
          <p:spPr>
            <a:xfrm rot="16216919">
              <a:off x="5516221" y="2873687"/>
              <a:ext cx="1146606" cy="1146606"/>
            </a:xfrm>
            <a:prstGeom prst="ellipse">
              <a:avLst/>
            </a:prstGeom>
            <a:solidFill>
              <a:srgbClr val="34DE69"/>
            </a:solidFill>
            <a:ln w="107950">
              <a:solidFill>
                <a:srgbClr val="F7FBFF"/>
              </a:solidFill>
            </a:ln>
          </p:spPr>
          <p:txBody>
            <a:bodyPr lIns="0" tIns="0" rIns="0" bIns="0" anchor="ctr"/>
            <a:lstStyle/>
            <a:p>
              <a:pPr defTabSz="825087">
                <a:defRPr sz="5600">
                  <a:solidFill>
                    <a:srgbClr val="FFFFFF"/>
                  </a:solidFill>
                  <a:latin typeface="Helvetica Neue Medium"/>
                  <a:ea typeface="Helvetica Neue Medium"/>
                  <a:cs typeface="Helvetica Neue Medium"/>
                  <a:sym typeface="Helvetica Neue Medium"/>
                </a:defRPr>
              </a:pPr>
              <a:endParaRPr sz="2798">
                <a:solidFill>
                  <a:srgbClr val="DFE3E3">
                    <a:lumMod val="75000"/>
                  </a:srgbClr>
                </a:solidFill>
                <a:latin typeface="Helvetica Neue Medium"/>
                <a:ea typeface="Helvetica Neue Medium"/>
                <a:cs typeface="Helvetica Neue Medium"/>
                <a:sym typeface="Helvetica Neue Medium"/>
              </a:endParaRPr>
            </a:p>
          </p:txBody>
        </p:sp>
        <p:sp>
          <p:nvSpPr>
            <p:cNvPr id="58" name="Run">
              <a:extLst>
                <a:ext uri="{FF2B5EF4-FFF2-40B4-BE49-F238E27FC236}">
                  <a16:creationId xmlns:a16="http://schemas.microsoft.com/office/drawing/2014/main" id="{AE99642E-236C-440A-A559-DAC82C105C2B}"/>
                </a:ext>
              </a:extLst>
            </p:cNvPr>
            <p:cNvSpPr txBox="1"/>
            <p:nvPr/>
          </p:nvSpPr>
          <p:spPr>
            <a:xfrm>
              <a:off x="5939877" y="3152155"/>
              <a:ext cx="264464" cy="162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774" tIns="50774" rIns="50774" bIns="50774" anchor="ctr">
              <a:spAutoFit/>
            </a:bodyPr>
            <a:lstStyle/>
            <a:p>
              <a:pPr algn="ctr" defTabSz="913943">
                <a:lnSpc>
                  <a:spcPct val="80000"/>
                </a:lnSpc>
                <a:defRPr sz="2000" b="1">
                  <a:solidFill>
                    <a:srgbClr val="57585B"/>
                  </a:solidFill>
                  <a:latin typeface="Arial"/>
                  <a:ea typeface="Arial"/>
                  <a:cs typeface="Arial"/>
                  <a:sym typeface="Arial"/>
                </a:defRPr>
              </a:pPr>
              <a:r>
                <a:rPr lang="en-US" sz="900" b="1">
                  <a:solidFill>
                    <a:srgbClr val="005200"/>
                  </a:solidFill>
                  <a:latin typeface="Arial"/>
                  <a:cs typeface="Arial"/>
                  <a:sym typeface="Arial"/>
                </a:rPr>
                <a:t>RUN</a:t>
              </a:r>
              <a:endParaRPr lang="en-US" sz="1000" b="1">
                <a:solidFill>
                  <a:srgbClr val="005200"/>
                </a:solidFill>
                <a:latin typeface="Arial"/>
                <a:cs typeface="Arial"/>
                <a:sym typeface="Arial"/>
              </a:endParaRPr>
            </a:p>
          </p:txBody>
        </p:sp>
        <p:pic>
          <p:nvPicPr>
            <p:cNvPr id="59" name="Image">
              <a:extLst>
                <a:ext uri="{FF2B5EF4-FFF2-40B4-BE49-F238E27FC236}">
                  <a16:creationId xmlns:a16="http://schemas.microsoft.com/office/drawing/2014/main" id="{7BA49FAF-E005-4F7D-AF6F-85828EEBF93E}"/>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5888375" y="3343455"/>
              <a:ext cx="425951" cy="454644"/>
            </a:xfrm>
            <a:prstGeom prst="rect">
              <a:avLst/>
            </a:prstGeom>
            <a:ln w="12700">
              <a:miter lim="400000"/>
            </a:ln>
            <a:effectLst>
              <a:reflection stA="37000" endPos="29000" dir="5400000" sy="-100000" algn="bl" rotWithShape="0"/>
            </a:effectLst>
          </p:spPr>
        </p:pic>
        <p:grpSp>
          <p:nvGrpSpPr>
            <p:cNvPr id="60" name="Group 59">
              <a:extLst>
                <a:ext uri="{FF2B5EF4-FFF2-40B4-BE49-F238E27FC236}">
                  <a16:creationId xmlns:a16="http://schemas.microsoft.com/office/drawing/2014/main" id="{41E2055F-ABD5-4F34-AFCB-BF0E5B9E3E65}"/>
                </a:ext>
              </a:extLst>
            </p:cNvPr>
            <p:cNvGrpSpPr/>
            <p:nvPr/>
          </p:nvGrpSpPr>
          <p:grpSpPr>
            <a:xfrm>
              <a:off x="3894165" y="1207560"/>
              <a:ext cx="4368696" cy="4456195"/>
              <a:chOff x="3886670" y="1204736"/>
              <a:chExt cx="4368696" cy="4456195"/>
            </a:xfrm>
          </p:grpSpPr>
          <p:sp>
            <p:nvSpPr>
              <p:cNvPr id="67" name="Arc 66">
                <a:extLst>
                  <a:ext uri="{FF2B5EF4-FFF2-40B4-BE49-F238E27FC236}">
                    <a16:creationId xmlns:a16="http://schemas.microsoft.com/office/drawing/2014/main" id="{9A45835B-0C9E-40C8-AE39-0953C1A48B48}"/>
                  </a:ext>
                </a:extLst>
              </p:cNvPr>
              <p:cNvSpPr/>
              <p:nvPr/>
            </p:nvSpPr>
            <p:spPr>
              <a:xfrm rot="17798172">
                <a:off x="3842920" y="1248486"/>
                <a:ext cx="4456195" cy="4368696"/>
              </a:xfrm>
              <a:prstGeom prst="arc">
                <a:avLst>
                  <a:gd name="adj1" fmla="val 20677931"/>
                  <a:gd name="adj2" fmla="val 19257745"/>
                </a:avLst>
              </a:prstGeom>
              <a:noFill/>
              <a:ln w="50800" cap="flat" cmpd="sng" algn="ctr">
                <a:solidFill>
                  <a:srgbClr val="38C6F4"/>
                </a:solidFill>
                <a:prstDash val="solid"/>
                <a:round/>
                <a:headEnd type="none" w="med" len="med"/>
                <a:tailEnd type="none" w="med" len="med"/>
              </a:ln>
              <a:effectLst/>
            </p:spPr>
            <p:txBody>
              <a:bodyPr rtlCol="0" anchor="ctr"/>
              <a:lstStyle/>
              <a:p>
                <a:pPr algn="ctr" defTabSz="914126">
                  <a:defRPr/>
                </a:pPr>
                <a:endParaRPr lang="en-US" sz="1799">
                  <a:solidFill>
                    <a:srgbClr val="000000"/>
                  </a:solidFill>
                  <a:latin typeface="Arial"/>
                </a:endParaRPr>
              </a:p>
            </p:txBody>
          </p:sp>
          <p:sp>
            <p:nvSpPr>
              <p:cNvPr id="68" name="Triangle 180">
                <a:extLst>
                  <a:ext uri="{FF2B5EF4-FFF2-40B4-BE49-F238E27FC236}">
                    <a16:creationId xmlns:a16="http://schemas.microsoft.com/office/drawing/2014/main" id="{91D46406-DF48-41DB-9284-7660A6BAA61A}"/>
                  </a:ext>
                </a:extLst>
              </p:cNvPr>
              <p:cNvSpPr/>
              <p:nvPr/>
            </p:nvSpPr>
            <p:spPr>
              <a:xfrm rot="4730513">
                <a:off x="5542822" y="1227488"/>
                <a:ext cx="135740" cy="99326"/>
              </a:xfrm>
              <a:prstGeom prst="triangle">
                <a:avLst/>
              </a:prstGeom>
              <a:solidFill>
                <a:srgbClr val="38C6F4"/>
              </a:solidFill>
              <a:ln w="9525" cap="flat" cmpd="sng" algn="ctr">
                <a:noFill/>
                <a:prstDash val="solid"/>
              </a:ln>
              <a:effectLst/>
            </p:spPr>
            <p:txBody>
              <a:bodyPr lIns="0" tIns="0" rIns="0" bIns="0" rtlCol="0" anchor="ctr" anchorCtr="0"/>
              <a:lstStyle/>
              <a:p>
                <a:pPr algn="ctr" defTabSz="914126">
                  <a:defRPr/>
                </a:pPr>
                <a:endParaRPr lang="en-US" sz="1799" err="1">
                  <a:solidFill>
                    <a:srgbClr val="FFFFFF"/>
                  </a:solidFill>
                  <a:latin typeface="Arial"/>
                  <a:cs typeface="Arial"/>
                </a:endParaRPr>
              </a:p>
            </p:txBody>
          </p:sp>
        </p:grpSp>
        <p:sp>
          <p:nvSpPr>
            <p:cNvPr id="61" name="TextBox 60">
              <a:extLst>
                <a:ext uri="{FF2B5EF4-FFF2-40B4-BE49-F238E27FC236}">
                  <a16:creationId xmlns:a16="http://schemas.microsoft.com/office/drawing/2014/main" id="{20F66688-C6E5-4052-83CC-D43E6A568ABE}"/>
                </a:ext>
              </a:extLst>
            </p:cNvPr>
            <p:cNvSpPr txBox="1"/>
            <p:nvPr/>
          </p:nvSpPr>
          <p:spPr>
            <a:xfrm>
              <a:off x="5824803" y="1193242"/>
              <a:ext cx="503326" cy="135746"/>
            </a:xfrm>
            <a:prstGeom prst="rect">
              <a:avLst/>
            </a:prstGeom>
            <a:noFill/>
          </p:spPr>
          <p:txBody>
            <a:bodyPr wrap="square" lIns="0" tIns="0" rIns="0" bIns="0" rtlCol="0">
              <a:noAutofit/>
            </a:bodyPr>
            <a:lstStyle/>
            <a:p>
              <a:pPr algn="ctr" defTabSz="914126">
                <a:defRPr/>
              </a:pPr>
              <a:r>
                <a:rPr lang="en-US" sz="850" b="1">
                  <a:solidFill>
                    <a:srgbClr val="38C6F4"/>
                  </a:solidFill>
                </a:rPr>
                <a:t>GOVERN</a:t>
              </a:r>
            </a:p>
          </p:txBody>
        </p:sp>
        <p:sp>
          <p:nvSpPr>
            <p:cNvPr id="62" name="TextBox 61">
              <a:extLst>
                <a:ext uri="{FF2B5EF4-FFF2-40B4-BE49-F238E27FC236}">
                  <a16:creationId xmlns:a16="http://schemas.microsoft.com/office/drawing/2014/main" id="{B27D493C-A45B-449D-AC8E-77A6B0AF23C4}"/>
                </a:ext>
              </a:extLst>
            </p:cNvPr>
            <p:cNvSpPr txBox="1"/>
            <p:nvPr/>
          </p:nvSpPr>
          <p:spPr>
            <a:xfrm>
              <a:off x="5804055" y="5394994"/>
              <a:ext cx="544822" cy="161964"/>
            </a:xfrm>
            <a:prstGeom prst="rect">
              <a:avLst/>
            </a:prstGeom>
            <a:noFill/>
          </p:spPr>
          <p:txBody>
            <a:bodyPr wrap="square" lIns="0" tIns="0" rIns="0" bIns="0" rtlCol="0">
              <a:noAutofit/>
            </a:bodyPr>
            <a:lstStyle/>
            <a:p>
              <a:pPr algn="ctr" defTabSz="914126">
                <a:defRPr/>
              </a:pPr>
              <a:r>
                <a:rPr lang="en-US" sz="850" b="1">
                  <a:solidFill>
                    <a:srgbClr val="38C6F4"/>
                  </a:solidFill>
                </a:rPr>
                <a:t>MEASURE</a:t>
              </a:r>
            </a:p>
          </p:txBody>
        </p:sp>
        <p:grpSp>
          <p:nvGrpSpPr>
            <p:cNvPr id="63" name="Group 62">
              <a:extLst>
                <a:ext uri="{FF2B5EF4-FFF2-40B4-BE49-F238E27FC236}">
                  <a16:creationId xmlns:a16="http://schemas.microsoft.com/office/drawing/2014/main" id="{2822C701-8B96-41B7-A362-7423AA37A35E}"/>
                </a:ext>
              </a:extLst>
            </p:cNvPr>
            <p:cNvGrpSpPr/>
            <p:nvPr/>
          </p:nvGrpSpPr>
          <p:grpSpPr>
            <a:xfrm>
              <a:off x="4068762" y="1399330"/>
              <a:ext cx="4009264" cy="4096536"/>
              <a:chOff x="4079081" y="1408382"/>
              <a:chExt cx="4009264" cy="4096536"/>
            </a:xfrm>
          </p:grpSpPr>
          <p:sp>
            <p:nvSpPr>
              <p:cNvPr id="65" name="Arc 64">
                <a:extLst>
                  <a:ext uri="{FF2B5EF4-FFF2-40B4-BE49-F238E27FC236}">
                    <a16:creationId xmlns:a16="http://schemas.microsoft.com/office/drawing/2014/main" id="{0351C26B-AB09-4924-B26E-1EEC6FD6B189}"/>
                  </a:ext>
                </a:extLst>
              </p:cNvPr>
              <p:cNvSpPr/>
              <p:nvPr/>
            </p:nvSpPr>
            <p:spPr>
              <a:xfrm rot="7038335">
                <a:off x="4038931" y="1448532"/>
                <a:ext cx="4089563" cy="4009264"/>
              </a:xfrm>
              <a:prstGeom prst="arc">
                <a:avLst>
                  <a:gd name="adj1" fmla="val 20677931"/>
                  <a:gd name="adj2" fmla="val 19257745"/>
                </a:avLst>
              </a:prstGeom>
              <a:noFill/>
              <a:ln w="50800" cap="flat" cmpd="sng" algn="ctr">
                <a:solidFill>
                  <a:srgbClr val="38C6F4"/>
                </a:solidFill>
                <a:prstDash val="solid"/>
                <a:round/>
                <a:headEnd type="none" w="med" len="med"/>
                <a:tailEnd type="none" w="med" len="med"/>
              </a:ln>
              <a:effectLst/>
            </p:spPr>
            <p:txBody>
              <a:bodyPr rtlCol="0" anchor="ctr"/>
              <a:lstStyle/>
              <a:p>
                <a:pPr algn="ctr" defTabSz="914126">
                  <a:defRPr/>
                </a:pPr>
                <a:endParaRPr lang="en-US" sz="1799">
                  <a:solidFill>
                    <a:srgbClr val="000000"/>
                  </a:solidFill>
                  <a:latin typeface="Arial"/>
                </a:endParaRPr>
              </a:p>
            </p:txBody>
          </p:sp>
          <p:sp>
            <p:nvSpPr>
              <p:cNvPr id="66" name="Triangle 178">
                <a:extLst>
                  <a:ext uri="{FF2B5EF4-FFF2-40B4-BE49-F238E27FC236}">
                    <a16:creationId xmlns:a16="http://schemas.microsoft.com/office/drawing/2014/main" id="{6B9EF9DE-524F-4B23-94B4-981A3A600ACD}"/>
                  </a:ext>
                </a:extLst>
              </p:cNvPr>
              <p:cNvSpPr/>
              <p:nvPr/>
            </p:nvSpPr>
            <p:spPr>
              <a:xfrm rot="4602433" flipV="1">
                <a:off x="6439055" y="5387385"/>
                <a:ext cx="135740" cy="99326"/>
              </a:xfrm>
              <a:prstGeom prst="triangle">
                <a:avLst/>
              </a:prstGeom>
              <a:solidFill>
                <a:srgbClr val="38C6F4"/>
              </a:solidFill>
              <a:ln w="9525" cap="flat" cmpd="sng" algn="ctr">
                <a:noFill/>
                <a:prstDash val="solid"/>
              </a:ln>
              <a:effectLst/>
            </p:spPr>
            <p:txBody>
              <a:bodyPr lIns="0" tIns="0" rIns="0" bIns="0" rtlCol="0" anchor="ctr" anchorCtr="0"/>
              <a:lstStyle/>
              <a:p>
                <a:pPr algn="ctr" defTabSz="914126">
                  <a:defRPr/>
                </a:pPr>
                <a:endParaRPr lang="en-US" sz="1799" err="1">
                  <a:solidFill>
                    <a:srgbClr val="FFFFFF"/>
                  </a:solidFill>
                  <a:latin typeface="Arial"/>
                  <a:cs typeface="Arial"/>
                </a:endParaRPr>
              </a:p>
            </p:txBody>
          </p:sp>
        </p:grpSp>
        <p:sp>
          <p:nvSpPr>
            <p:cNvPr id="64" name="Rectangle 63">
              <a:extLst>
                <a:ext uri="{FF2B5EF4-FFF2-40B4-BE49-F238E27FC236}">
                  <a16:creationId xmlns:a16="http://schemas.microsoft.com/office/drawing/2014/main" id="{F6B391F1-721E-43DA-ACCE-A60EAF5473BE}"/>
                </a:ext>
              </a:extLst>
            </p:cNvPr>
            <p:cNvSpPr/>
            <p:nvPr/>
          </p:nvSpPr>
          <p:spPr>
            <a:xfrm>
              <a:off x="5844068" y="3012629"/>
              <a:ext cx="351284" cy="152824"/>
            </a:xfrm>
            <a:prstGeom prst="rect">
              <a:avLst/>
            </a:prstGeom>
          </p:spPr>
          <p:txBody>
            <a:bodyPr wrap="none">
              <a:spAutoFit/>
            </a:bodyPr>
            <a:lstStyle/>
            <a:p>
              <a:pPr defTabSz="914126">
                <a:defRPr/>
              </a:pPr>
              <a:r>
                <a:rPr lang="en-US" sz="700">
                  <a:solidFill>
                    <a:srgbClr val="FFFFFF"/>
                  </a:solidFill>
                </a:rPr>
                <a:t>Robots</a:t>
              </a:r>
            </a:p>
          </p:txBody>
        </p:sp>
      </p:grpSp>
      <p:sp>
        <p:nvSpPr>
          <p:cNvPr id="52" name="Title 2">
            <a:extLst>
              <a:ext uri="{FF2B5EF4-FFF2-40B4-BE49-F238E27FC236}">
                <a16:creationId xmlns:a16="http://schemas.microsoft.com/office/drawing/2014/main" id="{DC27CE21-3931-4482-9CB7-8372184D2595}"/>
              </a:ext>
            </a:extLst>
          </p:cNvPr>
          <p:cNvSpPr txBox="1">
            <a:spLocks/>
          </p:cNvSpPr>
          <p:nvPr/>
        </p:nvSpPr>
        <p:spPr>
          <a:xfrm>
            <a:off x="898902" y="295553"/>
            <a:ext cx="8655051" cy="695620"/>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defTabSz="457063">
              <a:tabLst>
                <a:tab pos="2226595" algn="l"/>
              </a:tabLst>
              <a:defRPr/>
            </a:pPr>
            <a:r>
              <a:rPr lang="en-US" sz="2799">
                <a:solidFill>
                  <a:srgbClr val="000000"/>
                </a:solidFill>
              </a:rPr>
              <a:t>What is Document Understanding?</a:t>
            </a:r>
          </a:p>
        </p:txBody>
      </p:sp>
      <p:pic>
        <p:nvPicPr>
          <p:cNvPr id="54" name="Picture 53" descr="A picture containing table&#10;&#10;Description automatically generated">
            <a:extLst>
              <a:ext uri="{FF2B5EF4-FFF2-40B4-BE49-F238E27FC236}">
                <a16:creationId xmlns:a16="http://schemas.microsoft.com/office/drawing/2014/main" id="{9A2028A1-91C5-4263-9FCE-88DACB992E63}"/>
              </a:ext>
            </a:extLst>
          </p:cNvPr>
          <p:cNvPicPr>
            <a:picLocks noChangeAspect="1"/>
          </p:cNvPicPr>
          <p:nvPr/>
        </p:nvPicPr>
        <p:blipFill>
          <a:blip r:embed="rId4"/>
          <a:stretch>
            <a:fillRect/>
          </a:stretch>
        </p:blipFill>
        <p:spPr>
          <a:xfrm rot="7029884">
            <a:off x="4844815" y="1214863"/>
            <a:ext cx="1433096" cy="1227190"/>
          </a:xfrm>
          <a:prstGeom prst="rect">
            <a:avLst/>
          </a:prstGeom>
        </p:spPr>
      </p:pic>
      <p:sp>
        <p:nvSpPr>
          <p:cNvPr id="55" name="TextBox 54">
            <a:extLst>
              <a:ext uri="{FF2B5EF4-FFF2-40B4-BE49-F238E27FC236}">
                <a16:creationId xmlns:a16="http://schemas.microsoft.com/office/drawing/2014/main" id="{41213197-E2CB-4988-BBC4-9FDCF553E263}"/>
              </a:ext>
            </a:extLst>
          </p:cNvPr>
          <p:cNvSpPr txBox="1"/>
          <p:nvPr/>
        </p:nvSpPr>
        <p:spPr>
          <a:xfrm>
            <a:off x="6645053" y="1070214"/>
            <a:ext cx="5103897" cy="1302710"/>
          </a:xfrm>
          <a:prstGeom prst="rect">
            <a:avLst/>
          </a:prstGeom>
          <a:noFill/>
        </p:spPr>
        <p:txBody>
          <a:bodyPr wrap="none" lIns="0" tIns="0" rIns="0" bIns="0" rtlCol="0">
            <a:noAutofit/>
          </a:bodyPr>
          <a:lstStyle/>
          <a:p>
            <a:r>
              <a:rPr lang="en-US" sz="1999" b="1">
                <a:solidFill>
                  <a:srgbClr val="0067DF"/>
                </a:solidFill>
                <a:latin typeface="Arial"/>
                <a:cs typeface="Arial"/>
              </a:rPr>
              <a:t>Teach robots to understand documents </a:t>
            </a:r>
          </a:p>
          <a:p>
            <a:r>
              <a:rPr lang="en-US" sz="1999" b="1">
                <a:solidFill>
                  <a:srgbClr val="0067DF"/>
                </a:solidFill>
                <a:latin typeface="Arial"/>
                <a:cs typeface="Arial"/>
              </a:rPr>
              <a:t>using artificial intelligence (AI)</a:t>
            </a:r>
          </a:p>
        </p:txBody>
      </p:sp>
      <p:sp>
        <p:nvSpPr>
          <p:cNvPr id="56" name="TextBox 55">
            <a:extLst>
              <a:ext uri="{FF2B5EF4-FFF2-40B4-BE49-F238E27FC236}">
                <a16:creationId xmlns:a16="http://schemas.microsoft.com/office/drawing/2014/main" id="{6E423277-0BEA-4837-AC90-76CB2BE59461}"/>
              </a:ext>
            </a:extLst>
          </p:cNvPr>
          <p:cNvSpPr txBox="1"/>
          <p:nvPr/>
        </p:nvSpPr>
        <p:spPr>
          <a:xfrm>
            <a:off x="6814171" y="1894582"/>
            <a:ext cx="4475141" cy="2180815"/>
          </a:xfrm>
          <a:prstGeom prst="rect">
            <a:avLst/>
          </a:prstGeom>
          <a:noFill/>
        </p:spPr>
        <p:txBody>
          <a:bodyPr wrap="none" lIns="0" tIns="0" rIns="0" bIns="0" rtlCol="0">
            <a:noAutofit/>
          </a:bodyPr>
          <a:lstStyle/>
          <a:p>
            <a:pPr marL="285664" indent="-285664">
              <a:lnSpc>
                <a:spcPct val="200000"/>
              </a:lnSpc>
              <a:buClr>
                <a:srgbClr val="0067DF"/>
              </a:buClr>
              <a:buFont typeface="Arial" panose="020B0604020202020204" pitchFamily="34" charset="0"/>
              <a:buChar char="•"/>
            </a:pPr>
            <a:r>
              <a:rPr lang="en-US" sz="1400">
                <a:solidFill>
                  <a:srgbClr val="000000"/>
                </a:solidFill>
                <a:latin typeface="Arial"/>
                <a:cs typeface="Arial"/>
              </a:rPr>
              <a:t>End-to-end solution for document processing</a:t>
            </a:r>
          </a:p>
          <a:p>
            <a:pPr marL="285664" indent="-285664">
              <a:lnSpc>
                <a:spcPct val="200000"/>
              </a:lnSpc>
              <a:buClr>
                <a:srgbClr val="0067DF"/>
              </a:buClr>
              <a:buFont typeface="Arial" panose="020B0604020202020204" pitchFamily="34" charset="0"/>
              <a:buChar char="•"/>
            </a:pPr>
            <a:r>
              <a:rPr lang="en-US" sz="1400">
                <a:solidFill>
                  <a:srgbClr val="000000"/>
                </a:solidFill>
                <a:latin typeface="Arial"/>
                <a:cs typeface="Arial"/>
              </a:rPr>
              <a:t>AI-enabled capabilities</a:t>
            </a:r>
          </a:p>
          <a:p>
            <a:pPr marL="285664" indent="-285664">
              <a:lnSpc>
                <a:spcPct val="200000"/>
              </a:lnSpc>
              <a:buClr>
                <a:srgbClr val="0067DF"/>
              </a:buClr>
              <a:buFont typeface="Arial" panose="020B0604020202020204" pitchFamily="34" charset="0"/>
              <a:buChar char="•"/>
            </a:pPr>
            <a:r>
              <a:rPr lang="en-US" sz="1400">
                <a:solidFill>
                  <a:srgbClr val="000000"/>
                </a:solidFill>
                <a:latin typeface="Arial"/>
                <a:cs typeface="Arial"/>
              </a:rPr>
              <a:t>Works for a wide range of documents</a:t>
            </a:r>
          </a:p>
          <a:p>
            <a:pPr marL="285664" indent="-285664">
              <a:lnSpc>
                <a:spcPct val="200000"/>
              </a:lnSpc>
              <a:buClr>
                <a:srgbClr val="0067DF"/>
              </a:buClr>
              <a:buFont typeface="Arial" panose="020B0604020202020204" pitchFamily="34" charset="0"/>
              <a:buChar char="•"/>
            </a:pPr>
            <a:r>
              <a:rPr lang="en-US" sz="1400">
                <a:solidFill>
                  <a:srgbClr val="000000"/>
                </a:solidFill>
                <a:latin typeface="Arial"/>
                <a:cs typeface="Arial"/>
              </a:rPr>
              <a:t>Offers pre-trained models for most common use cases</a:t>
            </a:r>
          </a:p>
          <a:p>
            <a:pPr marL="285664" indent="-285664">
              <a:lnSpc>
                <a:spcPct val="200000"/>
              </a:lnSpc>
              <a:buClr>
                <a:srgbClr val="0067DF"/>
              </a:buClr>
              <a:buFont typeface="Arial" panose="020B0604020202020204" pitchFamily="34" charset="0"/>
              <a:buChar char="•"/>
            </a:pPr>
            <a:r>
              <a:rPr lang="en-US" sz="1400">
                <a:solidFill>
                  <a:srgbClr val="000000"/>
                </a:solidFill>
                <a:latin typeface="Arial"/>
                <a:cs typeface="Arial"/>
              </a:rPr>
              <a:t>Enables model retraining for custom documents, </a:t>
            </a:r>
            <a:br>
              <a:rPr lang="en-US" sz="1400">
                <a:solidFill>
                  <a:srgbClr val="000000"/>
                </a:solidFill>
                <a:latin typeface="Arial"/>
                <a:cs typeface="Arial"/>
              </a:rPr>
            </a:br>
            <a:r>
              <a:rPr lang="en-US" sz="1400">
                <a:solidFill>
                  <a:srgbClr val="000000"/>
                </a:solidFill>
                <a:latin typeface="Arial"/>
                <a:cs typeface="Arial"/>
              </a:rPr>
              <a:t>including automatic retraining based on human validation</a:t>
            </a:r>
          </a:p>
          <a:p>
            <a:pPr marL="285664" indent="-285664">
              <a:lnSpc>
                <a:spcPct val="200000"/>
              </a:lnSpc>
              <a:buClr>
                <a:srgbClr val="0067DF"/>
              </a:buClr>
              <a:buFont typeface="Arial" panose="020B0604020202020204" pitchFamily="34" charset="0"/>
              <a:buChar char="•"/>
            </a:pPr>
            <a:r>
              <a:rPr lang="en-US" sz="1400">
                <a:solidFill>
                  <a:sysClr val="windowText" lastClr="000000"/>
                </a:solidFill>
                <a:latin typeface="Arial" panose="020B0604020202020204" pitchFamily="34" charset="0"/>
                <a:cs typeface="Arial" panose="020B0604020202020204" pitchFamily="34" charset="0"/>
              </a:rPr>
              <a:t>Recognizes handwriting, signatures, checkboxes</a:t>
            </a:r>
          </a:p>
          <a:p>
            <a:pPr marL="285664" indent="-285664">
              <a:lnSpc>
                <a:spcPct val="200000"/>
              </a:lnSpc>
              <a:buClr>
                <a:srgbClr val="0067DF"/>
              </a:buClr>
              <a:buFont typeface="Arial" panose="020B0604020202020204" pitchFamily="34" charset="0"/>
              <a:buChar char="•"/>
            </a:pPr>
            <a:r>
              <a:rPr lang="en-US" sz="1400">
                <a:solidFill>
                  <a:sysClr val="windowText" lastClr="000000"/>
                </a:solidFill>
                <a:latin typeface="Arial" panose="020B0604020202020204" pitchFamily="34" charset="0"/>
                <a:cs typeface="Arial" panose="020B0604020202020204" pitchFamily="34" charset="0"/>
              </a:rPr>
              <a:t>Processes different file formats (image, text, PDF) </a:t>
            </a:r>
            <a:br>
              <a:rPr lang="en-US" sz="1400">
                <a:solidFill>
                  <a:sysClr val="windowText" lastClr="000000"/>
                </a:solidFill>
                <a:latin typeface="Arial" panose="020B0604020202020204" pitchFamily="34" charset="0"/>
                <a:cs typeface="Arial" panose="020B0604020202020204" pitchFamily="34" charset="0"/>
              </a:rPr>
            </a:br>
            <a:r>
              <a:rPr lang="en-US" sz="1400">
                <a:solidFill>
                  <a:sysClr val="windowText" lastClr="000000"/>
                </a:solidFill>
                <a:latin typeface="Arial" panose="020B0604020202020204" pitchFamily="34" charset="0"/>
                <a:cs typeface="Arial" panose="020B0604020202020204" pitchFamily="34" charset="0"/>
              </a:rPr>
              <a:t>and quality (rotated, skewed docs)</a:t>
            </a:r>
          </a:p>
        </p:txBody>
      </p:sp>
    </p:spTree>
    <p:extLst>
      <p:ext uri="{BB962C8B-B14F-4D97-AF65-F5344CB8AC3E}">
        <p14:creationId xmlns:p14="http://schemas.microsoft.com/office/powerpoint/2010/main" val="130741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1000"/>
                                  </p:stCondLst>
                                  <p:childTnLst>
                                    <p:set>
                                      <p:cBhvr>
                                        <p:cTn id="6" dur="1" fill="hold">
                                          <p:stCondLst>
                                            <p:cond delay="0"/>
                                          </p:stCondLst>
                                        </p:cTn>
                                        <p:tgtEl>
                                          <p:spTgt spid="54"/>
                                        </p:tgtEl>
                                        <p:attrNameLst>
                                          <p:attrName>style.visibility</p:attrName>
                                        </p:attrNameLst>
                                      </p:cBhvr>
                                      <p:to>
                                        <p:strVal val="visible"/>
                                      </p:to>
                                    </p:set>
                                    <p:animEffect transition="in" filter="wipe(right)">
                                      <p:cBhvr>
                                        <p:cTn id="7" dur="125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4D3ADD7D-8182-4543-A3E0-098063EC8145}"/>
              </a:ext>
            </a:extLst>
          </p:cNvPr>
          <p:cNvSpPr txBox="1">
            <a:spLocks/>
          </p:cNvSpPr>
          <p:nvPr/>
        </p:nvSpPr>
        <p:spPr>
          <a:xfrm>
            <a:off x="1151525" y="276778"/>
            <a:ext cx="9113214" cy="588810"/>
          </a:xfrm>
          <a:prstGeom prst="rect">
            <a:avLst/>
          </a:prstGeom>
        </p:spPr>
        <p:txBody>
          <a:bodyPr vert="horz" lIns="0" tIns="0" rIns="0" bIns="0" rtlCol="0" anchor="t" anchorCtr="0">
            <a:noAutofit/>
          </a:bodyPr>
          <a:lstStyle>
            <a:lvl1pPr marL="0" indent="0" algn="l" defTabSz="457200" rtl="0" eaLnBrk="1" latinLnBrk="0" hangingPunct="1">
              <a:spcBef>
                <a:spcPts val="1000"/>
              </a:spcBef>
              <a:buFont typeface="Arial"/>
              <a:buNone/>
              <a:defRPr sz="2000" kern="1200">
                <a:solidFill>
                  <a:schemeClr val="tx1"/>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457063">
              <a:defRPr/>
            </a:pPr>
            <a:r>
              <a:rPr lang="en-US" sz="2799" b="1">
                <a:solidFill>
                  <a:srgbClr val="E7E6E6">
                    <a:lumMod val="10000"/>
                  </a:srgbClr>
                </a:solidFill>
              </a:rPr>
              <a:t>Customer value drivers</a:t>
            </a:r>
          </a:p>
        </p:txBody>
      </p:sp>
      <p:sp>
        <p:nvSpPr>
          <p:cNvPr id="7" name="Rectangle 6">
            <a:extLst>
              <a:ext uri="{FF2B5EF4-FFF2-40B4-BE49-F238E27FC236}">
                <a16:creationId xmlns:a16="http://schemas.microsoft.com/office/drawing/2014/main" id="{D3AA32B9-B2D8-4156-9FCD-6F6946F03D13}"/>
              </a:ext>
            </a:extLst>
          </p:cNvPr>
          <p:cNvSpPr/>
          <p:nvPr/>
        </p:nvSpPr>
        <p:spPr>
          <a:xfrm>
            <a:off x="540190" y="1593105"/>
            <a:ext cx="2641175" cy="3913576"/>
          </a:xfrm>
          <a:prstGeom prst="rect">
            <a:avLst/>
          </a:prstGeom>
          <a:solidFill>
            <a:srgbClr val="933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defRPr/>
            </a:pPr>
            <a:endParaRPr lang="en-US" sz="1999" b="1">
              <a:solidFill>
                <a:prstClr val="white"/>
              </a:solidFill>
              <a:latin typeface="Arial" panose="020B0604020202020204" pitchFamily="34" charset="0"/>
              <a:cs typeface="Arial" panose="020B0604020202020204" pitchFamily="34" charset="0"/>
            </a:endParaRPr>
          </a:p>
          <a:p>
            <a:pPr algn="ctr" defTabSz="457063">
              <a:defRPr/>
            </a:pPr>
            <a:endParaRPr lang="en-US" sz="1999" b="1">
              <a:solidFill>
                <a:prstClr val="white"/>
              </a:solidFill>
              <a:latin typeface="Arial" panose="020B0604020202020204" pitchFamily="34" charset="0"/>
              <a:cs typeface="Arial" panose="020B0604020202020204" pitchFamily="34" charset="0"/>
            </a:endParaRPr>
          </a:p>
          <a:p>
            <a:pPr algn="ctr" defTabSz="457063">
              <a:defRPr/>
            </a:pPr>
            <a:endParaRPr lang="en-US" sz="1999" b="1">
              <a:solidFill>
                <a:prstClr val="white"/>
              </a:solidFill>
              <a:latin typeface="Arial" panose="020B0604020202020204" pitchFamily="34" charset="0"/>
              <a:cs typeface="Arial" panose="020B0604020202020204" pitchFamily="34" charset="0"/>
            </a:endParaRPr>
          </a:p>
          <a:p>
            <a:pPr algn="ctr" defTabSz="457063">
              <a:defRPr/>
            </a:pPr>
            <a:endParaRPr lang="en-US" sz="1999" b="1">
              <a:solidFill>
                <a:prstClr val="white"/>
              </a:solidFill>
              <a:latin typeface="Arial" panose="020B0604020202020204" pitchFamily="34" charset="0"/>
              <a:cs typeface="Arial" panose="020B0604020202020204" pitchFamily="34" charset="0"/>
            </a:endParaRPr>
          </a:p>
          <a:p>
            <a:pPr algn="ctr" defTabSz="457063">
              <a:defRPr/>
            </a:pPr>
            <a:endParaRPr lang="en-US" sz="1999" b="1">
              <a:solidFill>
                <a:prstClr val="white"/>
              </a:solidFill>
              <a:latin typeface="Arial" panose="020B0604020202020204" pitchFamily="34" charset="0"/>
              <a:cs typeface="Arial" panose="020B0604020202020204" pitchFamily="34" charset="0"/>
            </a:endParaRPr>
          </a:p>
          <a:p>
            <a:pPr algn="ctr" defTabSz="457063">
              <a:defRPr/>
            </a:pPr>
            <a:r>
              <a:rPr lang="en-US" sz="1799" b="1">
                <a:solidFill>
                  <a:prstClr val="white"/>
                </a:solidFill>
                <a:latin typeface="Arial" panose="020B0604020202020204" pitchFamily="34" charset="0"/>
                <a:cs typeface="Arial" panose="020B0604020202020204" pitchFamily="34" charset="0"/>
              </a:rPr>
              <a:t>Accelerate operational efficiency</a:t>
            </a:r>
          </a:p>
          <a:p>
            <a:pPr algn="ctr" defTabSz="457063">
              <a:defRPr/>
            </a:pPr>
            <a:endParaRPr lang="en-US" sz="1799">
              <a:solidFill>
                <a:prstClr val="white"/>
              </a:solidFill>
              <a:latin typeface="Arial" panose="020B0604020202020204" pitchFamily="34" charset="0"/>
              <a:cs typeface="Arial" panose="020B0604020202020204" pitchFamily="34" charset="0"/>
            </a:endParaRPr>
          </a:p>
          <a:p>
            <a:pPr algn="ctr" defTabSz="457063">
              <a:defRPr/>
            </a:pPr>
            <a:r>
              <a:rPr lang="en-US" sz="1799">
                <a:solidFill>
                  <a:prstClr val="white"/>
                </a:solidFill>
                <a:latin typeface="Arial" panose="020B0604020202020204" pitchFamily="34" charset="0"/>
                <a:cs typeface="Arial" panose="020B0604020202020204" pitchFamily="34" charset="0"/>
              </a:rPr>
              <a:t>Spend less time and costs on operational tasks and more on the real business investments </a:t>
            </a:r>
            <a:endParaRPr lang="en-US" sz="1600">
              <a:solidFill>
                <a:prstClr val="white"/>
              </a:solidFill>
              <a:latin typeface="Calibri" panose="020F0502020204030204"/>
            </a:endParaRPr>
          </a:p>
        </p:txBody>
      </p:sp>
      <p:sp>
        <p:nvSpPr>
          <p:cNvPr id="8" name="Rectangle 7">
            <a:extLst>
              <a:ext uri="{FF2B5EF4-FFF2-40B4-BE49-F238E27FC236}">
                <a16:creationId xmlns:a16="http://schemas.microsoft.com/office/drawing/2014/main" id="{172AB06E-A57F-4F61-B5E6-AC72C676F1D8}"/>
              </a:ext>
            </a:extLst>
          </p:cNvPr>
          <p:cNvSpPr/>
          <p:nvPr/>
        </p:nvSpPr>
        <p:spPr>
          <a:xfrm>
            <a:off x="9105408" y="1600810"/>
            <a:ext cx="2641928" cy="3913576"/>
          </a:xfrm>
          <a:prstGeom prst="rect">
            <a:avLst/>
          </a:prstGeom>
          <a:solidFill>
            <a:srgbClr val="FFB4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defRPr/>
            </a:pPr>
            <a:endParaRPr lang="en-US" sz="1999" b="1">
              <a:solidFill>
                <a:prstClr val="white"/>
              </a:solidFill>
              <a:latin typeface="Arial" panose="020B0604020202020204" pitchFamily="34" charset="0"/>
              <a:cs typeface="Arial" panose="020B0604020202020204" pitchFamily="34" charset="0"/>
            </a:endParaRPr>
          </a:p>
          <a:p>
            <a:pPr algn="ctr" defTabSz="457063">
              <a:defRPr/>
            </a:pPr>
            <a:endParaRPr lang="en-US" sz="1999" b="1">
              <a:solidFill>
                <a:prstClr val="white"/>
              </a:solidFill>
              <a:latin typeface="Arial" panose="020B0604020202020204" pitchFamily="34" charset="0"/>
              <a:cs typeface="Arial" panose="020B0604020202020204" pitchFamily="34" charset="0"/>
            </a:endParaRPr>
          </a:p>
          <a:p>
            <a:pPr algn="ctr" defTabSz="457063">
              <a:defRPr/>
            </a:pPr>
            <a:endParaRPr lang="en-US" sz="1999" b="1">
              <a:solidFill>
                <a:prstClr val="white"/>
              </a:solidFill>
              <a:latin typeface="Arial" panose="020B0604020202020204" pitchFamily="34" charset="0"/>
              <a:cs typeface="Arial" panose="020B0604020202020204" pitchFamily="34" charset="0"/>
            </a:endParaRPr>
          </a:p>
          <a:p>
            <a:pPr algn="ctr" defTabSz="457063">
              <a:defRPr/>
            </a:pPr>
            <a:endParaRPr lang="en-US" sz="1999" b="1">
              <a:solidFill>
                <a:prstClr val="white"/>
              </a:solidFill>
              <a:latin typeface="Arial" panose="020B0604020202020204" pitchFamily="34" charset="0"/>
              <a:cs typeface="Arial" panose="020B0604020202020204" pitchFamily="34" charset="0"/>
            </a:endParaRPr>
          </a:p>
          <a:p>
            <a:pPr algn="ctr" defTabSz="457063">
              <a:defRPr/>
            </a:pPr>
            <a:endParaRPr lang="en-US" sz="1999" b="1">
              <a:solidFill>
                <a:prstClr val="white"/>
              </a:solidFill>
              <a:latin typeface="Arial" panose="020B0604020202020204" pitchFamily="34" charset="0"/>
              <a:cs typeface="Arial" panose="020B0604020202020204" pitchFamily="34" charset="0"/>
            </a:endParaRPr>
          </a:p>
          <a:p>
            <a:pPr algn="ctr" defTabSz="457063">
              <a:defRPr/>
            </a:pPr>
            <a:r>
              <a:rPr lang="en-US" sz="1799" b="1">
                <a:solidFill>
                  <a:prstClr val="white"/>
                </a:solidFill>
                <a:latin typeface="Arial" panose="020B0604020202020204" pitchFamily="34" charset="0"/>
                <a:cs typeface="Arial" panose="020B0604020202020204" pitchFamily="34" charset="0"/>
              </a:rPr>
              <a:t>Operational Resiliency &amp; Risk Mitigation</a:t>
            </a:r>
          </a:p>
          <a:p>
            <a:pPr algn="ctr" defTabSz="457063">
              <a:defRPr/>
            </a:pPr>
            <a:endParaRPr lang="en-US" sz="1799" b="1">
              <a:solidFill>
                <a:prstClr val="white"/>
              </a:solidFill>
              <a:latin typeface="Arial" panose="020B0604020202020204" pitchFamily="34" charset="0"/>
              <a:cs typeface="Arial" panose="020B0604020202020204" pitchFamily="34" charset="0"/>
            </a:endParaRPr>
          </a:p>
          <a:p>
            <a:pPr algn="ctr" defTabSz="457063">
              <a:defRPr/>
            </a:pPr>
            <a:r>
              <a:rPr lang="en-US" sz="1799">
                <a:solidFill>
                  <a:prstClr val="white"/>
                </a:solidFill>
                <a:latin typeface="Arial" panose="020B0604020202020204" pitchFamily="34" charset="0"/>
                <a:cs typeface="Arial" panose="020B0604020202020204" pitchFamily="34" charset="0"/>
              </a:rPr>
              <a:t>Minimize and manage enterprise risks, and ensure compliance &amp; operational resiliency</a:t>
            </a:r>
          </a:p>
        </p:txBody>
      </p:sp>
      <p:sp>
        <p:nvSpPr>
          <p:cNvPr id="9" name="Rectangle 8">
            <a:extLst>
              <a:ext uri="{FF2B5EF4-FFF2-40B4-BE49-F238E27FC236}">
                <a16:creationId xmlns:a16="http://schemas.microsoft.com/office/drawing/2014/main" id="{C98161A6-762E-4CD3-B09B-91D24158E10E}"/>
              </a:ext>
            </a:extLst>
          </p:cNvPr>
          <p:cNvSpPr/>
          <p:nvPr/>
        </p:nvSpPr>
        <p:spPr>
          <a:xfrm>
            <a:off x="3396720" y="1600810"/>
            <a:ext cx="2641928" cy="3913576"/>
          </a:xfrm>
          <a:prstGeom prst="rect">
            <a:avLst/>
          </a:prstGeom>
          <a:solidFill>
            <a:srgbClr val="ED14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defRPr/>
            </a:pPr>
            <a:endParaRPr lang="en-US" sz="1999" b="1">
              <a:solidFill>
                <a:prstClr val="white"/>
              </a:solidFill>
              <a:latin typeface="Arial" panose="020B0604020202020204" pitchFamily="34" charset="0"/>
              <a:cs typeface="Arial" panose="020B0604020202020204" pitchFamily="34" charset="0"/>
            </a:endParaRPr>
          </a:p>
          <a:p>
            <a:pPr algn="ctr" defTabSz="457063">
              <a:defRPr/>
            </a:pPr>
            <a:endParaRPr lang="en-US" sz="1999" b="1">
              <a:solidFill>
                <a:prstClr val="white"/>
              </a:solidFill>
              <a:latin typeface="Arial" panose="020B0604020202020204" pitchFamily="34" charset="0"/>
              <a:cs typeface="Arial" panose="020B0604020202020204" pitchFamily="34" charset="0"/>
            </a:endParaRPr>
          </a:p>
          <a:p>
            <a:pPr algn="ctr" defTabSz="457063">
              <a:defRPr/>
            </a:pPr>
            <a:endParaRPr lang="en-US" sz="1999" b="1">
              <a:solidFill>
                <a:prstClr val="white"/>
              </a:solidFill>
              <a:latin typeface="Arial" panose="020B0604020202020204" pitchFamily="34" charset="0"/>
              <a:cs typeface="Arial" panose="020B0604020202020204" pitchFamily="34" charset="0"/>
            </a:endParaRPr>
          </a:p>
          <a:p>
            <a:pPr algn="ctr" defTabSz="457063">
              <a:defRPr/>
            </a:pPr>
            <a:endParaRPr lang="en-US" sz="1999" b="1">
              <a:solidFill>
                <a:prstClr val="white"/>
              </a:solidFill>
              <a:latin typeface="Arial" panose="020B0604020202020204" pitchFamily="34" charset="0"/>
              <a:cs typeface="Arial" panose="020B0604020202020204" pitchFamily="34" charset="0"/>
            </a:endParaRPr>
          </a:p>
          <a:p>
            <a:pPr algn="ctr" defTabSz="457063">
              <a:defRPr/>
            </a:pPr>
            <a:endParaRPr lang="en-US" sz="1999" b="1">
              <a:solidFill>
                <a:prstClr val="white"/>
              </a:solidFill>
              <a:latin typeface="Arial" panose="020B0604020202020204" pitchFamily="34" charset="0"/>
              <a:cs typeface="Arial" panose="020B0604020202020204" pitchFamily="34" charset="0"/>
            </a:endParaRPr>
          </a:p>
          <a:p>
            <a:pPr algn="ctr" defTabSz="457063">
              <a:defRPr/>
            </a:pPr>
            <a:r>
              <a:rPr lang="en-US" sz="1799" b="1">
                <a:solidFill>
                  <a:prstClr val="white"/>
                </a:solidFill>
                <a:latin typeface="Arial" panose="020B0604020202020204" pitchFamily="34" charset="0"/>
                <a:cs typeface="Arial" panose="020B0604020202020204" pitchFamily="34" charset="0"/>
              </a:rPr>
              <a:t>Improve customer experience</a:t>
            </a:r>
          </a:p>
          <a:p>
            <a:pPr algn="ctr" defTabSz="457063">
              <a:defRPr/>
            </a:pPr>
            <a:endParaRPr lang="en-US" sz="1799" b="1">
              <a:solidFill>
                <a:prstClr val="white"/>
              </a:solidFill>
              <a:latin typeface="Arial" panose="020B0604020202020204" pitchFamily="34" charset="0"/>
              <a:cs typeface="Arial" panose="020B0604020202020204" pitchFamily="34" charset="0"/>
            </a:endParaRPr>
          </a:p>
          <a:p>
            <a:pPr algn="ctr" defTabSz="457063">
              <a:defRPr/>
            </a:pPr>
            <a:r>
              <a:rPr lang="en-US" sz="1799">
                <a:solidFill>
                  <a:prstClr val="white"/>
                </a:solidFill>
                <a:latin typeface="Arial" panose="020B0604020202020204" pitchFamily="34" charset="0"/>
                <a:cs typeface="Arial" panose="020B0604020202020204" pitchFamily="34" charset="0"/>
              </a:rPr>
              <a:t>Win customers’ respect – accelerate the speed of response to show how you value their time</a:t>
            </a:r>
          </a:p>
        </p:txBody>
      </p:sp>
      <p:sp>
        <p:nvSpPr>
          <p:cNvPr id="10" name="Rectangle 9">
            <a:extLst>
              <a:ext uri="{FF2B5EF4-FFF2-40B4-BE49-F238E27FC236}">
                <a16:creationId xmlns:a16="http://schemas.microsoft.com/office/drawing/2014/main" id="{2EEFB6CA-DAA4-4040-92A8-8136F8A67751}"/>
              </a:ext>
            </a:extLst>
          </p:cNvPr>
          <p:cNvSpPr/>
          <p:nvPr/>
        </p:nvSpPr>
        <p:spPr>
          <a:xfrm>
            <a:off x="6248125" y="1600810"/>
            <a:ext cx="2641928" cy="3913576"/>
          </a:xfrm>
          <a:prstGeom prst="rect">
            <a:avLst/>
          </a:prstGeom>
          <a:solidFill>
            <a:srgbClr val="0067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defRPr/>
            </a:pPr>
            <a:endParaRPr lang="en-US" sz="1999" b="1">
              <a:solidFill>
                <a:prstClr val="white"/>
              </a:solidFill>
              <a:latin typeface="Arial" panose="020B0604020202020204" pitchFamily="34" charset="0"/>
              <a:cs typeface="Arial" panose="020B0604020202020204" pitchFamily="34" charset="0"/>
            </a:endParaRPr>
          </a:p>
          <a:p>
            <a:pPr algn="ctr" defTabSz="457063">
              <a:defRPr/>
            </a:pPr>
            <a:endParaRPr lang="en-US" sz="1999" b="1">
              <a:solidFill>
                <a:prstClr val="white"/>
              </a:solidFill>
              <a:latin typeface="Arial" panose="020B0604020202020204" pitchFamily="34" charset="0"/>
              <a:cs typeface="Arial" panose="020B0604020202020204" pitchFamily="34" charset="0"/>
            </a:endParaRPr>
          </a:p>
          <a:p>
            <a:pPr algn="ctr" defTabSz="457063">
              <a:defRPr/>
            </a:pPr>
            <a:endParaRPr lang="en-US" sz="1999" b="1">
              <a:solidFill>
                <a:prstClr val="white"/>
              </a:solidFill>
              <a:latin typeface="Arial" panose="020B0604020202020204" pitchFamily="34" charset="0"/>
              <a:cs typeface="Arial" panose="020B0604020202020204" pitchFamily="34" charset="0"/>
            </a:endParaRPr>
          </a:p>
          <a:p>
            <a:pPr algn="ctr" defTabSz="457063">
              <a:defRPr/>
            </a:pPr>
            <a:endParaRPr lang="en-US" sz="1999" b="1">
              <a:solidFill>
                <a:prstClr val="white"/>
              </a:solidFill>
              <a:latin typeface="Arial" panose="020B0604020202020204" pitchFamily="34" charset="0"/>
              <a:cs typeface="Arial" panose="020B0604020202020204" pitchFamily="34" charset="0"/>
            </a:endParaRPr>
          </a:p>
          <a:p>
            <a:pPr algn="ctr" defTabSz="457063">
              <a:defRPr/>
            </a:pPr>
            <a:endParaRPr lang="en-US" sz="1999" b="1">
              <a:solidFill>
                <a:prstClr val="white"/>
              </a:solidFill>
              <a:latin typeface="Arial" panose="020B0604020202020204" pitchFamily="34" charset="0"/>
              <a:cs typeface="Arial" panose="020B0604020202020204" pitchFamily="34" charset="0"/>
            </a:endParaRPr>
          </a:p>
          <a:p>
            <a:pPr algn="ctr" defTabSz="457063">
              <a:defRPr/>
            </a:pPr>
            <a:r>
              <a:rPr lang="en-US" sz="1799" b="1">
                <a:solidFill>
                  <a:prstClr val="white"/>
                </a:solidFill>
                <a:latin typeface="Arial" panose="020B0604020202020204" pitchFamily="34" charset="0"/>
                <a:cs typeface="Arial" panose="020B0604020202020204" pitchFamily="34" charset="0"/>
              </a:rPr>
              <a:t>Improve employee experience</a:t>
            </a:r>
          </a:p>
          <a:p>
            <a:pPr algn="ctr" defTabSz="457063">
              <a:defRPr/>
            </a:pPr>
            <a:endParaRPr lang="en-US" sz="1799" b="1">
              <a:solidFill>
                <a:prstClr val="white"/>
              </a:solidFill>
              <a:latin typeface="Arial" panose="020B0604020202020204" pitchFamily="34" charset="0"/>
              <a:cs typeface="Arial" panose="020B0604020202020204" pitchFamily="34" charset="0"/>
            </a:endParaRPr>
          </a:p>
          <a:p>
            <a:pPr algn="ctr" defTabSz="457063">
              <a:defRPr/>
            </a:pPr>
            <a:r>
              <a:rPr lang="en-US" sz="1799">
                <a:solidFill>
                  <a:prstClr val="white"/>
                </a:solidFill>
                <a:latin typeface="Arial" panose="020B0604020202020204" pitchFamily="34" charset="0"/>
                <a:cs typeface="Arial" panose="020B0604020202020204" pitchFamily="34" charset="0"/>
              </a:rPr>
              <a:t>Save employees from mundanity and let them focus on higher value tasks and objectives </a:t>
            </a:r>
          </a:p>
        </p:txBody>
      </p:sp>
      <p:sp>
        <p:nvSpPr>
          <p:cNvPr id="11" name="Oval 10">
            <a:extLst>
              <a:ext uri="{FF2B5EF4-FFF2-40B4-BE49-F238E27FC236}">
                <a16:creationId xmlns:a16="http://schemas.microsoft.com/office/drawing/2014/main" id="{959103EB-437D-488D-A93D-2F8EF0667CFF}"/>
              </a:ext>
            </a:extLst>
          </p:cNvPr>
          <p:cNvSpPr/>
          <p:nvPr/>
        </p:nvSpPr>
        <p:spPr>
          <a:xfrm>
            <a:off x="1256043" y="1875108"/>
            <a:ext cx="1209467" cy="12094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defRPr/>
            </a:pPr>
            <a:endParaRPr lang="en-US" sz="1799">
              <a:solidFill>
                <a:prstClr val="white"/>
              </a:solidFill>
              <a:latin typeface="Calibri" panose="020F0502020204030204"/>
            </a:endParaRPr>
          </a:p>
        </p:txBody>
      </p:sp>
      <p:sp>
        <p:nvSpPr>
          <p:cNvPr id="12" name="Oval 11">
            <a:extLst>
              <a:ext uri="{FF2B5EF4-FFF2-40B4-BE49-F238E27FC236}">
                <a16:creationId xmlns:a16="http://schemas.microsoft.com/office/drawing/2014/main" id="{81CE5BAD-FF74-45B3-B0BC-B16195D720DD}"/>
              </a:ext>
            </a:extLst>
          </p:cNvPr>
          <p:cNvSpPr/>
          <p:nvPr/>
        </p:nvSpPr>
        <p:spPr>
          <a:xfrm>
            <a:off x="6958100" y="1875108"/>
            <a:ext cx="1209467" cy="12094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defRPr/>
            </a:pPr>
            <a:endParaRPr lang="en-US" sz="1799">
              <a:solidFill>
                <a:prstClr val="white"/>
              </a:solidFill>
              <a:latin typeface="Calibri" panose="020F0502020204030204"/>
            </a:endParaRPr>
          </a:p>
        </p:txBody>
      </p:sp>
      <p:sp>
        <p:nvSpPr>
          <p:cNvPr id="13" name="Oval 12">
            <a:extLst>
              <a:ext uri="{FF2B5EF4-FFF2-40B4-BE49-F238E27FC236}">
                <a16:creationId xmlns:a16="http://schemas.microsoft.com/office/drawing/2014/main" id="{C0604BB4-5578-4567-8488-AF61EA5121A4}"/>
              </a:ext>
            </a:extLst>
          </p:cNvPr>
          <p:cNvSpPr/>
          <p:nvPr/>
        </p:nvSpPr>
        <p:spPr>
          <a:xfrm>
            <a:off x="9818900" y="1875108"/>
            <a:ext cx="1209467" cy="12094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defRPr/>
            </a:pPr>
            <a:endParaRPr lang="en-US" sz="1799">
              <a:solidFill>
                <a:prstClr val="white"/>
              </a:solidFill>
              <a:latin typeface="Calibri" panose="020F0502020204030204"/>
            </a:endParaRPr>
          </a:p>
        </p:txBody>
      </p:sp>
      <p:sp>
        <p:nvSpPr>
          <p:cNvPr id="14" name="Oval 13">
            <a:extLst>
              <a:ext uri="{FF2B5EF4-FFF2-40B4-BE49-F238E27FC236}">
                <a16:creationId xmlns:a16="http://schemas.microsoft.com/office/drawing/2014/main" id="{8FACFBFB-3E8B-457D-82FA-FEB6E1E3C661}"/>
              </a:ext>
            </a:extLst>
          </p:cNvPr>
          <p:cNvSpPr/>
          <p:nvPr/>
        </p:nvSpPr>
        <p:spPr>
          <a:xfrm>
            <a:off x="4112950" y="1875108"/>
            <a:ext cx="1209467" cy="12094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defRPr/>
            </a:pPr>
            <a:endParaRPr lang="en-US" sz="1799">
              <a:solidFill>
                <a:prstClr val="white"/>
              </a:solidFill>
              <a:latin typeface="Calibri" panose="020F0502020204030204"/>
            </a:endParaRPr>
          </a:p>
        </p:txBody>
      </p:sp>
      <p:pic>
        <p:nvPicPr>
          <p:cNvPr id="4" name="Graphic 3">
            <a:extLst>
              <a:ext uri="{FF2B5EF4-FFF2-40B4-BE49-F238E27FC236}">
                <a16:creationId xmlns:a16="http://schemas.microsoft.com/office/drawing/2014/main" id="{3895D56A-9B80-4075-B4BA-4CE11822BF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86724" y="2054756"/>
            <a:ext cx="861920" cy="822746"/>
          </a:xfrm>
          <a:prstGeom prst="rect">
            <a:avLst/>
          </a:prstGeom>
        </p:spPr>
      </p:pic>
      <p:pic>
        <p:nvPicPr>
          <p:cNvPr id="5" name="Graphic 4">
            <a:extLst>
              <a:ext uri="{FF2B5EF4-FFF2-40B4-BE49-F238E27FC236}">
                <a16:creationId xmlns:a16="http://schemas.microsoft.com/office/drawing/2014/main" id="{5DBD9CA9-8177-48C2-BE08-76490BD16D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72258" y="2091322"/>
            <a:ext cx="777038" cy="777038"/>
          </a:xfrm>
          <a:prstGeom prst="rect">
            <a:avLst/>
          </a:prstGeom>
        </p:spPr>
      </p:pic>
      <p:pic>
        <p:nvPicPr>
          <p:cNvPr id="24" name="Graphic 23">
            <a:extLst>
              <a:ext uri="{FF2B5EF4-FFF2-40B4-BE49-F238E27FC236}">
                <a16:creationId xmlns:a16="http://schemas.microsoft.com/office/drawing/2014/main" id="{37097837-6262-47DA-B3D2-F4685FEE3C3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88585" y="2054756"/>
            <a:ext cx="548497" cy="822746"/>
          </a:xfrm>
          <a:prstGeom prst="rect">
            <a:avLst/>
          </a:prstGeom>
        </p:spPr>
      </p:pic>
      <p:pic>
        <p:nvPicPr>
          <p:cNvPr id="26" name="Graphic 25">
            <a:extLst>
              <a:ext uri="{FF2B5EF4-FFF2-40B4-BE49-F238E27FC236}">
                <a16:creationId xmlns:a16="http://schemas.microsoft.com/office/drawing/2014/main" id="{6A47926A-674A-4B50-9D99-3C52633F71E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53616" y="2022760"/>
            <a:ext cx="740036" cy="914162"/>
          </a:xfrm>
          <a:prstGeom prst="rect">
            <a:avLst/>
          </a:prstGeom>
        </p:spPr>
      </p:pic>
    </p:spTree>
    <p:extLst>
      <p:ext uri="{BB962C8B-B14F-4D97-AF65-F5344CB8AC3E}">
        <p14:creationId xmlns:p14="http://schemas.microsoft.com/office/powerpoint/2010/main" val="4005102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E585389-FB66-45B3-B362-C5CDD89884DF}"/>
              </a:ext>
            </a:extLst>
          </p:cNvPr>
          <p:cNvSpPr txBox="1">
            <a:spLocks/>
          </p:cNvSpPr>
          <p:nvPr/>
        </p:nvSpPr>
        <p:spPr>
          <a:xfrm>
            <a:off x="941279" y="357241"/>
            <a:ext cx="9863959" cy="385648"/>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defTabSz="457063">
              <a:tabLst>
                <a:tab pos="2226595" algn="l"/>
              </a:tabLst>
              <a:defRPr/>
            </a:pPr>
            <a:r>
              <a:rPr lang="en-US" sz="2799">
                <a:solidFill>
                  <a:srgbClr val="000000"/>
                </a:solidFill>
                <a:cs typeface="Arial" panose="020B0604020202020204" pitchFamily="34" charset="0"/>
              </a:rPr>
              <a:t>Every company in the world processes documents</a:t>
            </a:r>
          </a:p>
          <a:p>
            <a:pPr defTabSz="457063">
              <a:tabLst>
                <a:tab pos="2226595" algn="l"/>
              </a:tabLst>
              <a:defRPr/>
            </a:pPr>
            <a:endParaRPr lang="en-US" sz="2799">
              <a:solidFill>
                <a:srgbClr val="000000"/>
              </a:solidFill>
            </a:endParaRPr>
          </a:p>
        </p:txBody>
      </p:sp>
      <p:graphicFrame>
        <p:nvGraphicFramePr>
          <p:cNvPr id="10" name="Content Placeholder 13">
            <a:extLst>
              <a:ext uri="{FF2B5EF4-FFF2-40B4-BE49-F238E27FC236}">
                <a16:creationId xmlns:a16="http://schemas.microsoft.com/office/drawing/2014/main" id="{E0651DD3-59FD-477E-B828-A150C63AE81A}"/>
              </a:ext>
            </a:extLst>
          </p:cNvPr>
          <p:cNvGraphicFramePr>
            <a:graphicFrameLocks/>
          </p:cNvGraphicFramePr>
          <p:nvPr/>
        </p:nvGraphicFramePr>
        <p:xfrm>
          <a:off x="941280" y="1145367"/>
          <a:ext cx="10052712" cy="5059632"/>
        </p:xfrm>
        <a:graphic>
          <a:graphicData uri="http://schemas.openxmlformats.org/drawingml/2006/table">
            <a:tbl>
              <a:tblPr firstRow="1" bandRow="1"/>
              <a:tblGrid>
                <a:gridCol w="1371243">
                  <a:extLst>
                    <a:ext uri="{9D8B030D-6E8A-4147-A177-3AD203B41FA5}">
                      <a16:colId xmlns:a16="http://schemas.microsoft.com/office/drawing/2014/main" val="2693525575"/>
                    </a:ext>
                  </a:extLst>
                </a:gridCol>
                <a:gridCol w="2102572">
                  <a:extLst>
                    <a:ext uri="{9D8B030D-6E8A-4147-A177-3AD203B41FA5}">
                      <a16:colId xmlns:a16="http://schemas.microsoft.com/office/drawing/2014/main" val="2787035164"/>
                    </a:ext>
                  </a:extLst>
                </a:gridCol>
                <a:gridCol w="1554075">
                  <a:extLst>
                    <a:ext uri="{9D8B030D-6E8A-4147-A177-3AD203B41FA5}">
                      <a16:colId xmlns:a16="http://schemas.microsoft.com/office/drawing/2014/main" val="100086855"/>
                    </a:ext>
                  </a:extLst>
                </a:gridCol>
                <a:gridCol w="1643957">
                  <a:extLst>
                    <a:ext uri="{9D8B030D-6E8A-4147-A177-3AD203B41FA5}">
                      <a16:colId xmlns:a16="http://schemas.microsoft.com/office/drawing/2014/main" val="2335256841"/>
                    </a:ext>
                  </a:extLst>
                </a:gridCol>
                <a:gridCol w="1736908">
                  <a:extLst>
                    <a:ext uri="{9D8B030D-6E8A-4147-A177-3AD203B41FA5}">
                      <a16:colId xmlns:a16="http://schemas.microsoft.com/office/drawing/2014/main" val="3339575091"/>
                    </a:ext>
                  </a:extLst>
                </a:gridCol>
                <a:gridCol w="1643957">
                  <a:extLst>
                    <a:ext uri="{9D8B030D-6E8A-4147-A177-3AD203B41FA5}">
                      <a16:colId xmlns:a16="http://schemas.microsoft.com/office/drawing/2014/main" val="1160418850"/>
                    </a:ext>
                  </a:extLst>
                </a:gridCol>
              </a:tblGrid>
              <a:tr h="822746">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kern="1200" noProof="0">
                          <a:solidFill>
                            <a:schemeClr val="bg1"/>
                          </a:solidFill>
                          <a:latin typeface="+mn-lt"/>
                          <a:ea typeface="+mn-ea"/>
                          <a:cs typeface="+mn-cs"/>
                        </a:rPr>
                        <a:t>General</a:t>
                      </a:r>
                    </a:p>
                  </a:txBody>
                  <a:tcPr marL="91416" marR="91416" marT="45708" marB="45708" anchor="ctr">
                    <a:lnL w="9525" cap="flat" cmpd="sng" algn="ctr">
                      <a:noFill/>
                      <a:prstDash val="solid"/>
                    </a:lnL>
                    <a:lnR>
                      <a:noFill/>
                    </a:lnR>
                    <a:lnT w="9525" cap="flat" cmpd="sng" algn="ctr">
                      <a:noFill/>
                      <a:prstDash val="solid"/>
                    </a:lnT>
                    <a:lnB w="12700" cap="flat" cmpd="sng" algn="ctr">
                      <a:solidFill>
                        <a:srgbClr val="DFE3E3"/>
                      </a:solidFill>
                      <a:prstDash val="solid"/>
                      <a:round/>
                      <a:headEnd type="none" w="med" len="med"/>
                      <a:tailEnd type="none" w="med" len="med"/>
                    </a:lnB>
                    <a:lnTlToBr w="12700" cmpd="sng">
                      <a:noFill/>
                      <a:prstDash val="solid"/>
                    </a:lnTlToBr>
                    <a:lnBlToTr w="12700" cmpd="sng">
                      <a:noFill/>
                      <a:prstDash val="solid"/>
                    </a:lnBlToTr>
                    <a:solidFill>
                      <a:srgbClr val="FA4616"/>
                    </a:solidFill>
                  </a:tcPr>
                </a:tc>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a:t>Financial Services &amp; Insurance</a:t>
                      </a:r>
                    </a:p>
                  </a:txBody>
                  <a:tcPr marL="91416" marR="91416" marT="45708" marB="45708" anchor="ctr">
                    <a:lnL w="9525" cap="flat" cmpd="sng" algn="ctr">
                      <a:noFill/>
                      <a:prstDash val="solid"/>
                    </a:lnL>
                    <a:lnR>
                      <a:noFill/>
                    </a:lnR>
                    <a:lnT w="9525" cap="flat" cmpd="sng" algn="ctr">
                      <a:noFill/>
                      <a:prstDash val="solid"/>
                    </a:lnT>
                    <a:lnB w="12700" cap="flat" cmpd="sng" algn="ctr">
                      <a:solidFill>
                        <a:srgbClr val="DFE3E3"/>
                      </a:solidFill>
                      <a:prstDash val="solid"/>
                      <a:round/>
                      <a:headEnd type="none" w="med" len="med"/>
                      <a:tailEnd type="none" w="med" len="med"/>
                    </a:lnB>
                    <a:lnTlToBr w="12700" cmpd="sng">
                      <a:noFill/>
                      <a:prstDash val="solid"/>
                    </a:lnTlToBr>
                    <a:lnBlToTr w="12700" cmpd="sng">
                      <a:noFill/>
                      <a:prstDash val="solid"/>
                    </a:lnBlToTr>
                    <a:solidFill>
                      <a:srgbClr val="FA4616"/>
                    </a:solidFill>
                  </a:tcPr>
                </a:tc>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algn="ctr"/>
                      <a:r>
                        <a:rPr lang="en-US" sz="1600"/>
                        <a:t>Human Resources (HR)</a:t>
                      </a:r>
                    </a:p>
                  </a:txBody>
                  <a:tcPr marL="91416" marR="91416" marT="45708" marB="45708" anchor="ctr">
                    <a:lnL w="9525" cap="flat" cmpd="sng" algn="ctr">
                      <a:noFill/>
                      <a:prstDash val="solid"/>
                    </a:lnL>
                    <a:lnR>
                      <a:noFill/>
                    </a:lnR>
                    <a:lnT w="9525" cap="flat" cmpd="sng" algn="ctr">
                      <a:noFill/>
                      <a:prstDash val="solid"/>
                    </a:lnT>
                    <a:lnB w="12700" cap="flat" cmpd="sng" algn="ctr">
                      <a:solidFill>
                        <a:srgbClr val="DFE3E3"/>
                      </a:solidFill>
                      <a:prstDash val="solid"/>
                      <a:round/>
                      <a:headEnd type="none" w="med" len="med"/>
                      <a:tailEnd type="none" w="med" len="med"/>
                    </a:lnB>
                    <a:lnTlToBr w="12700" cmpd="sng">
                      <a:noFill/>
                      <a:prstDash val="solid"/>
                    </a:lnTlToBr>
                    <a:lnBlToTr w="12700" cmpd="sng">
                      <a:noFill/>
                      <a:prstDash val="solid"/>
                    </a:lnBlToTr>
                    <a:solidFill>
                      <a:srgbClr val="FA4616"/>
                    </a:solidFill>
                  </a:tcPr>
                </a:tc>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a:ln>
                            <a:noFill/>
                          </a:ln>
                          <a:effectLst/>
                          <a:uLnTx/>
                          <a:uFillTx/>
                        </a:rPr>
                        <a:t>Manufacturing</a:t>
                      </a:r>
                      <a:endParaRPr kumimoji="0" lang="en-US" sz="1600" b="1" i="0" u="none" strike="noStrike" kern="1200" cap="none" spc="0" normalizeH="0" baseline="0" noProof="0">
                        <a:ln>
                          <a:noFill/>
                        </a:ln>
                        <a:solidFill>
                          <a:schemeClr val="tx1"/>
                        </a:solidFill>
                        <a:effectLst/>
                        <a:uLnTx/>
                        <a:uFillTx/>
                        <a:latin typeface="Arial"/>
                        <a:ea typeface="+mn-ea"/>
                        <a:cs typeface="+mn-cs"/>
                      </a:endParaRPr>
                    </a:p>
                  </a:txBody>
                  <a:tcPr marL="91416" marR="91416" marT="45708" marB="45708" anchor="ctr">
                    <a:lnL>
                      <a:noFill/>
                    </a:lnL>
                    <a:lnR>
                      <a:noFill/>
                    </a:lnR>
                    <a:lnT w="9525" cap="flat" cmpd="sng" algn="ctr">
                      <a:noFill/>
                      <a:prstDash val="solid"/>
                    </a:lnT>
                    <a:lnB w="12700" cap="flat" cmpd="sng" algn="ctr">
                      <a:solidFill>
                        <a:srgbClr val="DFE3E3"/>
                      </a:solidFill>
                      <a:prstDash val="solid"/>
                      <a:round/>
                      <a:headEnd type="none" w="med" len="med"/>
                      <a:tailEnd type="none" w="med" len="med"/>
                    </a:lnB>
                    <a:lnTlToBr w="12700" cmpd="sng">
                      <a:noFill/>
                      <a:prstDash val="solid"/>
                    </a:lnTlToBr>
                    <a:lnBlToTr w="12700" cmpd="sng">
                      <a:noFill/>
                      <a:prstDash val="solid"/>
                    </a:lnBlToTr>
                    <a:solidFill>
                      <a:srgbClr val="FA4616"/>
                    </a:solidFill>
                  </a:tcPr>
                </a:tc>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u="none" strike="noStrike" kern="1200" cap="none" spc="0" normalizeH="0" baseline="0" noProof="0">
                          <a:ln>
                            <a:noFill/>
                          </a:ln>
                          <a:solidFill>
                            <a:schemeClr val="bg1"/>
                          </a:solidFill>
                          <a:effectLst/>
                          <a:uLnTx/>
                          <a:uFillTx/>
                          <a:latin typeface="+mn-lt"/>
                          <a:ea typeface="+mn-ea"/>
                          <a:cs typeface="+mn-cs"/>
                        </a:rPr>
                        <a:t>Public Sector</a:t>
                      </a:r>
                    </a:p>
                  </a:txBody>
                  <a:tcPr marL="91416" marR="91416" marT="45708" marB="45708" anchor="ctr">
                    <a:lnL>
                      <a:noFill/>
                    </a:lnL>
                    <a:lnR>
                      <a:noFill/>
                    </a:lnR>
                    <a:lnT w="9525" cap="flat" cmpd="sng" algn="ctr">
                      <a:noFill/>
                      <a:prstDash val="solid"/>
                    </a:lnT>
                    <a:lnB w="12700" cap="flat" cmpd="sng" algn="ctr">
                      <a:solidFill>
                        <a:srgbClr val="DFE3E3"/>
                      </a:solidFill>
                      <a:prstDash val="solid"/>
                      <a:round/>
                      <a:headEnd type="none" w="med" len="med"/>
                      <a:tailEnd type="none" w="med" len="med"/>
                    </a:lnB>
                    <a:lnTlToBr w="12700" cmpd="sng">
                      <a:noFill/>
                      <a:prstDash val="solid"/>
                    </a:lnTlToBr>
                    <a:lnBlToTr w="12700" cmpd="sng">
                      <a:noFill/>
                      <a:prstDash val="solid"/>
                    </a:lnBlToTr>
                    <a:solidFill>
                      <a:srgbClr val="FA4616"/>
                    </a:solidFill>
                  </a:tcPr>
                </a:tc>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a:ln>
                            <a:noFill/>
                          </a:ln>
                          <a:effectLst/>
                          <a:uLnTx/>
                          <a:uFillTx/>
                        </a:rPr>
                        <a:t>Healthcare</a:t>
                      </a:r>
                      <a:endParaRPr kumimoji="0" lang="en-US" sz="1600" b="1" i="0" u="none" strike="noStrike" kern="1200" cap="none" spc="0" normalizeH="0" baseline="0" noProof="0">
                        <a:ln>
                          <a:noFill/>
                        </a:ln>
                        <a:solidFill>
                          <a:schemeClr val="tx1"/>
                        </a:solidFill>
                        <a:effectLst/>
                        <a:uLnTx/>
                        <a:uFillTx/>
                        <a:latin typeface="Arial"/>
                        <a:ea typeface="+mn-ea"/>
                        <a:cs typeface="+mn-cs"/>
                      </a:endParaRPr>
                    </a:p>
                  </a:txBody>
                  <a:tcPr marL="91416" marR="91416" marT="45708" marB="45708" anchor="ctr">
                    <a:lnL>
                      <a:noFill/>
                    </a:lnL>
                    <a:lnR w="9525" cap="flat" cmpd="sng" algn="ctr">
                      <a:noFill/>
                      <a:prstDash val="solid"/>
                    </a:lnR>
                    <a:lnT w="9525" cap="flat" cmpd="sng" algn="ctr">
                      <a:noFill/>
                      <a:prstDash val="solid"/>
                    </a:lnT>
                    <a:lnB w="12700" cap="flat" cmpd="sng" algn="ctr">
                      <a:solidFill>
                        <a:srgbClr val="DFE3E3"/>
                      </a:solidFill>
                      <a:prstDash val="solid"/>
                      <a:round/>
                      <a:headEnd type="none" w="med" len="med"/>
                      <a:tailEnd type="none" w="med" len="med"/>
                    </a:lnB>
                    <a:lnTlToBr w="12700" cmpd="sng">
                      <a:noFill/>
                      <a:prstDash val="solid"/>
                    </a:lnTlToBr>
                    <a:lnBlToTr w="12700" cmpd="sng">
                      <a:noFill/>
                      <a:prstDash val="solid"/>
                    </a:lnBlToTr>
                    <a:solidFill>
                      <a:srgbClr val="FA4616"/>
                    </a:solidFill>
                  </a:tcPr>
                </a:tc>
                <a:extLst>
                  <a:ext uri="{0D108BD9-81ED-4DB2-BD59-A6C34878D82A}">
                    <a16:rowId xmlns:a16="http://schemas.microsoft.com/office/drawing/2014/main" val="3510907341"/>
                  </a:ext>
                </a:extLst>
              </a:tr>
              <a:tr h="423561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85750" indent="-285750">
                        <a:buFont typeface="Arial" panose="020B0604020202020204" pitchFamily="34" charset="0"/>
                        <a:buChar char="•"/>
                      </a:pPr>
                      <a:r>
                        <a:rPr lang="en-US" sz="1600"/>
                        <a:t>Invoice</a:t>
                      </a:r>
                    </a:p>
                    <a:p>
                      <a:pPr marL="285750" indent="-285750">
                        <a:buFont typeface="Arial" panose="020B0604020202020204" pitchFamily="34" charset="0"/>
                        <a:buChar char="•"/>
                      </a:pPr>
                      <a:r>
                        <a:rPr lang="en-US" sz="1600"/>
                        <a:t>Receipt</a:t>
                      </a:r>
                    </a:p>
                    <a:p>
                      <a:pPr marL="285750" indent="-285750">
                        <a:buFont typeface="Arial" panose="020B0604020202020204" pitchFamily="34" charset="0"/>
                        <a:buChar char="•"/>
                      </a:pPr>
                      <a:r>
                        <a:rPr lang="en-US" sz="1600"/>
                        <a:t>Purchase Order</a:t>
                      </a:r>
                    </a:p>
                    <a:p>
                      <a:pPr marL="285750" indent="-285750">
                        <a:buFont typeface="Arial" panose="020B0604020202020204" pitchFamily="34" charset="0"/>
                        <a:buChar char="•"/>
                      </a:pPr>
                      <a:r>
                        <a:rPr lang="en-US" sz="1600"/>
                        <a:t>Utility bill</a:t>
                      </a:r>
                    </a:p>
                    <a:p>
                      <a:pPr marL="285750" indent="-285750">
                        <a:buFont typeface="Arial" panose="020B0604020202020204" pitchFamily="34" charset="0"/>
                        <a:buChar char="•"/>
                      </a:pPr>
                      <a:r>
                        <a:rPr lang="en-US" sz="1600"/>
                        <a:t>Bill of Landing</a:t>
                      </a:r>
                    </a:p>
                    <a:p>
                      <a:pPr marL="285750" indent="-285750">
                        <a:buFont typeface="Arial" panose="020B0604020202020204" pitchFamily="34" charset="0"/>
                        <a:buChar char="•"/>
                      </a:pPr>
                      <a:r>
                        <a:rPr lang="en-US" sz="1600"/>
                        <a:t>Passport</a:t>
                      </a:r>
                    </a:p>
                    <a:p>
                      <a:pPr marL="285750" indent="-285750">
                        <a:buFont typeface="Arial" panose="020B0604020202020204" pitchFamily="34" charset="0"/>
                        <a:buChar char="•"/>
                      </a:pPr>
                      <a:r>
                        <a:rPr lang="en-US" sz="1600"/>
                        <a:t>License</a:t>
                      </a:r>
                      <a:endParaRPr kumimoji="0" lang="en-US" sz="1600" b="1" i="0" u="none" strike="noStrike" kern="1200" cap="none" spc="0" normalizeH="0" baseline="0" noProof="0">
                        <a:ln>
                          <a:noFill/>
                        </a:ln>
                        <a:solidFill>
                          <a:schemeClr val="tx2"/>
                        </a:solidFill>
                        <a:effectLst/>
                        <a:uLnTx/>
                        <a:uFillTx/>
                        <a:latin typeface="Arial"/>
                        <a:ea typeface="+mn-ea"/>
                        <a:cs typeface="+mn-cs"/>
                      </a:endParaRPr>
                    </a:p>
                  </a:txBody>
                  <a:tcPr marL="91416" marR="91416" marT="45708" marB="45708">
                    <a:lnL w="9525" cap="flat" cmpd="sng" algn="ctr">
                      <a:noFill/>
                      <a:prstDash val="solid"/>
                    </a:lnL>
                    <a:lnR>
                      <a:noFill/>
                    </a:lnR>
                    <a:lnT w="12700" cap="flat" cmpd="sng" algn="ctr">
                      <a:solidFill>
                        <a:srgbClr val="DFE3E3"/>
                      </a:solidFill>
                      <a:prstDash val="solid"/>
                      <a:round/>
                      <a:headEnd type="none" w="med" len="med"/>
                      <a:tailEnd type="none" w="med" len="med"/>
                    </a:lnT>
                    <a:lnB w="12700" cap="flat" cmpd="sng" algn="ctr">
                      <a:solidFill>
                        <a:srgbClr val="DFE3E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85750" indent="-285750">
                        <a:buFont typeface="Arial" panose="020B0604020202020204" pitchFamily="34" charset="0"/>
                        <a:buChar char="•"/>
                      </a:pPr>
                      <a:r>
                        <a:rPr lang="en-US" sz="1600"/>
                        <a:t>Accounts Payable &amp; Accounts Receivable</a:t>
                      </a:r>
                    </a:p>
                    <a:p>
                      <a:pPr marL="285750" indent="-285750">
                        <a:buFont typeface="Arial" panose="020B0604020202020204" pitchFamily="34" charset="0"/>
                        <a:buChar char="•"/>
                      </a:pPr>
                      <a:r>
                        <a:rPr lang="en-US" sz="1600"/>
                        <a:t>IRS form</a:t>
                      </a:r>
                    </a:p>
                    <a:p>
                      <a:pPr marL="285750" indent="-285750">
                        <a:buFont typeface="Arial" panose="020B0604020202020204" pitchFamily="34" charset="0"/>
                        <a:buChar char="•"/>
                      </a:pPr>
                      <a:r>
                        <a:rPr lang="en-US" sz="1600"/>
                        <a:t>Loan application</a:t>
                      </a:r>
                    </a:p>
                    <a:p>
                      <a:pPr marL="285750" indent="-285750">
                        <a:buFont typeface="Arial" panose="020B0604020202020204" pitchFamily="34" charset="0"/>
                        <a:buChar char="•"/>
                      </a:pPr>
                      <a:r>
                        <a:rPr lang="en-US" sz="1600"/>
                        <a:t>Mortgage processing</a:t>
                      </a:r>
                    </a:p>
                    <a:p>
                      <a:pPr marL="285750" indent="-285750">
                        <a:buFont typeface="Arial" panose="020B0604020202020204" pitchFamily="34" charset="0"/>
                        <a:buChar char="•"/>
                      </a:pPr>
                      <a:r>
                        <a:rPr lang="en-US" sz="1600"/>
                        <a:t>Account opening and customer onboarding</a:t>
                      </a:r>
                    </a:p>
                    <a:p>
                      <a:pPr marL="285750" indent="-285750">
                        <a:buFont typeface="Arial" panose="020B0604020202020204" pitchFamily="34" charset="0"/>
                        <a:buChar char="•"/>
                      </a:pPr>
                      <a:r>
                        <a:rPr lang="en-US" sz="1600"/>
                        <a:t>Claims processing</a:t>
                      </a:r>
                    </a:p>
                    <a:p>
                      <a:pPr marL="285750" indent="-285750">
                        <a:buFont typeface="Arial" panose="020B0604020202020204" pitchFamily="34" charset="0"/>
                        <a:buChar char="•"/>
                      </a:pPr>
                      <a:r>
                        <a:rPr lang="en-US" sz="1600"/>
                        <a:t>Vendor onboarding</a:t>
                      </a:r>
                    </a:p>
                    <a:p>
                      <a:pPr marL="285750" indent="-285750">
                        <a:buFont typeface="Arial" panose="020B0604020202020204" pitchFamily="34" charset="0"/>
                        <a:buChar char="•"/>
                      </a:pPr>
                      <a:r>
                        <a:rPr lang="en-US" sz="1600"/>
                        <a:t>Compliance-related processes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schemeClr val="tx2"/>
                        </a:solidFill>
                        <a:effectLst/>
                        <a:uLnTx/>
                        <a:uFillTx/>
                        <a:latin typeface="Arial"/>
                        <a:ea typeface="+mn-ea"/>
                        <a:cs typeface="+mn-cs"/>
                      </a:endParaRPr>
                    </a:p>
                  </a:txBody>
                  <a:tcPr marL="91416" marR="91416" marT="45708" marB="45708">
                    <a:lnL w="9525" cap="flat" cmpd="sng" algn="ctr">
                      <a:noFill/>
                      <a:prstDash val="solid"/>
                    </a:lnL>
                    <a:lnR>
                      <a:noFill/>
                    </a:lnR>
                    <a:lnT w="12700" cap="flat" cmpd="sng" algn="ctr">
                      <a:solidFill>
                        <a:srgbClr val="DFE3E3"/>
                      </a:solidFill>
                      <a:prstDash val="solid"/>
                      <a:round/>
                      <a:headEnd type="none" w="med" len="med"/>
                      <a:tailEnd type="none" w="med" len="med"/>
                    </a:lnT>
                    <a:lnB w="12700" cap="flat" cmpd="sng" algn="ctr">
                      <a:solidFill>
                        <a:srgbClr val="DFE3E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85750" indent="-285750">
                        <a:buFont typeface="Arial" panose="020B0604020202020204" pitchFamily="34" charset="0"/>
                        <a:buChar char="•"/>
                      </a:pPr>
                      <a:r>
                        <a:rPr lang="en-US" sz="1600"/>
                        <a:t>Employee onboarding</a:t>
                      </a:r>
                    </a:p>
                    <a:p>
                      <a:pPr marL="285750" indent="-285750">
                        <a:buFont typeface="Arial" panose="020B0604020202020204" pitchFamily="34" charset="0"/>
                        <a:buChar char="•"/>
                      </a:pPr>
                      <a:r>
                        <a:rPr lang="en-US" sz="1600"/>
                        <a:t>Resume screening</a:t>
                      </a:r>
                    </a:p>
                    <a:p>
                      <a:pPr marL="285750" indent="-285750">
                        <a:buFont typeface="Arial" panose="020B0604020202020204" pitchFamily="34" charset="0"/>
                        <a:buChar char="•"/>
                      </a:pPr>
                      <a:r>
                        <a:rPr lang="en-US" sz="1600"/>
                        <a:t>HR records processing</a:t>
                      </a:r>
                    </a:p>
                  </a:txBody>
                  <a:tcPr marL="91416" marR="91416" marT="45708" marB="45708">
                    <a:lnL w="9525" cap="flat" cmpd="sng" algn="ctr">
                      <a:noFill/>
                      <a:prstDash val="solid"/>
                    </a:lnL>
                    <a:lnR>
                      <a:noFill/>
                    </a:lnR>
                    <a:lnT w="12700" cap="flat" cmpd="sng" algn="ctr">
                      <a:solidFill>
                        <a:srgbClr val="DFE3E3"/>
                      </a:solidFill>
                      <a:prstDash val="solid"/>
                      <a:round/>
                      <a:headEnd type="none" w="med" len="med"/>
                      <a:tailEnd type="none" w="med" len="med"/>
                    </a:lnT>
                    <a:lnB w="12700" cap="flat" cmpd="sng" algn="ctr">
                      <a:solidFill>
                        <a:srgbClr val="DFE3E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85750" indent="-285750">
                        <a:buFont typeface="Arial" panose="020B0604020202020204" pitchFamily="34" charset="0"/>
                        <a:buChar char="•"/>
                      </a:pPr>
                      <a:r>
                        <a:rPr lang="en-US" sz="1600"/>
                        <a:t>Sales order processing</a:t>
                      </a:r>
                    </a:p>
                    <a:p>
                      <a:pPr marL="285750" indent="-285750">
                        <a:buFont typeface="Arial" panose="020B0604020202020204" pitchFamily="34" charset="0"/>
                        <a:buChar char="•"/>
                      </a:pPr>
                      <a:r>
                        <a:rPr lang="en-US" sz="1600"/>
                        <a:t>Customer parts request</a:t>
                      </a:r>
                    </a:p>
                    <a:p>
                      <a:pPr marL="285750" indent="-285750">
                        <a:buFont typeface="Arial" panose="020B0604020202020204" pitchFamily="34" charset="0"/>
                        <a:buChar char="•"/>
                      </a:pPr>
                      <a:r>
                        <a:rPr lang="en-US" sz="1600"/>
                        <a:t>Remittance processing</a:t>
                      </a:r>
                    </a:p>
                  </a:txBody>
                  <a:tcPr marL="91416" marR="91416" marT="45708" marB="45708">
                    <a:lnL>
                      <a:noFill/>
                    </a:lnL>
                    <a:lnR>
                      <a:noFill/>
                    </a:lnR>
                    <a:lnT w="12700" cap="flat" cmpd="sng" algn="ctr">
                      <a:solidFill>
                        <a:srgbClr val="DFE3E3"/>
                      </a:solidFill>
                      <a:prstDash val="solid"/>
                      <a:round/>
                      <a:headEnd type="none" w="med" len="med"/>
                      <a:tailEnd type="none" w="med" len="med"/>
                    </a:lnT>
                    <a:lnB w="12700" cap="flat" cmpd="sng" algn="ctr">
                      <a:solidFill>
                        <a:srgbClr val="DFE3E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85750" indent="-285750">
                        <a:buFont typeface="Arial" panose="020B0604020202020204" pitchFamily="34" charset="0"/>
                        <a:buChar char="•"/>
                      </a:pPr>
                      <a:r>
                        <a:rPr lang="en-US" sz="1600"/>
                        <a:t>Immigration application</a:t>
                      </a:r>
                    </a:p>
                    <a:p>
                      <a:pPr marL="285750" indent="-285750">
                        <a:buFont typeface="Arial" panose="020B0604020202020204" pitchFamily="34" charset="0"/>
                        <a:buChar char="•"/>
                      </a:pPr>
                      <a:r>
                        <a:rPr lang="en-US" sz="1600"/>
                        <a:t>School application</a:t>
                      </a:r>
                    </a:p>
                    <a:p>
                      <a:pPr marL="285750" indent="-285750">
                        <a:buFont typeface="Arial" panose="020B0604020202020204" pitchFamily="34" charset="0"/>
                        <a:buChar char="•"/>
                      </a:pPr>
                      <a:r>
                        <a:rPr lang="en-US" sz="1600"/>
                        <a:t>Passport management application</a:t>
                      </a:r>
                    </a:p>
                  </a:txBody>
                  <a:tcPr marL="91416" marR="91416" marT="45708" marB="45708">
                    <a:lnL>
                      <a:noFill/>
                    </a:lnL>
                    <a:lnR>
                      <a:noFill/>
                    </a:lnR>
                    <a:lnT w="12700" cap="flat" cmpd="sng" algn="ctr">
                      <a:solidFill>
                        <a:srgbClr val="DFE3E3"/>
                      </a:solidFill>
                      <a:prstDash val="solid"/>
                      <a:round/>
                      <a:headEnd type="none" w="med" len="med"/>
                      <a:tailEnd type="none" w="med" len="med"/>
                    </a:lnT>
                    <a:lnB w="12700" cap="flat" cmpd="sng" algn="ctr">
                      <a:solidFill>
                        <a:srgbClr val="DFE3E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85750" indent="-285750">
                        <a:buFont typeface="Arial" panose="020B0604020202020204" pitchFamily="34" charset="0"/>
                        <a:buChar char="•"/>
                      </a:pPr>
                      <a:r>
                        <a:rPr lang="en-US" sz="1600"/>
                        <a:t>Medical forms</a:t>
                      </a:r>
                    </a:p>
                    <a:p>
                      <a:pPr marL="285750" indent="-285750">
                        <a:buFont typeface="Arial" panose="020B0604020202020204" pitchFamily="34" charset="0"/>
                        <a:buChar char="•"/>
                      </a:pPr>
                      <a:r>
                        <a:rPr lang="en-US" sz="1600"/>
                        <a:t>Medical bills</a:t>
                      </a:r>
                    </a:p>
                    <a:p>
                      <a:pPr marL="285750" indent="-285750">
                        <a:buFont typeface="Arial" panose="020B0604020202020204" pitchFamily="34" charset="0"/>
                        <a:buChar char="•"/>
                      </a:pPr>
                      <a:r>
                        <a:rPr lang="en-US" sz="1600"/>
                        <a:t>Health records</a:t>
                      </a:r>
                    </a:p>
                    <a:p>
                      <a:pPr marL="285750" indent="-285750">
                        <a:buFont typeface="Arial" panose="020B0604020202020204" pitchFamily="34" charset="0"/>
                        <a:buChar char="•"/>
                      </a:pPr>
                      <a:r>
                        <a:rPr lang="en-US" sz="1600"/>
                        <a:t>Drug prescriptions </a:t>
                      </a:r>
                    </a:p>
                  </a:txBody>
                  <a:tcPr marL="91416" marR="91416" marT="45708" marB="45708">
                    <a:lnL>
                      <a:noFill/>
                    </a:lnL>
                    <a:lnR w="9525" cap="flat" cmpd="sng" algn="ctr">
                      <a:noFill/>
                      <a:prstDash val="solid"/>
                    </a:lnR>
                    <a:lnT w="12700" cap="flat" cmpd="sng" algn="ctr">
                      <a:solidFill>
                        <a:srgbClr val="DFE3E3"/>
                      </a:solidFill>
                      <a:prstDash val="solid"/>
                      <a:round/>
                      <a:headEnd type="none" w="med" len="med"/>
                      <a:tailEnd type="none" w="med" len="med"/>
                    </a:lnT>
                    <a:lnB w="12700" cap="flat" cmpd="sng" algn="ctr">
                      <a:solidFill>
                        <a:srgbClr val="DFE3E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5103068"/>
                  </a:ext>
                </a:extLst>
              </a:tr>
            </a:tbl>
          </a:graphicData>
        </a:graphic>
      </p:graphicFrame>
    </p:spTree>
    <p:extLst>
      <p:ext uri="{BB962C8B-B14F-4D97-AF65-F5344CB8AC3E}">
        <p14:creationId xmlns:p14="http://schemas.microsoft.com/office/powerpoint/2010/main" val="677805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2">
            <a:extLst>
              <a:ext uri="{FF2B5EF4-FFF2-40B4-BE49-F238E27FC236}">
                <a16:creationId xmlns:a16="http://schemas.microsoft.com/office/drawing/2014/main" id="{DB09BA25-2174-491C-8B28-B54F15CD34BE}"/>
              </a:ext>
            </a:extLst>
          </p:cNvPr>
          <p:cNvSpPr txBox="1">
            <a:spLocks/>
          </p:cNvSpPr>
          <p:nvPr/>
        </p:nvSpPr>
        <p:spPr>
          <a:xfrm>
            <a:off x="1160463" y="333707"/>
            <a:ext cx="3078962" cy="695620"/>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defTabSz="457063">
              <a:tabLst>
                <a:tab pos="2226595" algn="l"/>
              </a:tabLst>
              <a:defRPr/>
            </a:pPr>
            <a:r>
              <a:rPr lang="en-US" sz="2799">
                <a:solidFill>
                  <a:srgbClr val="000000"/>
                </a:solidFill>
              </a:rPr>
              <a:t>How does it work? </a:t>
            </a:r>
          </a:p>
        </p:txBody>
      </p:sp>
      <p:sp>
        <p:nvSpPr>
          <p:cNvPr id="66" name="Rectangle 65">
            <a:extLst>
              <a:ext uri="{FF2B5EF4-FFF2-40B4-BE49-F238E27FC236}">
                <a16:creationId xmlns:a16="http://schemas.microsoft.com/office/drawing/2014/main" id="{8E895A41-F204-4CF7-876B-E334D5EDD936}"/>
              </a:ext>
            </a:extLst>
          </p:cNvPr>
          <p:cNvSpPr/>
          <p:nvPr/>
        </p:nvSpPr>
        <p:spPr>
          <a:xfrm>
            <a:off x="9810352" y="3433627"/>
            <a:ext cx="1742707" cy="1159138"/>
          </a:xfrm>
          <a:prstGeom prst="rect">
            <a:avLst/>
          </a:prstGeom>
          <a:noFill/>
          <a:ln w="9525" cap="flat" cmpd="sng" algn="ctr">
            <a:noFill/>
            <a:prstDash val="solid"/>
          </a:ln>
          <a:effectLst/>
        </p:spPr>
        <p:txBody>
          <a:bodyPr lIns="0" tIns="0" rIns="0" bIns="0" rtlCol="0" anchor="t" anchorCtr="0"/>
          <a:lstStyle/>
          <a:p>
            <a:pPr algn="ctr"/>
            <a:r>
              <a:rPr lang="en-US" sz="1400" kern="0">
                <a:solidFill>
                  <a:srgbClr val="000000"/>
                </a:solidFill>
                <a:latin typeface="Arial"/>
                <a:cs typeface="Arial"/>
              </a:rPr>
              <a:t>New business </a:t>
            </a:r>
            <a:br>
              <a:rPr lang="en-US" sz="1400" kern="0">
                <a:solidFill>
                  <a:srgbClr val="000000"/>
                </a:solidFill>
                <a:latin typeface="Arial"/>
                <a:cs typeface="Arial"/>
              </a:rPr>
            </a:br>
            <a:r>
              <a:rPr lang="en-US" sz="1400" kern="0">
                <a:solidFill>
                  <a:srgbClr val="000000"/>
                </a:solidFill>
                <a:latin typeface="Arial"/>
                <a:cs typeface="Arial"/>
              </a:rPr>
              <a:t>models </a:t>
            </a:r>
            <a:r>
              <a:rPr lang="en-US" sz="1400">
                <a:solidFill>
                  <a:srgbClr val="000000"/>
                </a:solidFill>
                <a:latin typeface="Arial"/>
                <a:cs typeface="Arial"/>
              </a:rPr>
              <a:t>extract information for </a:t>
            </a:r>
            <a:br>
              <a:rPr lang="en-US" sz="1400">
                <a:solidFill>
                  <a:srgbClr val="000000"/>
                </a:solidFill>
                <a:latin typeface="Arial"/>
                <a:cs typeface="Arial"/>
              </a:rPr>
            </a:br>
            <a:r>
              <a:rPr lang="en-US" sz="1400">
                <a:solidFill>
                  <a:srgbClr val="000000"/>
                </a:solidFill>
                <a:latin typeface="Arial"/>
                <a:cs typeface="Arial"/>
              </a:rPr>
              <a:t>further usage</a:t>
            </a:r>
            <a:endParaRPr lang="en-US" sz="1400" kern="0">
              <a:solidFill>
                <a:srgbClr val="000000"/>
              </a:solidFill>
              <a:latin typeface="Arial"/>
              <a:cs typeface="Arial"/>
            </a:endParaRPr>
          </a:p>
          <a:p>
            <a:pPr algn="ctr">
              <a:spcAft>
                <a:spcPts val="600"/>
              </a:spcAft>
            </a:pPr>
            <a:endParaRPr lang="en-US" sz="1400" kern="0">
              <a:solidFill>
                <a:srgbClr val="000000"/>
              </a:solidFill>
              <a:latin typeface="Arial"/>
              <a:cs typeface="Arial"/>
            </a:endParaRPr>
          </a:p>
        </p:txBody>
      </p:sp>
      <p:sp>
        <p:nvSpPr>
          <p:cNvPr id="67" name="Arrow: Chevron 66">
            <a:extLst>
              <a:ext uri="{FF2B5EF4-FFF2-40B4-BE49-F238E27FC236}">
                <a16:creationId xmlns:a16="http://schemas.microsoft.com/office/drawing/2014/main" id="{24D29F8F-6C4D-41EB-80CD-30993029BB2F}"/>
              </a:ext>
            </a:extLst>
          </p:cNvPr>
          <p:cNvSpPr/>
          <p:nvPr/>
        </p:nvSpPr>
        <p:spPr>
          <a:xfrm>
            <a:off x="9719846" y="1848730"/>
            <a:ext cx="2148280" cy="670778"/>
          </a:xfrm>
          <a:prstGeom prst="chevron">
            <a:avLst/>
          </a:prstGeom>
          <a:solidFill>
            <a:srgbClr val="38C6F4"/>
          </a:solidFill>
          <a:ln w="76200" cap="flat" cmpd="sng" algn="ctr">
            <a:solidFill>
              <a:srgbClr val="FFFFFF">
                <a:lumMod val="85000"/>
              </a:srgbClr>
            </a:solidFill>
            <a:prstDash val="solid"/>
          </a:ln>
          <a:effectLst/>
        </p:spPr>
        <p:txBody>
          <a:bodyPr lIns="91416" tIns="210257" rIns="91416" bIns="210257" rtlCol="0" anchor="t" anchorCtr="0">
            <a:spAutoFit/>
          </a:bodyPr>
          <a:lstStyle/>
          <a:p>
            <a:pPr algn="ctr" defTabSz="914126">
              <a:defRPr/>
            </a:pPr>
            <a:r>
              <a:rPr lang="en-US" sz="1600" b="1" kern="0">
                <a:solidFill>
                  <a:srgbClr val="FFFFFF"/>
                </a:solidFill>
                <a:latin typeface="Arial"/>
              </a:rPr>
              <a:t>Export</a:t>
            </a:r>
            <a:endParaRPr lang="en-US" sz="1600" b="1" kern="0" spc="40">
              <a:solidFill>
                <a:srgbClr val="FFFFFF"/>
              </a:solidFill>
              <a:latin typeface="Arial"/>
              <a:cs typeface="Arial" panose="020B0604020202020204" pitchFamily="34" charset="0"/>
            </a:endParaRPr>
          </a:p>
        </p:txBody>
      </p:sp>
      <p:sp>
        <p:nvSpPr>
          <p:cNvPr id="68" name="Rectangle 67">
            <a:extLst>
              <a:ext uri="{FF2B5EF4-FFF2-40B4-BE49-F238E27FC236}">
                <a16:creationId xmlns:a16="http://schemas.microsoft.com/office/drawing/2014/main" id="{4AFF6099-E1A0-4A5C-8927-C740582B8B32}"/>
              </a:ext>
            </a:extLst>
          </p:cNvPr>
          <p:cNvSpPr/>
          <p:nvPr/>
        </p:nvSpPr>
        <p:spPr>
          <a:xfrm>
            <a:off x="7953371" y="3433626"/>
            <a:ext cx="1690614" cy="1632273"/>
          </a:xfrm>
          <a:prstGeom prst="rect">
            <a:avLst/>
          </a:prstGeom>
          <a:noFill/>
          <a:ln w="9525" cap="flat" cmpd="sng" algn="ctr">
            <a:noFill/>
            <a:prstDash val="solid"/>
          </a:ln>
          <a:effectLst/>
        </p:spPr>
        <p:txBody>
          <a:bodyPr lIns="0" tIns="0" rIns="0" bIns="0" rtlCol="0" anchor="t" anchorCtr="0"/>
          <a:lstStyle/>
          <a:p>
            <a:pPr algn="ctr" defTabSz="844297">
              <a:lnSpc>
                <a:spcPct val="90000"/>
              </a:lnSpc>
              <a:spcBef>
                <a:spcPct val="0"/>
              </a:spcBef>
              <a:spcAft>
                <a:spcPct val="35000"/>
              </a:spcAft>
            </a:pPr>
            <a:r>
              <a:rPr lang="en-US" sz="1400">
                <a:solidFill>
                  <a:srgbClr val="000000"/>
                </a:solidFill>
                <a:latin typeface="Arial"/>
              </a:rPr>
              <a:t>A human can help confirm classification or data extraction results</a:t>
            </a:r>
          </a:p>
        </p:txBody>
      </p:sp>
      <p:sp>
        <p:nvSpPr>
          <p:cNvPr id="69" name="Arrow: Chevron 68">
            <a:extLst>
              <a:ext uri="{FF2B5EF4-FFF2-40B4-BE49-F238E27FC236}">
                <a16:creationId xmlns:a16="http://schemas.microsoft.com/office/drawing/2014/main" id="{6E46B212-F9C1-41E4-A30B-AB5F12409A0C}"/>
              </a:ext>
            </a:extLst>
          </p:cNvPr>
          <p:cNvSpPr/>
          <p:nvPr/>
        </p:nvSpPr>
        <p:spPr>
          <a:xfrm>
            <a:off x="7856497" y="1848730"/>
            <a:ext cx="2148280" cy="670778"/>
          </a:xfrm>
          <a:prstGeom prst="chevron">
            <a:avLst/>
          </a:prstGeom>
          <a:solidFill>
            <a:srgbClr val="933692"/>
          </a:solidFill>
          <a:ln w="76200" cap="flat" cmpd="sng" algn="ctr">
            <a:solidFill>
              <a:srgbClr val="FFFFFF">
                <a:lumMod val="85000"/>
              </a:srgbClr>
            </a:solidFill>
            <a:prstDash val="solid"/>
          </a:ln>
          <a:effectLst/>
        </p:spPr>
        <p:txBody>
          <a:bodyPr lIns="91416" tIns="210257" rIns="91416" bIns="210257" rtlCol="0" anchor="t" anchorCtr="0">
            <a:spAutoFit/>
          </a:bodyPr>
          <a:lstStyle/>
          <a:p>
            <a:pPr algn="ctr" defTabSz="914126">
              <a:defRPr/>
            </a:pPr>
            <a:r>
              <a:rPr lang="en-US" sz="1600" b="1" kern="0">
                <a:solidFill>
                  <a:srgbClr val="FFFFFF"/>
                </a:solidFill>
                <a:latin typeface="Arial"/>
              </a:rPr>
              <a:t>Validate</a:t>
            </a:r>
            <a:endParaRPr lang="en-US" sz="1600" b="1" kern="0" spc="40">
              <a:solidFill>
                <a:srgbClr val="FFFFFF"/>
              </a:solidFill>
              <a:latin typeface="Arial"/>
              <a:cs typeface="Arial" panose="020B0604020202020204" pitchFamily="34" charset="0"/>
            </a:endParaRPr>
          </a:p>
        </p:txBody>
      </p:sp>
      <p:sp>
        <p:nvSpPr>
          <p:cNvPr id="70" name="Rectangle 69">
            <a:extLst>
              <a:ext uri="{FF2B5EF4-FFF2-40B4-BE49-F238E27FC236}">
                <a16:creationId xmlns:a16="http://schemas.microsoft.com/office/drawing/2014/main" id="{172FA48A-A95D-41EE-8B69-D3D24CC31048}"/>
              </a:ext>
            </a:extLst>
          </p:cNvPr>
          <p:cNvSpPr/>
          <p:nvPr/>
        </p:nvSpPr>
        <p:spPr>
          <a:xfrm>
            <a:off x="6195226" y="3433626"/>
            <a:ext cx="1397034" cy="1483329"/>
          </a:xfrm>
          <a:prstGeom prst="rect">
            <a:avLst/>
          </a:prstGeom>
          <a:noFill/>
          <a:ln w="9525" cap="flat" cmpd="sng" algn="ctr">
            <a:noFill/>
            <a:prstDash val="solid"/>
          </a:ln>
          <a:effectLst/>
        </p:spPr>
        <p:txBody>
          <a:bodyPr lIns="0" tIns="0" rIns="0" bIns="0" rtlCol="0" anchor="t" anchorCtr="0"/>
          <a:lstStyle/>
          <a:p>
            <a:pPr algn="ctr" defTabSz="844297">
              <a:lnSpc>
                <a:spcPct val="90000"/>
              </a:lnSpc>
              <a:spcBef>
                <a:spcPct val="0"/>
              </a:spcBef>
              <a:spcAft>
                <a:spcPct val="35000"/>
              </a:spcAft>
            </a:pPr>
            <a:r>
              <a:rPr lang="en-US" sz="1400">
                <a:solidFill>
                  <a:srgbClr val="000000"/>
                </a:solidFill>
                <a:latin typeface="Arial"/>
              </a:rPr>
              <a:t>Use different methods to extract document information</a:t>
            </a:r>
          </a:p>
          <a:p>
            <a:pPr algn="ctr">
              <a:spcAft>
                <a:spcPts val="600"/>
              </a:spcAft>
            </a:pPr>
            <a:endParaRPr lang="en-US" sz="1400" kern="0">
              <a:solidFill>
                <a:srgbClr val="000000"/>
              </a:solidFill>
              <a:latin typeface="Arial"/>
              <a:cs typeface="Arial"/>
            </a:endParaRPr>
          </a:p>
        </p:txBody>
      </p:sp>
      <p:sp>
        <p:nvSpPr>
          <p:cNvPr id="71" name="Arrow: Chevron 70">
            <a:extLst>
              <a:ext uri="{FF2B5EF4-FFF2-40B4-BE49-F238E27FC236}">
                <a16:creationId xmlns:a16="http://schemas.microsoft.com/office/drawing/2014/main" id="{79CF7008-AA90-42E7-A0AB-4894A5E2027C}"/>
              </a:ext>
            </a:extLst>
          </p:cNvPr>
          <p:cNvSpPr/>
          <p:nvPr/>
        </p:nvSpPr>
        <p:spPr>
          <a:xfrm>
            <a:off x="5992629" y="1848730"/>
            <a:ext cx="2148280" cy="670778"/>
          </a:xfrm>
          <a:prstGeom prst="chevron">
            <a:avLst/>
          </a:prstGeom>
          <a:solidFill>
            <a:srgbClr val="ED145B"/>
          </a:solidFill>
          <a:ln w="76200" cap="flat" cmpd="sng" algn="ctr">
            <a:solidFill>
              <a:srgbClr val="FFFFFF">
                <a:lumMod val="85000"/>
              </a:srgbClr>
            </a:solidFill>
            <a:prstDash val="solid"/>
          </a:ln>
          <a:effectLst/>
        </p:spPr>
        <p:txBody>
          <a:bodyPr lIns="91416" tIns="210257" rIns="91416" bIns="210257" rtlCol="0" anchor="t" anchorCtr="0">
            <a:spAutoFit/>
          </a:bodyPr>
          <a:lstStyle/>
          <a:p>
            <a:pPr algn="ctr" defTabSz="914126">
              <a:defRPr/>
            </a:pPr>
            <a:r>
              <a:rPr lang="en-US" sz="1600" b="1" kern="0">
                <a:solidFill>
                  <a:srgbClr val="FFFFFF"/>
                </a:solidFill>
                <a:latin typeface="Arial"/>
              </a:rPr>
              <a:t>Extract</a:t>
            </a:r>
            <a:endParaRPr lang="en-US" sz="1600" b="1" kern="0" spc="40">
              <a:solidFill>
                <a:srgbClr val="FFFFFF"/>
              </a:solidFill>
              <a:latin typeface="Arial"/>
              <a:cs typeface="Arial" panose="020B0604020202020204" pitchFamily="34" charset="0"/>
            </a:endParaRPr>
          </a:p>
        </p:txBody>
      </p:sp>
      <p:sp>
        <p:nvSpPr>
          <p:cNvPr id="72" name="Rectangle 71">
            <a:extLst>
              <a:ext uri="{FF2B5EF4-FFF2-40B4-BE49-F238E27FC236}">
                <a16:creationId xmlns:a16="http://schemas.microsoft.com/office/drawing/2014/main" id="{701475E5-15DE-476F-9A6B-E0C266A9D40C}"/>
              </a:ext>
            </a:extLst>
          </p:cNvPr>
          <p:cNvSpPr/>
          <p:nvPr/>
        </p:nvSpPr>
        <p:spPr>
          <a:xfrm>
            <a:off x="4335185" y="3433627"/>
            <a:ext cx="1397034" cy="1391912"/>
          </a:xfrm>
          <a:prstGeom prst="rect">
            <a:avLst/>
          </a:prstGeom>
          <a:noFill/>
          <a:ln w="9525" cap="flat" cmpd="sng" algn="ctr">
            <a:noFill/>
            <a:prstDash val="solid"/>
          </a:ln>
          <a:effectLst/>
        </p:spPr>
        <p:txBody>
          <a:bodyPr lIns="0" tIns="0" rIns="0" bIns="0" rtlCol="0" anchor="t" anchorCtr="0"/>
          <a:lstStyle/>
          <a:p>
            <a:pPr algn="ctr">
              <a:spcAft>
                <a:spcPts val="600"/>
              </a:spcAft>
            </a:pPr>
            <a:r>
              <a:rPr lang="en-US" sz="1400">
                <a:solidFill>
                  <a:srgbClr val="000000"/>
                </a:solidFill>
                <a:latin typeface="Arial"/>
                <a:cs typeface="Arial"/>
              </a:rPr>
              <a:t>Split files into document types</a:t>
            </a:r>
            <a:r>
              <a:rPr lang="en-US" sz="1400" kern="0">
                <a:solidFill>
                  <a:srgbClr val="000000"/>
                </a:solidFill>
                <a:latin typeface="Arial"/>
                <a:cs typeface="Arial"/>
              </a:rPr>
              <a:t> a data culture</a:t>
            </a:r>
          </a:p>
        </p:txBody>
      </p:sp>
      <p:sp>
        <p:nvSpPr>
          <p:cNvPr id="73" name="Arrow: Chevron 72">
            <a:extLst>
              <a:ext uri="{FF2B5EF4-FFF2-40B4-BE49-F238E27FC236}">
                <a16:creationId xmlns:a16="http://schemas.microsoft.com/office/drawing/2014/main" id="{B12ECA97-2135-468A-9731-CA957290CD42}"/>
              </a:ext>
            </a:extLst>
          </p:cNvPr>
          <p:cNvSpPr/>
          <p:nvPr/>
        </p:nvSpPr>
        <p:spPr>
          <a:xfrm>
            <a:off x="4132159" y="1849830"/>
            <a:ext cx="2148280" cy="670778"/>
          </a:xfrm>
          <a:prstGeom prst="chevron">
            <a:avLst/>
          </a:prstGeom>
          <a:solidFill>
            <a:srgbClr val="0067DF"/>
          </a:solidFill>
          <a:ln w="76200" cap="flat" cmpd="sng" algn="ctr">
            <a:solidFill>
              <a:srgbClr val="FFFFFF">
                <a:lumMod val="85000"/>
              </a:srgbClr>
            </a:solidFill>
            <a:prstDash val="solid"/>
          </a:ln>
          <a:effectLst/>
        </p:spPr>
        <p:txBody>
          <a:bodyPr lIns="91416" tIns="210257" rIns="91416" bIns="210257" rtlCol="0" anchor="t" anchorCtr="0">
            <a:spAutoFit/>
          </a:bodyPr>
          <a:lstStyle/>
          <a:p>
            <a:pPr algn="ctr" defTabSz="914126">
              <a:defRPr/>
            </a:pPr>
            <a:r>
              <a:rPr lang="en-US" sz="1600" b="1" kern="0">
                <a:solidFill>
                  <a:srgbClr val="FFFFFF"/>
                </a:solidFill>
                <a:latin typeface="Arial"/>
              </a:rPr>
              <a:t>Classify</a:t>
            </a:r>
            <a:endParaRPr lang="en-US" sz="1600" b="1" kern="0" spc="40">
              <a:solidFill>
                <a:srgbClr val="FFFFFF"/>
              </a:solidFill>
              <a:latin typeface="Arial"/>
              <a:cs typeface="Arial" panose="020B0604020202020204" pitchFamily="34" charset="0"/>
            </a:endParaRPr>
          </a:p>
        </p:txBody>
      </p:sp>
      <p:sp>
        <p:nvSpPr>
          <p:cNvPr id="74" name="Rectangle 73">
            <a:extLst>
              <a:ext uri="{FF2B5EF4-FFF2-40B4-BE49-F238E27FC236}">
                <a16:creationId xmlns:a16="http://schemas.microsoft.com/office/drawing/2014/main" id="{CD4AF255-6E51-443C-9F65-E42215B374A7}"/>
              </a:ext>
            </a:extLst>
          </p:cNvPr>
          <p:cNvSpPr/>
          <p:nvPr/>
        </p:nvSpPr>
        <p:spPr>
          <a:xfrm>
            <a:off x="2487008" y="3435921"/>
            <a:ext cx="1397034" cy="1156843"/>
          </a:xfrm>
          <a:prstGeom prst="rect">
            <a:avLst/>
          </a:prstGeom>
          <a:noFill/>
          <a:ln w="9525" cap="flat" cmpd="sng" algn="ctr">
            <a:noFill/>
            <a:prstDash val="solid"/>
          </a:ln>
          <a:effectLst/>
        </p:spPr>
        <p:txBody>
          <a:bodyPr lIns="0" tIns="0" rIns="0" bIns="0" rtlCol="0" anchor="t" anchorCtr="0"/>
          <a:lstStyle/>
          <a:p>
            <a:pPr algn="ctr" defTabSz="844297">
              <a:lnSpc>
                <a:spcPct val="90000"/>
              </a:lnSpc>
              <a:spcBef>
                <a:spcPct val="0"/>
              </a:spcBef>
              <a:spcAft>
                <a:spcPct val="35000"/>
              </a:spcAft>
            </a:pPr>
            <a:r>
              <a:rPr lang="en-US" sz="1400">
                <a:solidFill>
                  <a:srgbClr val="000000"/>
                </a:solidFill>
                <a:latin typeface="Arial"/>
              </a:rPr>
              <a:t>Obtain machine readable text using OCR if necessary</a:t>
            </a:r>
          </a:p>
        </p:txBody>
      </p:sp>
      <p:sp>
        <p:nvSpPr>
          <p:cNvPr id="75" name="Arrow: Chevron 74">
            <a:extLst>
              <a:ext uri="{FF2B5EF4-FFF2-40B4-BE49-F238E27FC236}">
                <a16:creationId xmlns:a16="http://schemas.microsoft.com/office/drawing/2014/main" id="{3AA7F851-98EF-4A16-884F-11D3B9CFF3C3}"/>
              </a:ext>
            </a:extLst>
          </p:cNvPr>
          <p:cNvSpPr/>
          <p:nvPr/>
        </p:nvSpPr>
        <p:spPr>
          <a:xfrm>
            <a:off x="2272685" y="1849830"/>
            <a:ext cx="2148280" cy="670778"/>
          </a:xfrm>
          <a:prstGeom prst="chevron">
            <a:avLst/>
          </a:prstGeom>
          <a:solidFill>
            <a:srgbClr val="FFB40E"/>
          </a:solidFill>
          <a:ln w="76200" cap="flat" cmpd="sng" algn="ctr">
            <a:solidFill>
              <a:srgbClr val="FFFFFF">
                <a:lumMod val="85000"/>
              </a:srgbClr>
            </a:solidFill>
            <a:prstDash val="solid"/>
          </a:ln>
          <a:effectLst/>
        </p:spPr>
        <p:txBody>
          <a:bodyPr lIns="91416" tIns="210257" rIns="91416" bIns="210257" rtlCol="0" anchor="t" anchorCtr="0">
            <a:spAutoFit/>
          </a:bodyPr>
          <a:lstStyle/>
          <a:p>
            <a:pPr algn="ctr" defTabSz="914126">
              <a:defRPr/>
            </a:pPr>
            <a:r>
              <a:rPr lang="en-US" sz="1600" b="1" kern="0">
                <a:solidFill>
                  <a:srgbClr val="FFFFFF"/>
                </a:solidFill>
                <a:latin typeface="Arial"/>
              </a:rPr>
              <a:t>Digitize</a:t>
            </a:r>
            <a:endParaRPr lang="en-US" sz="1600" kern="0" spc="40">
              <a:solidFill>
                <a:srgbClr val="FFFFFF"/>
              </a:solidFill>
              <a:latin typeface="Arial"/>
              <a:cs typeface="Arial" panose="020B0604020202020204" pitchFamily="34" charset="0"/>
            </a:endParaRPr>
          </a:p>
        </p:txBody>
      </p:sp>
      <p:sp>
        <p:nvSpPr>
          <p:cNvPr id="76" name="Rectangle 75">
            <a:extLst>
              <a:ext uri="{FF2B5EF4-FFF2-40B4-BE49-F238E27FC236}">
                <a16:creationId xmlns:a16="http://schemas.microsoft.com/office/drawing/2014/main" id="{57240886-CA24-42DA-80B9-D89E122B73A8}"/>
              </a:ext>
            </a:extLst>
          </p:cNvPr>
          <p:cNvSpPr/>
          <p:nvPr/>
        </p:nvSpPr>
        <p:spPr>
          <a:xfrm>
            <a:off x="722742" y="3432700"/>
            <a:ext cx="1361342" cy="908712"/>
          </a:xfrm>
          <a:prstGeom prst="rect">
            <a:avLst/>
          </a:prstGeom>
          <a:noFill/>
          <a:ln w="9525" cap="flat" cmpd="sng" algn="ctr">
            <a:noFill/>
            <a:prstDash val="solid"/>
          </a:ln>
          <a:effectLst/>
        </p:spPr>
        <p:txBody>
          <a:bodyPr lIns="0" tIns="0" rIns="0" bIns="0" rtlCol="0" anchor="t" anchorCtr="0"/>
          <a:lstStyle/>
          <a:p>
            <a:pPr algn="ctr" defTabSz="844297">
              <a:lnSpc>
                <a:spcPct val="90000"/>
              </a:lnSpc>
              <a:spcBef>
                <a:spcPct val="0"/>
              </a:spcBef>
              <a:spcAft>
                <a:spcPct val="35000"/>
              </a:spcAft>
            </a:pPr>
            <a:r>
              <a:rPr lang="en-US" sz="1400">
                <a:solidFill>
                  <a:srgbClr val="000000"/>
                </a:solidFill>
                <a:latin typeface="Arial"/>
              </a:rPr>
              <a:t>Define document types and fields for extraction</a:t>
            </a:r>
          </a:p>
        </p:txBody>
      </p:sp>
      <p:sp>
        <p:nvSpPr>
          <p:cNvPr id="77" name="Oval 76">
            <a:extLst>
              <a:ext uri="{FF2B5EF4-FFF2-40B4-BE49-F238E27FC236}">
                <a16:creationId xmlns:a16="http://schemas.microsoft.com/office/drawing/2014/main" id="{4A48814C-8E4E-4A26-816C-06295AE4F438}"/>
              </a:ext>
            </a:extLst>
          </p:cNvPr>
          <p:cNvSpPr/>
          <p:nvPr/>
        </p:nvSpPr>
        <p:spPr>
          <a:xfrm>
            <a:off x="1087348" y="2739636"/>
            <a:ext cx="518479" cy="518479"/>
          </a:xfrm>
          <a:prstGeom prst="ellipse">
            <a:avLst/>
          </a:prstGeom>
          <a:solidFill>
            <a:srgbClr val="FFFFFF"/>
          </a:solidFill>
          <a:ln w="38100" cap="flat" cmpd="sng" algn="ctr">
            <a:solidFill>
              <a:srgbClr val="FA4616"/>
            </a:solidFill>
            <a:prstDash val="solid"/>
          </a:ln>
          <a:effectLst/>
        </p:spPr>
        <p:txBody>
          <a:bodyPr lIns="0" tIns="0" rIns="0" bIns="0" rtlCol="0" anchor="ctr" anchorCtr="0"/>
          <a:lstStyle/>
          <a:p>
            <a:pPr algn="ctr" defTabSz="914126">
              <a:defRPr/>
            </a:pPr>
            <a:endParaRPr lang="en-US" sz="1400" kern="0" err="1">
              <a:solidFill>
                <a:srgbClr val="FFFFFF"/>
              </a:solidFill>
              <a:latin typeface="Arial"/>
              <a:cs typeface="Arial"/>
            </a:endParaRPr>
          </a:p>
        </p:txBody>
      </p:sp>
      <p:sp>
        <p:nvSpPr>
          <p:cNvPr id="78" name="Oval 77">
            <a:extLst>
              <a:ext uri="{FF2B5EF4-FFF2-40B4-BE49-F238E27FC236}">
                <a16:creationId xmlns:a16="http://schemas.microsoft.com/office/drawing/2014/main" id="{3AFA6A71-0D83-4CA7-AED4-CBB4D7E8ABFF}"/>
              </a:ext>
            </a:extLst>
          </p:cNvPr>
          <p:cNvSpPr/>
          <p:nvPr/>
        </p:nvSpPr>
        <p:spPr>
          <a:xfrm>
            <a:off x="2926285" y="2741931"/>
            <a:ext cx="518479" cy="518479"/>
          </a:xfrm>
          <a:prstGeom prst="ellipse">
            <a:avLst/>
          </a:prstGeom>
          <a:solidFill>
            <a:srgbClr val="FFFFFF"/>
          </a:solidFill>
          <a:ln w="38100" cap="flat" cmpd="sng" algn="ctr">
            <a:solidFill>
              <a:srgbClr val="FFB40E"/>
            </a:solidFill>
            <a:prstDash val="solid"/>
          </a:ln>
          <a:effectLst/>
        </p:spPr>
        <p:txBody>
          <a:bodyPr lIns="0" tIns="0" rIns="0" bIns="0" rtlCol="0" anchor="ctr" anchorCtr="0"/>
          <a:lstStyle/>
          <a:p>
            <a:pPr algn="ctr" defTabSz="914126">
              <a:defRPr/>
            </a:pPr>
            <a:endParaRPr lang="en-US" sz="1400" kern="0">
              <a:solidFill>
                <a:srgbClr val="FFFFFF"/>
              </a:solidFill>
              <a:latin typeface="Arial"/>
              <a:cs typeface="Arial"/>
            </a:endParaRPr>
          </a:p>
        </p:txBody>
      </p:sp>
      <p:cxnSp>
        <p:nvCxnSpPr>
          <p:cNvPr id="79" name="Straight Connector 78">
            <a:extLst>
              <a:ext uri="{FF2B5EF4-FFF2-40B4-BE49-F238E27FC236}">
                <a16:creationId xmlns:a16="http://schemas.microsoft.com/office/drawing/2014/main" id="{5D90C0B7-7244-40A2-B37A-32AD1CF6BA83}"/>
              </a:ext>
            </a:extLst>
          </p:cNvPr>
          <p:cNvCxnSpPr>
            <a:cxnSpLocks/>
          </p:cNvCxnSpPr>
          <p:nvPr/>
        </p:nvCxnSpPr>
        <p:spPr>
          <a:xfrm>
            <a:off x="2272685" y="2516068"/>
            <a:ext cx="0" cy="1828324"/>
          </a:xfrm>
          <a:prstGeom prst="line">
            <a:avLst/>
          </a:prstGeom>
          <a:noFill/>
          <a:ln w="3175" cap="flat" cmpd="sng" algn="ctr">
            <a:solidFill>
              <a:srgbClr val="FFFFFF">
                <a:lumMod val="85000"/>
              </a:srgbClr>
            </a:solidFill>
            <a:prstDash val="solid"/>
            <a:round/>
            <a:headEnd type="none" w="med" len="med"/>
            <a:tailEnd type="none" w="med" len="med"/>
          </a:ln>
          <a:effectLst/>
        </p:spPr>
      </p:cxnSp>
      <p:cxnSp>
        <p:nvCxnSpPr>
          <p:cNvPr id="80" name="Straight Connector 79">
            <a:extLst>
              <a:ext uri="{FF2B5EF4-FFF2-40B4-BE49-F238E27FC236}">
                <a16:creationId xmlns:a16="http://schemas.microsoft.com/office/drawing/2014/main" id="{9804581F-9977-40EC-B1EC-CF19BA5DA0D3}"/>
              </a:ext>
            </a:extLst>
          </p:cNvPr>
          <p:cNvCxnSpPr>
            <a:cxnSpLocks/>
          </p:cNvCxnSpPr>
          <p:nvPr/>
        </p:nvCxnSpPr>
        <p:spPr>
          <a:xfrm>
            <a:off x="4108384" y="2458448"/>
            <a:ext cx="0" cy="1828324"/>
          </a:xfrm>
          <a:prstGeom prst="line">
            <a:avLst/>
          </a:prstGeom>
          <a:noFill/>
          <a:ln w="3175" cap="flat" cmpd="sng" algn="ctr">
            <a:solidFill>
              <a:srgbClr val="FFFFFF">
                <a:lumMod val="85000"/>
              </a:srgbClr>
            </a:solidFill>
            <a:prstDash val="solid"/>
            <a:round/>
            <a:headEnd type="none" w="med" len="med"/>
            <a:tailEnd type="none" w="med" len="med"/>
          </a:ln>
          <a:effectLst/>
        </p:spPr>
      </p:cxnSp>
      <p:cxnSp>
        <p:nvCxnSpPr>
          <p:cNvPr id="81" name="Straight Connector 80">
            <a:extLst>
              <a:ext uri="{FF2B5EF4-FFF2-40B4-BE49-F238E27FC236}">
                <a16:creationId xmlns:a16="http://schemas.microsoft.com/office/drawing/2014/main" id="{FEEA547A-92A0-44AF-BED8-10063D90BA3B}"/>
              </a:ext>
            </a:extLst>
          </p:cNvPr>
          <p:cNvCxnSpPr>
            <a:cxnSpLocks/>
          </p:cNvCxnSpPr>
          <p:nvPr/>
        </p:nvCxnSpPr>
        <p:spPr>
          <a:xfrm>
            <a:off x="5992629" y="2549473"/>
            <a:ext cx="0" cy="1828324"/>
          </a:xfrm>
          <a:prstGeom prst="line">
            <a:avLst/>
          </a:prstGeom>
          <a:noFill/>
          <a:ln w="3175" cap="flat" cmpd="sng" algn="ctr">
            <a:solidFill>
              <a:srgbClr val="FFFFFF">
                <a:lumMod val="85000"/>
              </a:srgbClr>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id="{B9052737-D229-4B94-B4C4-9B5D7D118263}"/>
              </a:ext>
            </a:extLst>
          </p:cNvPr>
          <p:cNvCxnSpPr>
            <a:cxnSpLocks/>
          </p:cNvCxnSpPr>
          <p:nvPr/>
        </p:nvCxnSpPr>
        <p:spPr>
          <a:xfrm>
            <a:off x="7856497" y="2522909"/>
            <a:ext cx="0" cy="1828324"/>
          </a:xfrm>
          <a:prstGeom prst="line">
            <a:avLst/>
          </a:prstGeom>
          <a:noFill/>
          <a:ln w="3175" cap="flat" cmpd="sng" algn="ctr">
            <a:solidFill>
              <a:srgbClr val="FFFFFF">
                <a:lumMod val="85000"/>
              </a:srgbClr>
            </a:solidFill>
            <a:prstDash val="solid"/>
            <a:round/>
            <a:headEnd type="none" w="med" len="med"/>
            <a:tailEnd type="none" w="med" len="med"/>
          </a:ln>
          <a:effectLst/>
        </p:spPr>
      </p:cxnSp>
      <p:cxnSp>
        <p:nvCxnSpPr>
          <p:cNvPr id="83" name="Straight Connector 82">
            <a:extLst>
              <a:ext uri="{FF2B5EF4-FFF2-40B4-BE49-F238E27FC236}">
                <a16:creationId xmlns:a16="http://schemas.microsoft.com/office/drawing/2014/main" id="{B2B2E0EB-DF84-4FEE-8260-9D4E42C70C35}"/>
              </a:ext>
            </a:extLst>
          </p:cNvPr>
          <p:cNvCxnSpPr>
            <a:cxnSpLocks/>
          </p:cNvCxnSpPr>
          <p:nvPr/>
        </p:nvCxnSpPr>
        <p:spPr>
          <a:xfrm>
            <a:off x="9756849" y="2516068"/>
            <a:ext cx="0" cy="1828324"/>
          </a:xfrm>
          <a:prstGeom prst="line">
            <a:avLst/>
          </a:prstGeom>
          <a:noFill/>
          <a:ln w="3175" cap="flat" cmpd="sng" algn="ctr">
            <a:solidFill>
              <a:srgbClr val="FFFFFF">
                <a:lumMod val="85000"/>
              </a:srgbClr>
            </a:solidFill>
            <a:prstDash val="solid"/>
            <a:round/>
            <a:headEnd type="none" w="med" len="med"/>
            <a:tailEnd type="none" w="med" len="med"/>
          </a:ln>
          <a:effectLst/>
        </p:spPr>
      </p:cxnSp>
      <p:sp>
        <p:nvSpPr>
          <p:cNvPr id="84" name="Oval 83">
            <a:extLst>
              <a:ext uri="{FF2B5EF4-FFF2-40B4-BE49-F238E27FC236}">
                <a16:creationId xmlns:a16="http://schemas.microsoft.com/office/drawing/2014/main" id="{06101951-34A9-4A56-ACA2-4D198FC44A8B}"/>
              </a:ext>
            </a:extLst>
          </p:cNvPr>
          <p:cNvSpPr/>
          <p:nvPr/>
        </p:nvSpPr>
        <p:spPr>
          <a:xfrm>
            <a:off x="4779173" y="2739636"/>
            <a:ext cx="518479" cy="518479"/>
          </a:xfrm>
          <a:prstGeom prst="ellipse">
            <a:avLst/>
          </a:prstGeom>
          <a:solidFill>
            <a:srgbClr val="FFFFFF"/>
          </a:solidFill>
          <a:ln w="38100" cap="flat" cmpd="sng" algn="ctr">
            <a:solidFill>
              <a:srgbClr val="0067DF"/>
            </a:solidFill>
            <a:prstDash val="solid"/>
          </a:ln>
          <a:effectLst/>
        </p:spPr>
        <p:txBody>
          <a:bodyPr lIns="0" tIns="0" rIns="0" bIns="0" rtlCol="0" anchor="ctr" anchorCtr="0"/>
          <a:lstStyle/>
          <a:p>
            <a:pPr algn="ctr" defTabSz="914126">
              <a:defRPr/>
            </a:pPr>
            <a:endParaRPr lang="en-US" sz="1400" kern="0">
              <a:solidFill>
                <a:srgbClr val="FFFFFF"/>
              </a:solidFill>
              <a:latin typeface="Arial"/>
              <a:cs typeface="Arial"/>
            </a:endParaRPr>
          </a:p>
        </p:txBody>
      </p:sp>
      <p:sp>
        <p:nvSpPr>
          <p:cNvPr id="85" name="Oval 84">
            <a:extLst>
              <a:ext uri="{FF2B5EF4-FFF2-40B4-BE49-F238E27FC236}">
                <a16:creationId xmlns:a16="http://schemas.microsoft.com/office/drawing/2014/main" id="{9A756187-03F2-49E4-AF16-A876693074D4}"/>
              </a:ext>
            </a:extLst>
          </p:cNvPr>
          <p:cNvSpPr/>
          <p:nvPr/>
        </p:nvSpPr>
        <p:spPr>
          <a:xfrm>
            <a:off x="6635053" y="2739636"/>
            <a:ext cx="518479" cy="518479"/>
          </a:xfrm>
          <a:prstGeom prst="ellipse">
            <a:avLst/>
          </a:prstGeom>
          <a:solidFill>
            <a:srgbClr val="FFFFFF"/>
          </a:solidFill>
          <a:ln w="38100" cap="flat" cmpd="sng" algn="ctr">
            <a:solidFill>
              <a:srgbClr val="ED145B"/>
            </a:solidFill>
            <a:prstDash val="solid"/>
          </a:ln>
          <a:effectLst/>
        </p:spPr>
        <p:txBody>
          <a:bodyPr lIns="0" tIns="0" rIns="0" bIns="0" rtlCol="0" anchor="ctr" anchorCtr="0"/>
          <a:lstStyle/>
          <a:p>
            <a:pPr algn="ctr" defTabSz="914126">
              <a:defRPr/>
            </a:pPr>
            <a:endParaRPr lang="en-US" sz="1400" kern="0" err="1">
              <a:solidFill>
                <a:srgbClr val="FFFFFF"/>
              </a:solidFill>
              <a:latin typeface="Arial"/>
              <a:cs typeface="Arial"/>
            </a:endParaRPr>
          </a:p>
        </p:txBody>
      </p:sp>
      <p:sp>
        <p:nvSpPr>
          <p:cNvPr id="86" name="Oval 85">
            <a:extLst>
              <a:ext uri="{FF2B5EF4-FFF2-40B4-BE49-F238E27FC236}">
                <a16:creationId xmlns:a16="http://schemas.microsoft.com/office/drawing/2014/main" id="{85C73362-70D6-4DD3-80D1-CF612C823C43}"/>
              </a:ext>
            </a:extLst>
          </p:cNvPr>
          <p:cNvSpPr/>
          <p:nvPr/>
        </p:nvSpPr>
        <p:spPr>
          <a:xfrm>
            <a:off x="8542088" y="2739636"/>
            <a:ext cx="518479" cy="518479"/>
          </a:xfrm>
          <a:prstGeom prst="ellipse">
            <a:avLst/>
          </a:prstGeom>
          <a:solidFill>
            <a:srgbClr val="FFFFFF"/>
          </a:solidFill>
          <a:ln w="38100" cap="flat" cmpd="sng" algn="ctr">
            <a:solidFill>
              <a:srgbClr val="933692"/>
            </a:solidFill>
            <a:prstDash val="solid"/>
          </a:ln>
          <a:effectLst/>
        </p:spPr>
        <p:txBody>
          <a:bodyPr lIns="0" tIns="0" rIns="0" bIns="0" rtlCol="0" anchor="ctr" anchorCtr="0"/>
          <a:lstStyle/>
          <a:p>
            <a:pPr algn="ctr" defTabSz="914126">
              <a:defRPr/>
            </a:pPr>
            <a:endParaRPr lang="en-US" sz="1400" kern="0" err="1">
              <a:solidFill>
                <a:srgbClr val="FFFFFF"/>
              </a:solidFill>
              <a:latin typeface="Arial"/>
              <a:cs typeface="Arial"/>
            </a:endParaRPr>
          </a:p>
        </p:txBody>
      </p:sp>
      <p:sp>
        <p:nvSpPr>
          <p:cNvPr id="87" name="Oval 86">
            <a:extLst>
              <a:ext uri="{FF2B5EF4-FFF2-40B4-BE49-F238E27FC236}">
                <a16:creationId xmlns:a16="http://schemas.microsoft.com/office/drawing/2014/main" id="{D3570923-1A55-4A94-BDDE-876FD0292E0B}"/>
              </a:ext>
            </a:extLst>
          </p:cNvPr>
          <p:cNvSpPr/>
          <p:nvPr/>
        </p:nvSpPr>
        <p:spPr>
          <a:xfrm>
            <a:off x="10407590" y="2739636"/>
            <a:ext cx="518479" cy="518479"/>
          </a:xfrm>
          <a:prstGeom prst="ellipse">
            <a:avLst/>
          </a:prstGeom>
          <a:solidFill>
            <a:srgbClr val="FFFFFF"/>
          </a:solidFill>
          <a:ln w="38100" cap="flat" cmpd="sng" algn="ctr">
            <a:solidFill>
              <a:srgbClr val="38C6F4"/>
            </a:solidFill>
            <a:prstDash val="solid"/>
          </a:ln>
          <a:effectLst/>
        </p:spPr>
        <p:txBody>
          <a:bodyPr lIns="0" tIns="0" rIns="0" bIns="0" rtlCol="0" anchor="ctr" anchorCtr="0"/>
          <a:lstStyle/>
          <a:p>
            <a:pPr algn="ctr" defTabSz="914126">
              <a:defRPr/>
            </a:pPr>
            <a:endParaRPr lang="en-US" sz="1400" kern="0" err="1">
              <a:solidFill>
                <a:srgbClr val="FFFFFF"/>
              </a:solidFill>
              <a:latin typeface="Arial"/>
              <a:cs typeface="Arial"/>
            </a:endParaRPr>
          </a:p>
        </p:txBody>
      </p:sp>
      <p:sp>
        <p:nvSpPr>
          <p:cNvPr id="108" name="Arrow: Chevron 107">
            <a:extLst>
              <a:ext uri="{FF2B5EF4-FFF2-40B4-BE49-F238E27FC236}">
                <a16:creationId xmlns:a16="http://schemas.microsoft.com/office/drawing/2014/main" id="{26C61C2D-C0C2-4079-BCBB-47B6BD07DA2D}"/>
              </a:ext>
            </a:extLst>
          </p:cNvPr>
          <p:cNvSpPr/>
          <p:nvPr/>
        </p:nvSpPr>
        <p:spPr>
          <a:xfrm>
            <a:off x="405721" y="1848729"/>
            <a:ext cx="2148280" cy="676932"/>
          </a:xfrm>
          <a:prstGeom prst="chevron">
            <a:avLst/>
          </a:prstGeom>
          <a:solidFill>
            <a:srgbClr val="FA4616"/>
          </a:solidFill>
          <a:ln w="76200" cap="flat" cmpd="sng" algn="ctr">
            <a:solidFill>
              <a:srgbClr val="FFFFFF">
                <a:lumMod val="85000"/>
              </a:srgbClr>
            </a:solidFill>
            <a:prstDash val="solid"/>
          </a:ln>
          <a:effectLst/>
        </p:spPr>
        <p:txBody>
          <a:bodyPr wrap="square" lIns="91416" tIns="91416" rIns="91416" bIns="91416" rtlCol="0" anchor="t" anchorCtr="0">
            <a:spAutoFit/>
          </a:bodyPr>
          <a:lstStyle/>
          <a:p>
            <a:pPr algn="ctr" defTabSz="914126">
              <a:defRPr/>
            </a:pPr>
            <a:r>
              <a:rPr lang="en-US" sz="1600" b="1" kern="0">
                <a:solidFill>
                  <a:srgbClr val="FFFFFF"/>
                </a:solidFill>
                <a:latin typeface="Arial"/>
              </a:rPr>
              <a:t>Load taxonomy</a:t>
            </a:r>
            <a:endParaRPr lang="en-US" sz="1600" kern="0" spc="40">
              <a:solidFill>
                <a:srgbClr val="FFFFFF"/>
              </a:solidFill>
              <a:latin typeface="Arial"/>
              <a:cs typeface="Arial" panose="020B0604020202020204" pitchFamily="34" charset="0"/>
            </a:endParaRPr>
          </a:p>
        </p:txBody>
      </p:sp>
      <p:sp>
        <p:nvSpPr>
          <p:cNvPr id="12" name="TextBox 11">
            <a:extLst>
              <a:ext uri="{FF2B5EF4-FFF2-40B4-BE49-F238E27FC236}">
                <a16:creationId xmlns:a16="http://schemas.microsoft.com/office/drawing/2014/main" id="{97CD0783-6C94-4347-8B9D-97A0CD147EFA}"/>
              </a:ext>
            </a:extLst>
          </p:cNvPr>
          <p:cNvSpPr txBox="1"/>
          <p:nvPr/>
        </p:nvSpPr>
        <p:spPr>
          <a:xfrm>
            <a:off x="722742" y="4460774"/>
            <a:ext cx="10075840" cy="2615420"/>
          </a:xfrm>
          <a:prstGeom prst="rect">
            <a:avLst/>
          </a:prstGeom>
          <a:noFill/>
        </p:spPr>
        <p:txBody>
          <a:bodyPr wrap="none" rtlCol="0">
            <a:spAutoFit/>
          </a:bodyPr>
          <a:lstStyle/>
          <a:p>
            <a:r>
              <a:rPr lang="en-US" sz="1999" b="1"/>
              <a:t>20.10 LTS release +</a:t>
            </a:r>
          </a:p>
          <a:p>
            <a:pPr marL="285664" indent="-285664">
              <a:buClr>
                <a:srgbClr val="FA4616"/>
              </a:buClr>
              <a:buFont typeface="Arial" panose="020B0604020202020204" pitchFamily="34" charset="0"/>
              <a:buChar char="•"/>
            </a:pPr>
            <a:r>
              <a:rPr lang="en-US" sz="1799"/>
              <a:t>Automatic model retraining based on human validation</a:t>
            </a:r>
          </a:p>
          <a:p>
            <a:pPr marL="285664" indent="-285664">
              <a:buClr>
                <a:srgbClr val="FA4616"/>
              </a:buClr>
              <a:buFont typeface="Arial" panose="020B0604020202020204" pitchFamily="34" charset="0"/>
              <a:buChar char="•"/>
            </a:pPr>
            <a:r>
              <a:rPr lang="en-US" sz="1799"/>
              <a:t>Intelligent document classification &amp; Classification Station</a:t>
            </a:r>
          </a:p>
          <a:p>
            <a:pPr marL="285664" indent="-285664">
              <a:buClr>
                <a:srgbClr val="FA4616"/>
              </a:buClr>
              <a:buFont typeface="Arial" panose="020B0604020202020204" pitchFamily="34" charset="0"/>
              <a:buChar char="•"/>
            </a:pPr>
            <a:r>
              <a:rPr lang="en-US" sz="1799"/>
              <a:t>Document Understanding model deployment using UiPath AI Fabric – both on-prem and cloud</a:t>
            </a:r>
          </a:p>
          <a:p>
            <a:pPr marL="285664" indent="-285664">
              <a:buClr>
                <a:srgbClr val="FA4616"/>
              </a:buClr>
              <a:buFont typeface="Arial" panose="020B0604020202020204" pitchFamily="34" charset="0"/>
              <a:buChar char="•"/>
            </a:pPr>
            <a:r>
              <a:rPr lang="en-US" sz="1799"/>
              <a:t>Improved recognition for both standard text and handwriting</a:t>
            </a:r>
          </a:p>
          <a:p>
            <a:pPr marL="285664" indent="-285664">
              <a:buClr>
                <a:srgbClr val="FA4616"/>
              </a:buClr>
              <a:buFont typeface="Arial" panose="020B0604020202020204" pitchFamily="34" charset="0"/>
              <a:buChar char="•"/>
            </a:pPr>
            <a:r>
              <a:rPr lang="en-US" sz="1799"/>
              <a:t>UiPath Document OCR</a:t>
            </a:r>
          </a:p>
          <a:p>
            <a:pPr>
              <a:buClr>
                <a:srgbClr val="FA4616"/>
              </a:buClr>
            </a:pPr>
            <a:r>
              <a:rPr lang="en-US" sz="1799" b="1" i="1"/>
              <a:t>* </a:t>
            </a:r>
            <a:r>
              <a:rPr lang="en-US" sz="1799" i="1"/>
              <a:t>Models in preview: Purchase Orders, Utility Bills, Invoices for India, Australia, and Japan</a:t>
            </a:r>
          </a:p>
          <a:p>
            <a:pPr>
              <a:buClr>
                <a:srgbClr val="FA4616"/>
              </a:buClr>
            </a:pPr>
            <a:r>
              <a:rPr lang="en-US" sz="1799" b="1" i="1"/>
              <a:t>* </a:t>
            </a:r>
            <a:r>
              <a:rPr lang="en-US" sz="1799" i="1"/>
              <a:t>ML Classifier and retraining – post 20.10</a:t>
            </a:r>
          </a:p>
          <a:p>
            <a:pPr marL="285664" indent="-285664">
              <a:buClr>
                <a:srgbClr val="0067DF"/>
              </a:buClr>
              <a:buFont typeface="Arial" panose="020B0604020202020204" pitchFamily="34" charset="0"/>
              <a:buChar char="•"/>
            </a:pPr>
            <a:endParaRPr lang="en-US" sz="1799"/>
          </a:p>
        </p:txBody>
      </p:sp>
      <p:sp>
        <p:nvSpPr>
          <p:cNvPr id="2" name="Title 2">
            <a:extLst>
              <a:ext uri="{FF2B5EF4-FFF2-40B4-BE49-F238E27FC236}">
                <a16:creationId xmlns:a16="http://schemas.microsoft.com/office/drawing/2014/main" id="{1D434160-7FAA-4F36-A4A2-C3FB0A9E9AE0}"/>
              </a:ext>
            </a:extLst>
          </p:cNvPr>
          <p:cNvSpPr txBox="1">
            <a:spLocks/>
          </p:cNvSpPr>
          <p:nvPr/>
        </p:nvSpPr>
        <p:spPr>
          <a:xfrm>
            <a:off x="4263666" y="352752"/>
            <a:ext cx="5576090" cy="695620"/>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defTabSz="457063">
              <a:tabLst>
                <a:tab pos="2226595" algn="l"/>
              </a:tabLst>
              <a:defRPr/>
            </a:pPr>
            <a:r>
              <a:rPr lang="en-US" sz="2799">
                <a:solidFill>
                  <a:srgbClr val="000000"/>
                </a:solidFill>
              </a:rPr>
              <a:t>And what’s new in 20.10?</a:t>
            </a:r>
          </a:p>
        </p:txBody>
      </p:sp>
      <p:sp>
        <p:nvSpPr>
          <p:cNvPr id="5" name="Arrow: Curved Up 4">
            <a:extLst>
              <a:ext uri="{FF2B5EF4-FFF2-40B4-BE49-F238E27FC236}">
                <a16:creationId xmlns:a16="http://schemas.microsoft.com/office/drawing/2014/main" id="{E716D2FC-3D0D-4A38-BB3F-64B7FF015AEB}"/>
              </a:ext>
            </a:extLst>
          </p:cNvPr>
          <p:cNvSpPr/>
          <p:nvPr/>
        </p:nvSpPr>
        <p:spPr>
          <a:xfrm rot="10800000">
            <a:off x="6280437" y="1292798"/>
            <a:ext cx="3212084" cy="492467"/>
          </a:xfrm>
          <a:prstGeom prst="curvedUpArrow">
            <a:avLst/>
          </a:prstGeom>
          <a:solidFill>
            <a:srgbClr val="933692"/>
          </a:solidFill>
          <a:ln>
            <a:solidFill>
              <a:srgbClr val="933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6" name="Arrow: Curved Up 5">
            <a:extLst>
              <a:ext uri="{FF2B5EF4-FFF2-40B4-BE49-F238E27FC236}">
                <a16:creationId xmlns:a16="http://schemas.microsoft.com/office/drawing/2014/main" id="{01F65589-F1DA-49F2-A8DE-95614B3FCEB5}"/>
              </a:ext>
            </a:extLst>
          </p:cNvPr>
          <p:cNvSpPr/>
          <p:nvPr/>
        </p:nvSpPr>
        <p:spPr>
          <a:xfrm rot="10800000">
            <a:off x="4335185" y="1126707"/>
            <a:ext cx="5174414" cy="672718"/>
          </a:xfrm>
          <a:prstGeom prst="curvedUpArrow">
            <a:avLst/>
          </a:prstGeom>
          <a:solidFill>
            <a:schemeClr val="bg1"/>
          </a:solidFill>
          <a:ln>
            <a:solidFill>
              <a:srgbClr val="93369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60" name="TextBox 59">
            <a:extLst>
              <a:ext uri="{FF2B5EF4-FFF2-40B4-BE49-F238E27FC236}">
                <a16:creationId xmlns:a16="http://schemas.microsoft.com/office/drawing/2014/main" id="{8786DBCA-D3FB-4696-80FB-220EE4503A23}"/>
              </a:ext>
            </a:extLst>
          </p:cNvPr>
          <p:cNvSpPr txBox="1"/>
          <p:nvPr/>
        </p:nvSpPr>
        <p:spPr>
          <a:xfrm>
            <a:off x="4354955" y="1485617"/>
            <a:ext cx="1613974" cy="338466"/>
          </a:xfrm>
          <a:prstGeom prst="rect">
            <a:avLst/>
          </a:prstGeom>
          <a:noFill/>
        </p:spPr>
        <p:txBody>
          <a:bodyPr wrap="square">
            <a:spAutoFit/>
          </a:bodyPr>
          <a:lstStyle/>
          <a:p>
            <a:pPr algn="ctr" defTabSz="914126">
              <a:defRPr/>
            </a:pPr>
            <a:r>
              <a:rPr lang="en-US" sz="1600" b="1" kern="0">
                <a:solidFill>
                  <a:srgbClr val="0067DF"/>
                </a:solidFill>
                <a:latin typeface="Arial"/>
              </a:rPr>
              <a:t>Retrain</a:t>
            </a:r>
            <a:endParaRPr lang="en-US" sz="1600" kern="0" spc="40">
              <a:solidFill>
                <a:srgbClr val="0067DF"/>
              </a:solidFill>
              <a:latin typeface="Arial"/>
              <a:cs typeface="Arial" panose="020B0604020202020204" pitchFamily="34" charset="0"/>
            </a:endParaRPr>
          </a:p>
        </p:txBody>
      </p:sp>
      <p:sp>
        <p:nvSpPr>
          <p:cNvPr id="8" name="TextBox 7">
            <a:extLst>
              <a:ext uri="{FF2B5EF4-FFF2-40B4-BE49-F238E27FC236}">
                <a16:creationId xmlns:a16="http://schemas.microsoft.com/office/drawing/2014/main" id="{6BF412F7-3983-487E-8D13-569DAA8ACA9F}"/>
              </a:ext>
            </a:extLst>
          </p:cNvPr>
          <p:cNvSpPr txBox="1"/>
          <p:nvPr/>
        </p:nvSpPr>
        <p:spPr>
          <a:xfrm>
            <a:off x="6198038" y="1499154"/>
            <a:ext cx="1613974" cy="338466"/>
          </a:xfrm>
          <a:prstGeom prst="rect">
            <a:avLst/>
          </a:prstGeom>
          <a:noFill/>
        </p:spPr>
        <p:txBody>
          <a:bodyPr wrap="square">
            <a:spAutoFit/>
          </a:bodyPr>
          <a:lstStyle>
            <a:defPPr>
              <a:defRPr lang="en-US"/>
            </a:defPPr>
            <a:lvl1pPr marR="0" lvl="0" indent="0" algn="ctr" defTabSz="914400" fontAlgn="auto">
              <a:lnSpc>
                <a:spcPct val="100000"/>
              </a:lnSpc>
              <a:spcBef>
                <a:spcPts val="0"/>
              </a:spcBef>
              <a:spcAft>
                <a:spcPts val="0"/>
              </a:spcAft>
              <a:buClrTx/>
              <a:buSzTx/>
              <a:buFontTx/>
              <a:buNone/>
              <a:tabLst/>
              <a:defRPr kumimoji="0" b="1" i="0" u="none" strike="noStrike" kern="0" cap="none" spc="0" normalizeH="0" baseline="0">
                <a:ln>
                  <a:noFill/>
                </a:ln>
                <a:solidFill>
                  <a:srgbClr val="ED145B"/>
                </a:solidFill>
                <a:effectLst/>
                <a:uLnTx/>
                <a:uFillTx/>
                <a:latin typeface="Arial"/>
              </a:defRPr>
            </a:lvl1pPr>
          </a:lstStyle>
          <a:p>
            <a:r>
              <a:rPr lang="en-US" sz="1600"/>
              <a:t>Retrain</a:t>
            </a:r>
          </a:p>
        </p:txBody>
      </p:sp>
      <p:pic>
        <p:nvPicPr>
          <p:cNvPr id="11" name="Graphic 10">
            <a:extLst>
              <a:ext uri="{FF2B5EF4-FFF2-40B4-BE49-F238E27FC236}">
                <a16:creationId xmlns:a16="http://schemas.microsoft.com/office/drawing/2014/main" id="{9487F54A-E14F-4C93-91D1-3E592621CB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36824" y="2856017"/>
            <a:ext cx="301673" cy="301673"/>
          </a:xfrm>
          <a:prstGeom prst="rect">
            <a:avLst/>
          </a:prstGeom>
        </p:spPr>
      </p:pic>
      <p:pic>
        <p:nvPicPr>
          <p:cNvPr id="13" name="Graphic 12">
            <a:extLst>
              <a:ext uri="{FF2B5EF4-FFF2-40B4-BE49-F238E27FC236}">
                <a16:creationId xmlns:a16="http://schemas.microsoft.com/office/drawing/2014/main" id="{4E945394-E06B-43E4-9CEF-8E7C94AA745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55837" y="2856017"/>
            <a:ext cx="301673" cy="301673"/>
          </a:xfrm>
          <a:prstGeom prst="rect">
            <a:avLst/>
          </a:prstGeom>
        </p:spPr>
      </p:pic>
      <p:pic>
        <p:nvPicPr>
          <p:cNvPr id="15" name="Graphic 14">
            <a:extLst>
              <a:ext uri="{FF2B5EF4-FFF2-40B4-BE49-F238E27FC236}">
                <a16:creationId xmlns:a16="http://schemas.microsoft.com/office/drawing/2014/main" id="{63988603-8C2A-431D-8D4F-7163459A46D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97599" y="2855467"/>
            <a:ext cx="299180" cy="274249"/>
          </a:xfrm>
          <a:prstGeom prst="rect">
            <a:avLst/>
          </a:prstGeom>
        </p:spPr>
      </p:pic>
      <p:pic>
        <p:nvPicPr>
          <p:cNvPr id="16" name="Graphic 15">
            <a:extLst>
              <a:ext uri="{FF2B5EF4-FFF2-40B4-BE49-F238E27FC236}">
                <a16:creationId xmlns:a16="http://schemas.microsoft.com/office/drawing/2014/main" id="{6CB2A6C3-DDDE-463E-92C9-2E13193DE61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06776" y="2864200"/>
            <a:ext cx="274249" cy="274249"/>
          </a:xfrm>
          <a:prstGeom prst="rect">
            <a:avLst/>
          </a:prstGeom>
        </p:spPr>
      </p:pic>
      <p:pic>
        <p:nvPicPr>
          <p:cNvPr id="17" name="Graphic 16">
            <a:extLst>
              <a:ext uri="{FF2B5EF4-FFF2-40B4-BE49-F238E27FC236}">
                <a16:creationId xmlns:a16="http://schemas.microsoft.com/office/drawing/2014/main" id="{7B72202F-FF74-492B-ABCF-E97267EA349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525671" y="2849396"/>
            <a:ext cx="301673" cy="301673"/>
          </a:xfrm>
          <a:prstGeom prst="rect">
            <a:avLst/>
          </a:prstGeom>
        </p:spPr>
      </p:pic>
      <p:pic>
        <p:nvPicPr>
          <p:cNvPr id="18" name="Graphic 17">
            <a:extLst>
              <a:ext uri="{FF2B5EF4-FFF2-40B4-BE49-F238E27FC236}">
                <a16:creationId xmlns:a16="http://schemas.microsoft.com/office/drawing/2014/main" id="{563C3C71-7BCC-4095-ACFE-591C1333467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619620" y="1538319"/>
            <a:ext cx="238566" cy="229023"/>
          </a:xfrm>
          <a:prstGeom prst="rect">
            <a:avLst/>
          </a:prstGeom>
        </p:spPr>
      </p:pic>
      <p:pic>
        <p:nvPicPr>
          <p:cNvPr id="19" name="Graphic 18">
            <a:extLst>
              <a:ext uri="{FF2B5EF4-FFF2-40B4-BE49-F238E27FC236}">
                <a16:creationId xmlns:a16="http://schemas.microsoft.com/office/drawing/2014/main" id="{231C056F-819D-4B67-9035-6D7E0EAB612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454182" y="1556242"/>
            <a:ext cx="238566" cy="229023"/>
          </a:xfrm>
          <a:prstGeom prst="rect">
            <a:avLst/>
          </a:prstGeom>
        </p:spPr>
      </p:pic>
      <p:grpSp>
        <p:nvGrpSpPr>
          <p:cNvPr id="121" name="Graphic 60">
            <a:extLst>
              <a:ext uri="{FF2B5EF4-FFF2-40B4-BE49-F238E27FC236}">
                <a16:creationId xmlns:a16="http://schemas.microsoft.com/office/drawing/2014/main" id="{D037FEB3-39F6-4614-B055-3593CB47BCA5}"/>
              </a:ext>
            </a:extLst>
          </p:cNvPr>
          <p:cNvGrpSpPr>
            <a:grpSpLocks noChangeAspect="1"/>
          </p:cNvGrpSpPr>
          <p:nvPr/>
        </p:nvGrpSpPr>
        <p:grpSpPr>
          <a:xfrm>
            <a:off x="6774029" y="2823575"/>
            <a:ext cx="246122" cy="319957"/>
            <a:chOff x="7073089" y="3879107"/>
            <a:chExt cx="188595" cy="245173"/>
          </a:xfrm>
          <a:solidFill>
            <a:schemeClr val="accent3"/>
          </a:solidFill>
        </p:grpSpPr>
        <p:sp>
          <p:nvSpPr>
            <p:cNvPr id="122" name="Freeform: Shape 121">
              <a:extLst>
                <a:ext uri="{FF2B5EF4-FFF2-40B4-BE49-F238E27FC236}">
                  <a16:creationId xmlns:a16="http://schemas.microsoft.com/office/drawing/2014/main" id="{AAFCBE94-0A00-4C85-A921-844F0A7DCC06}"/>
                </a:ext>
              </a:extLst>
            </p:cNvPr>
            <p:cNvSpPr/>
            <p:nvPr/>
          </p:nvSpPr>
          <p:spPr>
            <a:xfrm>
              <a:off x="7073089" y="3879107"/>
              <a:ext cx="188595" cy="245173"/>
            </a:xfrm>
            <a:custGeom>
              <a:avLst/>
              <a:gdLst>
                <a:gd name="connsiteX0" fmla="*/ 117063 w 188595"/>
                <a:gd name="connsiteY0" fmla="*/ 0 h 245173"/>
                <a:gd name="connsiteX1" fmla="*/ 188595 w 188595"/>
                <a:gd name="connsiteY1" fmla="*/ 71532 h 245173"/>
                <a:gd name="connsiteX2" fmla="*/ 188595 w 188595"/>
                <a:gd name="connsiteY2" fmla="*/ 245174 h 245173"/>
                <a:gd name="connsiteX3" fmla="*/ 0 w 188595"/>
                <a:gd name="connsiteY3" fmla="*/ 245174 h 245173"/>
                <a:gd name="connsiteX4" fmla="*/ 0 w 188595"/>
                <a:gd name="connsiteY4" fmla="*/ 0 h 245173"/>
                <a:gd name="connsiteX5" fmla="*/ 117063 w 188595"/>
                <a:gd name="connsiteY5" fmla="*/ 0 h 245173"/>
                <a:gd name="connsiteX6" fmla="*/ 103727 w 188595"/>
                <a:gd name="connsiteY6" fmla="*/ 18860 h 245173"/>
                <a:gd name="connsiteX7" fmla="*/ 18860 w 188595"/>
                <a:gd name="connsiteY7" fmla="*/ 18860 h 245173"/>
                <a:gd name="connsiteX8" fmla="*/ 18860 w 188595"/>
                <a:gd name="connsiteY8" fmla="*/ 226314 h 245173"/>
                <a:gd name="connsiteX9" fmla="*/ 169736 w 188595"/>
                <a:gd name="connsiteY9" fmla="*/ 226314 h 245173"/>
                <a:gd name="connsiteX10" fmla="*/ 169736 w 188595"/>
                <a:gd name="connsiteY10" fmla="*/ 84868 h 245173"/>
                <a:gd name="connsiteX11" fmla="*/ 103727 w 188595"/>
                <a:gd name="connsiteY11" fmla="*/ 84868 h 245173"/>
                <a:gd name="connsiteX12" fmla="*/ 103727 w 188595"/>
                <a:gd name="connsiteY12" fmla="*/ 18860 h 245173"/>
                <a:gd name="connsiteX13" fmla="*/ 156392 w 188595"/>
                <a:gd name="connsiteY13" fmla="*/ 66008 h 245173"/>
                <a:gd name="connsiteX14" fmla="*/ 122587 w 188595"/>
                <a:gd name="connsiteY14" fmla="*/ 32203 h 245173"/>
                <a:gd name="connsiteX15" fmla="*/ 122587 w 188595"/>
                <a:gd name="connsiteY15" fmla="*/ 66008 h 245173"/>
                <a:gd name="connsiteX16" fmla="*/ 156392 w 188595"/>
                <a:gd name="connsiteY16" fmla="*/ 66008 h 245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8595" h="245173">
                  <a:moveTo>
                    <a:pt x="117063" y="0"/>
                  </a:moveTo>
                  <a:lnTo>
                    <a:pt x="188595" y="71532"/>
                  </a:lnTo>
                  <a:lnTo>
                    <a:pt x="188595" y="245174"/>
                  </a:lnTo>
                  <a:lnTo>
                    <a:pt x="0" y="245174"/>
                  </a:lnTo>
                  <a:lnTo>
                    <a:pt x="0" y="0"/>
                  </a:lnTo>
                  <a:lnTo>
                    <a:pt x="117063" y="0"/>
                  </a:lnTo>
                  <a:close/>
                  <a:moveTo>
                    <a:pt x="103727" y="18860"/>
                  </a:moveTo>
                  <a:lnTo>
                    <a:pt x="18860" y="18860"/>
                  </a:lnTo>
                  <a:lnTo>
                    <a:pt x="18860" y="226314"/>
                  </a:lnTo>
                  <a:lnTo>
                    <a:pt x="169736" y="226314"/>
                  </a:lnTo>
                  <a:lnTo>
                    <a:pt x="169736" y="84868"/>
                  </a:lnTo>
                  <a:lnTo>
                    <a:pt x="103727" y="84868"/>
                  </a:lnTo>
                  <a:lnTo>
                    <a:pt x="103727" y="18860"/>
                  </a:lnTo>
                  <a:close/>
                  <a:moveTo>
                    <a:pt x="156392" y="66008"/>
                  </a:moveTo>
                  <a:lnTo>
                    <a:pt x="122587" y="32203"/>
                  </a:lnTo>
                  <a:lnTo>
                    <a:pt x="122587" y="66008"/>
                  </a:lnTo>
                  <a:lnTo>
                    <a:pt x="156392" y="66008"/>
                  </a:lnTo>
                  <a:close/>
                </a:path>
              </a:pathLst>
            </a:custGeom>
            <a:grpFill/>
            <a:ln w="4614" cap="flat">
              <a:noFill/>
              <a:prstDash val="solid"/>
              <a:miter/>
            </a:ln>
          </p:spPr>
          <p:txBody>
            <a:bodyPr rtlCol="0" anchor="ctr"/>
            <a:lstStyle/>
            <a:p>
              <a:endParaRPr lang="en-US" sz="1799">
                <a:solidFill>
                  <a:srgbClr val="000000"/>
                </a:solidFill>
                <a:latin typeface="Arial"/>
              </a:endParaRPr>
            </a:p>
          </p:txBody>
        </p:sp>
        <p:sp>
          <p:nvSpPr>
            <p:cNvPr id="123" name="Freeform: Shape 122">
              <a:extLst>
                <a:ext uri="{FF2B5EF4-FFF2-40B4-BE49-F238E27FC236}">
                  <a16:creationId xmlns:a16="http://schemas.microsoft.com/office/drawing/2014/main" id="{78D2F6B6-F222-4006-B1C0-50A385D7D4E2}"/>
                </a:ext>
              </a:extLst>
            </p:cNvPr>
            <p:cNvSpPr/>
            <p:nvPr/>
          </p:nvSpPr>
          <p:spPr>
            <a:xfrm>
              <a:off x="7110808" y="4001694"/>
              <a:ext cx="113157" cy="56578"/>
            </a:xfrm>
            <a:custGeom>
              <a:avLst/>
              <a:gdLst>
                <a:gd name="connsiteX0" fmla="*/ 75438 w 113157"/>
                <a:gd name="connsiteY0" fmla="*/ 37719 h 56578"/>
                <a:gd name="connsiteX1" fmla="*/ 75438 w 113157"/>
                <a:gd name="connsiteY1" fmla="*/ 56579 h 56578"/>
                <a:gd name="connsiteX2" fmla="*/ 0 w 113157"/>
                <a:gd name="connsiteY2" fmla="*/ 56579 h 56578"/>
                <a:gd name="connsiteX3" fmla="*/ 0 w 113157"/>
                <a:gd name="connsiteY3" fmla="*/ 37719 h 56578"/>
                <a:gd name="connsiteX4" fmla="*/ 75438 w 113157"/>
                <a:gd name="connsiteY4" fmla="*/ 37719 h 56578"/>
                <a:gd name="connsiteX5" fmla="*/ 113157 w 113157"/>
                <a:gd name="connsiteY5" fmla="*/ 0 h 56578"/>
                <a:gd name="connsiteX6" fmla="*/ 113157 w 113157"/>
                <a:gd name="connsiteY6" fmla="*/ 18860 h 56578"/>
                <a:gd name="connsiteX7" fmla="*/ 0 w 113157"/>
                <a:gd name="connsiteY7" fmla="*/ 18860 h 56578"/>
                <a:gd name="connsiteX8" fmla="*/ 0 w 113157"/>
                <a:gd name="connsiteY8" fmla="*/ 0 h 56578"/>
                <a:gd name="connsiteX9" fmla="*/ 113157 w 113157"/>
                <a:gd name="connsiteY9" fmla="*/ 0 h 5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157" h="56578">
                  <a:moveTo>
                    <a:pt x="75438" y="37719"/>
                  </a:moveTo>
                  <a:lnTo>
                    <a:pt x="75438" y="56579"/>
                  </a:lnTo>
                  <a:lnTo>
                    <a:pt x="0" y="56579"/>
                  </a:lnTo>
                  <a:lnTo>
                    <a:pt x="0" y="37719"/>
                  </a:lnTo>
                  <a:lnTo>
                    <a:pt x="75438" y="37719"/>
                  </a:lnTo>
                  <a:close/>
                  <a:moveTo>
                    <a:pt x="113157" y="0"/>
                  </a:moveTo>
                  <a:lnTo>
                    <a:pt x="113157" y="18860"/>
                  </a:lnTo>
                  <a:lnTo>
                    <a:pt x="0" y="18860"/>
                  </a:lnTo>
                  <a:lnTo>
                    <a:pt x="0" y="0"/>
                  </a:lnTo>
                  <a:lnTo>
                    <a:pt x="113157" y="0"/>
                  </a:lnTo>
                  <a:close/>
                </a:path>
              </a:pathLst>
            </a:custGeom>
            <a:grpFill/>
            <a:ln w="4614" cap="flat">
              <a:noFill/>
              <a:prstDash val="solid"/>
              <a:miter/>
            </a:ln>
          </p:spPr>
          <p:txBody>
            <a:bodyPr rtlCol="0" anchor="ctr"/>
            <a:lstStyle/>
            <a:p>
              <a:endParaRPr lang="en-US" sz="1799">
                <a:solidFill>
                  <a:srgbClr val="000000"/>
                </a:solidFill>
                <a:latin typeface="Arial"/>
              </a:endParaRPr>
            </a:p>
          </p:txBody>
        </p:sp>
      </p:grpSp>
    </p:spTree>
    <p:extLst>
      <p:ext uri="{BB962C8B-B14F-4D97-AF65-F5344CB8AC3E}">
        <p14:creationId xmlns:p14="http://schemas.microsoft.com/office/powerpoint/2010/main" val="201245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5" grpId="0" animBg="1"/>
      <p:bldP spid="6" grpId="0" animBg="1"/>
      <p:bldP spid="60"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E6D4-461F-4EE0-8A7E-C25C690CEAB8}"/>
              </a:ext>
            </a:extLst>
          </p:cNvPr>
          <p:cNvSpPr>
            <a:spLocks noGrp="1"/>
          </p:cNvSpPr>
          <p:nvPr>
            <p:ph type="title"/>
          </p:nvPr>
        </p:nvSpPr>
        <p:spPr/>
        <p:txBody>
          <a:bodyPr/>
          <a:lstStyle/>
          <a:p>
            <a:r>
              <a:rPr lang="en-US" dirty="0"/>
              <a:t>Table of Contents</a:t>
            </a:r>
          </a:p>
        </p:txBody>
      </p:sp>
      <p:sp>
        <p:nvSpPr>
          <p:cNvPr id="4" name="Slide Number Placeholder 3">
            <a:extLst>
              <a:ext uri="{FF2B5EF4-FFF2-40B4-BE49-F238E27FC236}">
                <a16:creationId xmlns:a16="http://schemas.microsoft.com/office/drawing/2014/main" id="{651E44A0-B7CF-466C-B576-77D27C02761D}"/>
              </a:ext>
            </a:extLst>
          </p:cNvPr>
          <p:cNvSpPr>
            <a:spLocks noGrp="1"/>
          </p:cNvSpPr>
          <p:nvPr>
            <p:ph type="sldNum" sz="quarter" idx="12"/>
          </p:nvPr>
        </p:nvSpPr>
        <p:spPr/>
        <p:txBody>
          <a:bodyPr/>
          <a:lstStyle/>
          <a:p>
            <a:fld id="{2DE7D08D-A2F3-454D-951E-AB1F975D59ED}" type="slidenum">
              <a:rPr lang="en-US" smtClean="0"/>
              <a:pPr/>
              <a:t>2</a:t>
            </a:fld>
            <a:endParaRPr lang="en-US"/>
          </a:p>
        </p:txBody>
      </p:sp>
      <p:sp>
        <p:nvSpPr>
          <p:cNvPr id="5" name="Text Placeholder 4">
            <a:extLst>
              <a:ext uri="{FF2B5EF4-FFF2-40B4-BE49-F238E27FC236}">
                <a16:creationId xmlns:a16="http://schemas.microsoft.com/office/drawing/2014/main" id="{9FB664DE-04E0-460F-91D6-75347CDD2391}"/>
              </a:ext>
            </a:extLst>
          </p:cNvPr>
          <p:cNvSpPr>
            <a:spLocks noGrp="1"/>
          </p:cNvSpPr>
          <p:nvPr>
            <p:ph type="body" sz="quarter" idx="13"/>
          </p:nvPr>
        </p:nvSpPr>
        <p:spPr/>
        <p:txBody>
          <a:bodyPr/>
          <a:lstStyle/>
          <a:p>
            <a:endParaRPr lang="en-US"/>
          </a:p>
        </p:txBody>
      </p:sp>
      <p:sp>
        <p:nvSpPr>
          <p:cNvPr id="6" name="TextBox 5">
            <a:extLst>
              <a:ext uri="{FF2B5EF4-FFF2-40B4-BE49-F238E27FC236}">
                <a16:creationId xmlns:a16="http://schemas.microsoft.com/office/drawing/2014/main" id="{C5685378-F14C-4DD3-BE81-AB05C0859CCE}"/>
              </a:ext>
            </a:extLst>
          </p:cNvPr>
          <p:cNvSpPr txBox="1"/>
          <p:nvPr/>
        </p:nvSpPr>
        <p:spPr>
          <a:xfrm>
            <a:off x="557784" y="1931898"/>
            <a:ext cx="10822994" cy="4282924"/>
          </a:xfrm>
          <a:prstGeom prst="rect">
            <a:avLst/>
          </a:prstGeom>
          <a:noFill/>
        </p:spPr>
        <p:txBody>
          <a:bodyPr wrap="none" lIns="0" tIns="0" rIns="0" bIns="0" rtlCol="0" anchor="t">
            <a:noAutofit/>
          </a:bodyPr>
          <a:lstStyle/>
          <a:p>
            <a:pPr>
              <a:spcBef>
                <a:spcPts val="1200"/>
              </a:spcBef>
            </a:pPr>
            <a:r>
              <a:rPr lang="en-US" sz="2400" dirty="0">
                <a:cs typeface="Arial"/>
              </a:rPr>
              <a:t>Start With Why?</a:t>
            </a:r>
          </a:p>
          <a:p>
            <a:pPr>
              <a:spcBef>
                <a:spcPts val="1200"/>
              </a:spcBef>
            </a:pPr>
            <a:r>
              <a:rPr lang="en-US" sz="2400" dirty="0">
                <a:cs typeface="Arial"/>
              </a:rPr>
              <a:t>Work Breakdown Structure</a:t>
            </a:r>
          </a:p>
          <a:p>
            <a:pPr>
              <a:spcBef>
                <a:spcPts val="1200"/>
              </a:spcBef>
            </a:pPr>
            <a:r>
              <a:rPr lang="en-US" sz="2400" dirty="0">
                <a:cs typeface="Arial"/>
              </a:rPr>
              <a:t>How Did We Pull This Off?</a:t>
            </a:r>
          </a:p>
          <a:p>
            <a:pPr>
              <a:spcBef>
                <a:spcPts val="1200"/>
              </a:spcBef>
            </a:pPr>
            <a:r>
              <a:rPr lang="en-US" sz="2400" dirty="0">
                <a:cs typeface="Arial"/>
              </a:rPr>
              <a:t>Where Do We Go From Here?</a:t>
            </a:r>
          </a:p>
          <a:p>
            <a:pPr>
              <a:spcBef>
                <a:spcPts val="1200"/>
              </a:spcBef>
            </a:pPr>
            <a:r>
              <a:rPr lang="en-US" sz="2400" dirty="0">
                <a:cs typeface="Arial"/>
              </a:rPr>
              <a:t>References – Brainshark / Slack / </a:t>
            </a:r>
            <a:r>
              <a:rPr lang="en-US" sz="2400" dirty="0" err="1">
                <a:cs typeface="Arial"/>
              </a:rPr>
              <a:t>Highspot</a:t>
            </a:r>
            <a:r>
              <a:rPr lang="en-US" sz="2400" dirty="0">
                <a:cs typeface="Arial"/>
              </a:rPr>
              <a:t> / Academy / Forum</a:t>
            </a:r>
          </a:p>
          <a:p>
            <a:pPr>
              <a:spcBef>
                <a:spcPts val="1200"/>
              </a:spcBef>
            </a:pPr>
            <a:endParaRPr lang="en-US" sz="2400" dirty="0">
              <a:cs typeface="Arial"/>
            </a:endParaRPr>
          </a:p>
          <a:p>
            <a:pPr>
              <a:spcBef>
                <a:spcPts val="1200"/>
              </a:spcBef>
            </a:pPr>
            <a:endParaRPr lang="en-US" sz="2400" dirty="0">
              <a:cs typeface="Arial"/>
            </a:endParaRPr>
          </a:p>
          <a:p>
            <a:pPr>
              <a:spcBef>
                <a:spcPts val="1200"/>
              </a:spcBef>
            </a:pPr>
            <a:endParaRPr lang="en-US" sz="2400" dirty="0">
              <a:cs typeface="Arial"/>
            </a:endParaRPr>
          </a:p>
          <a:p>
            <a:pPr>
              <a:spcBef>
                <a:spcPts val="1200"/>
              </a:spcBef>
            </a:pPr>
            <a:endParaRPr lang="en-US" sz="2400" dirty="0">
              <a:cs typeface="Arial"/>
            </a:endParaRPr>
          </a:p>
          <a:p>
            <a:pPr>
              <a:spcBef>
                <a:spcPts val="1200"/>
              </a:spcBef>
            </a:pPr>
            <a:endParaRPr lang="en-US" sz="2400" dirty="0">
              <a:cs typeface="Arial"/>
            </a:endParaRPr>
          </a:p>
        </p:txBody>
      </p:sp>
      <p:sp>
        <p:nvSpPr>
          <p:cNvPr id="7" name="Rectangle 6">
            <a:extLst>
              <a:ext uri="{FF2B5EF4-FFF2-40B4-BE49-F238E27FC236}">
                <a16:creationId xmlns:a16="http://schemas.microsoft.com/office/drawing/2014/main" id="{2A6AF111-F68E-4E43-ADAB-DF238AA28ECB}"/>
              </a:ext>
            </a:extLst>
          </p:cNvPr>
          <p:cNvSpPr/>
          <p:nvPr/>
        </p:nvSpPr>
        <p:spPr bwMode="gray">
          <a:xfrm>
            <a:off x="388111" y="1875299"/>
            <a:ext cx="10863072" cy="526788"/>
          </a:xfrm>
          <a:prstGeom prst="rect">
            <a:avLst/>
          </a:prstGeom>
          <a:noFill/>
          <a:ln w="28575">
            <a:solidFill>
              <a:schemeClr val="accent1"/>
            </a:solidFill>
            <a:miter lim="800000"/>
            <a:headEnd/>
            <a:tailEnd/>
          </a:ln>
          <a:effectLst/>
        </p:spPr>
        <p:txBody>
          <a:bodyPr lIns="0" tIns="0" rIns="0" bIns="0" rtlCol="0" anchor="ctr"/>
          <a:lstStyle/>
          <a:p>
            <a:pPr algn="ctr"/>
            <a:endParaRPr lang="en-US" sz="1200" b="1"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5152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C716570B-4CDF-460C-85C4-75BA3615F1FB}"/>
              </a:ext>
            </a:extLst>
          </p:cNvPr>
          <p:cNvSpPr>
            <a:spLocks noGrp="1"/>
          </p:cNvSpPr>
          <p:nvPr>
            <p:ph type="body" sz="quarter" idx="11"/>
          </p:nvPr>
        </p:nvSpPr>
        <p:spPr>
          <a:xfrm>
            <a:off x="1347204" y="288074"/>
            <a:ext cx="7822749" cy="589111"/>
          </a:xfrm>
        </p:spPr>
        <p:txBody>
          <a:bodyPr/>
          <a:lstStyle/>
          <a:p>
            <a:r>
              <a:rPr lang="en-US" dirty="0">
                <a:solidFill>
                  <a:schemeClr val="bg2">
                    <a:lumMod val="10000"/>
                  </a:schemeClr>
                </a:solidFill>
                <a:latin typeface="Arial" panose="020B0604020202020204" pitchFamily="34" charset="0"/>
                <a:cs typeface="Arial" panose="020B0604020202020204" pitchFamily="34" charset="0"/>
              </a:rPr>
              <a:t>Why UiPath? Key differentiators</a:t>
            </a:r>
          </a:p>
        </p:txBody>
      </p:sp>
      <p:sp>
        <p:nvSpPr>
          <p:cNvPr id="3" name="Rectangle 2">
            <a:extLst>
              <a:ext uri="{FF2B5EF4-FFF2-40B4-BE49-F238E27FC236}">
                <a16:creationId xmlns:a16="http://schemas.microsoft.com/office/drawing/2014/main" id="{2AD7DCC5-BC0F-47E8-9195-03503BB7EF53}"/>
              </a:ext>
            </a:extLst>
          </p:cNvPr>
          <p:cNvSpPr/>
          <p:nvPr/>
        </p:nvSpPr>
        <p:spPr>
          <a:xfrm>
            <a:off x="5705252" y="1465753"/>
            <a:ext cx="5516594" cy="4583489"/>
          </a:xfrm>
          <a:prstGeom prst="rect">
            <a:avLst/>
          </a:prstGeom>
          <a:solidFill>
            <a:srgbClr val="0067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dirty="0"/>
              <a:t>COMPARATIVE</a:t>
            </a:r>
          </a:p>
          <a:p>
            <a:pPr algn="ctr"/>
            <a:r>
              <a:rPr lang="en-US" sz="1799" b="1" dirty="0"/>
              <a:t>[UiPath does it better than competitors]</a:t>
            </a:r>
          </a:p>
          <a:p>
            <a:endParaRPr lang="en-US" sz="1799" b="1"/>
          </a:p>
          <a:p>
            <a:pPr marL="285664" indent="-285664">
              <a:buFont typeface="Wingdings" panose="05000000000000000000" pitchFamily="2" charset="2"/>
              <a:buChar char="ü"/>
            </a:pPr>
            <a:r>
              <a:rPr lang="en-US" sz="1799" b="1" dirty="0"/>
              <a:t>Processing of a wider range of documents:</a:t>
            </a:r>
            <a:br>
              <a:rPr lang="en-US" sz="1799" b="1"/>
            </a:br>
            <a:r>
              <a:rPr lang="en-US" sz="1799" dirty="0"/>
              <a:t>UiPath Document Understanding + Partner Ecosystem</a:t>
            </a:r>
          </a:p>
          <a:p>
            <a:pPr marL="285664" indent="-285664" algn="ctr">
              <a:buFont typeface="Wingdings" panose="05000000000000000000" pitchFamily="2" charset="2"/>
              <a:buChar char="ü"/>
            </a:pPr>
            <a:endParaRPr lang="en-US" sz="1799" b="1"/>
          </a:p>
          <a:p>
            <a:pPr marL="285664" indent="-285664">
              <a:buFont typeface="Wingdings" panose="05000000000000000000" pitchFamily="2" charset="2"/>
              <a:buChar char="ü"/>
            </a:pPr>
            <a:r>
              <a:rPr lang="en-US" sz="1799" b="1" dirty="0"/>
              <a:t>Pre-trained ML models:</a:t>
            </a:r>
            <a:br>
              <a:rPr lang="en-US" sz="1799" b="1"/>
            </a:br>
            <a:r>
              <a:rPr lang="en-US" sz="1799" dirty="0"/>
              <a:t>Invoices, Receipts in GA, Purchase Orders, Utility Bills, Invoices for India, Australia, and Japan in preview; custom model creation</a:t>
            </a:r>
          </a:p>
          <a:p>
            <a:pPr marL="285664" indent="-285664">
              <a:buFont typeface="Wingdings" panose="05000000000000000000" pitchFamily="2" charset="2"/>
              <a:buChar char="ü"/>
            </a:pPr>
            <a:endParaRPr lang="en-US" sz="1799"/>
          </a:p>
          <a:p>
            <a:pPr marL="285664" indent="-285664">
              <a:buFont typeface="Wingdings" panose="05000000000000000000" pitchFamily="2" charset="2"/>
              <a:buChar char="ü"/>
            </a:pPr>
            <a:r>
              <a:rPr lang="en-US" sz="1799" b="1" dirty="0"/>
              <a:t>Human validation and retraining of ML models via Validation Station:</a:t>
            </a:r>
            <a:br>
              <a:rPr lang="en-US" sz="1799" b="1"/>
            </a:br>
            <a:r>
              <a:rPr lang="en-US" sz="1799" dirty="0"/>
              <a:t>Constantly improve the accuracy</a:t>
            </a:r>
            <a:endParaRPr lang="en-US" sz="1799" b="1" dirty="0"/>
          </a:p>
        </p:txBody>
      </p:sp>
      <p:sp>
        <p:nvSpPr>
          <p:cNvPr id="10" name="Rectangle 9">
            <a:extLst>
              <a:ext uri="{FF2B5EF4-FFF2-40B4-BE49-F238E27FC236}">
                <a16:creationId xmlns:a16="http://schemas.microsoft.com/office/drawing/2014/main" id="{3697E39D-5FF7-4E4A-BD7E-481641681393}"/>
              </a:ext>
            </a:extLst>
          </p:cNvPr>
          <p:cNvSpPr/>
          <p:nvPr/>
        </p:nvSpPr>
        <p:spPr>
          <a:xfrm>
            <a:off x="1347204" y="1465753"/>
            <a:ext cx="3387221" cy="4583490"/>
          </a:xfrm>
          <a:prstGeom prst="rect">
            <a:avLst/>
          </a:prstGeom>
          <a:solidFill>
            <a:srgbClr val="FA4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dirty="0"/>
              <a:t>UNIQUE</a:t>
            </a:r>
          </a:p>
          <a:p>
            <a:pPr algn="ctr"/>
            <a:r>
              <a:rPr lang="en-US" sz="1799" b="1" dirty="0"/>
              <a:t>[Only UiPath has it]</a:t>
            </a:r>
          </a:p>
          <a:p>
            <a:endParaRPr lang="en-US" sz="1799" b="1"/>
          </a:p>
          <a:p>
            <a:pPr marL="285664" indent="-285664">
              <a:buFont typeface="Wingdings" panose="05000000000000000000" pitchFamily="2" charset="2"/>
              <a:buChar char="ü"/>
            </a:pPr>
            <a:r>
              <a:rPr lang="en-US" sz="1799" b="1" dirty="0"/>
              <a:t>End-to-end document processing automation:</a:t>
            </a:r>
            <a:br>
              <a:rPr lang="en-US" sz="1799" b="1"/>
            </a:br>
            <a:r>
              <a:rPr lang="en-US" sz="1799" dirty="0"/>
              <a:t>UiPath Document Understanding + UiPath RPA Platform</a:t>
            </a:r>
          </a:p>
          <a:p>
            <a:pPr marL="285664" indent="-285664">
              <a:buFont typeface="Wingdings" panose="05000000000000000000" pitchFamily="2" charset="2"/>
              <a:buChar char="ü"/>
            </a:pPr>
            <a:endParaRPr lang="en-US" sz="1799"/>
          </a:p>
          <a:p>
            <a:pPr marL="285664" indent="-285664">
              <a:buFont typeface="Wingdings" panose="05000000000000000000" pitchFamily="2" charset="2"/>
              <a:buChar char="ü"/>
            </a:pPr>
            <a:r>
              <a:rPr lang="en-US" sz="1799" b="1" dirty="0">
                <a:solidFill>
                  <a:schemeClr val="bg1"/>
                </a:solidFill>
              </a:rPr>
              <a:t>Hybrid approach to data extraction:</a:t>
            </a:r>
            <a:br>
              <a:rPr lang="en-US" sz="1799" b="1">
                <a:solidFill>
                  <a:schemeClr val="bg1"/>
                </a:solidFill>
              </a:rPr>
            </a:br>
            <a:r>
              <a:rPr lang="en-US" sz="1799" dirty="0"/>
              <a:t>Apply various extractors even to the same field or page of a document </a:t>
            </a:r>
          </a:p>
        </p:txBody>
      </p:sp>
    </p:spTree>
    <p:extLst>
      <p:ext uri="{BB962C8B-B14F-4D97-AF65-F5344CB8AC3E}">
        <p14:creationId xmlns:p14="http://schemas.microsoft.com/office/powerpoint/2010/main" val="307653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DFE3E5FE-EAB0-4E52-8FC1-5698D1414217}"/>
              </a:ext>
            </a:extLst>
          </p:cNvPr>
          <p:cNvSpPr/>
          <p:nvPr/>
        </p:nvSpPr>
        <p:spPr>
          <a:xfrm>
            <a:off x="5288634" y="1217871"/>
            <a:ext cx="3295960" cy="1916612"/>
          </a:xfrm>
          <a:custGeom>
            <a:avLst/>
            <a:gdLst>
              <a:gd name="connsiteX0" fmla="*/ 0 w 1917111"/>
              <a:gd name="connsiteY0" fmla="*/ 1648410 h 3296819"/>
              <a:gd name="connsiteX1" fmla="*/ 479278 w 1917111"/>
              <a:gd name="connsiteY1" fmla="*/ 1 h 3296819"/>
              <a:gd name="connsiteX2" fmla="*/ 1437833 w 1917111"/>
              <a:gd name="connsiteY2" fmla="*/ 1 h 3296819"/>
              <a:gd name="connsiteX3" fmla="*/ 1917111 w 1917111"/>
              <a:gd name="connsiteY3" fmla="*/ 1648410 h 3296819"/>
              <a:gd name="connsiteX4" fmla="*/ 1437833 w 1917111"/>
              <a:gd name="connsiteY4" fmla="*/ 3296818 h 3296819"/>
              <a:gd name="connsiteX5" fmla="*/ 479278 w 1917111"/>
              <a:gd name="connsiteY5" fmla="*/ 3296818 h 3296819"/>
              <a:gd name="connsiteX6" fmla="*/ 0 w 1917111"/>
              <a:gd name="connsiteY6" fmla="*/ 1648410 h 3296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7111" h="3296819">
                <a:moveTo>
                  <a:pt x="958555" y="1"/>
                </a:moveTo>
                <a:lnTo>
                  <a:pt x="1917110" y="824206"/>
                </a:lnTo>
                <a:lnTo>
                  <a:pt x="1917110" y="2472613"/>
                </a:lnTo>
                <a:lnTo>
                  <a:pt x="958555" y="3296818"/>
                </a:lnTo>
                <a:lnTo>
                  <a:pt x="1" y="2472613"/>
                </a:lnTo>
                <a:lnTo>
                  <a:pt x="1" y="824206"/>
                </a:lnTo>
                <a:lnTo>
                  <a:pt x="958555" y="1"/>
                </a:lnTo>
                <a:close/>
              </a:path>
            </a:pathLst>
          </a:custGeom>
          <a:solidFill>
            <a:schemeClr val="tx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25508" tIns="395615" rIns="625506" bIns="395616" numCol="1" spcCol="1270" anchor="ctr" anchorCtr="0">
            <a:noAutofit/>
          </a:bodyPr>
          <a:lstStyle/>
          <a:p>
            <a:pPr algn="ctr" defTabSz="888733">
              <a:lnSpc>
                <a:spcPct val="90000"/>
              </a:lnSpc>
              <a:spcBef>
                <a:spcPct val="0"/>
              </a:spcBef>
              <a:spcAft>
                <a:spcPct val="35000"/>
              </a:spcAft>
            </a:pPr>
            <a:r>
              <a:rPr lang="en-US" sz="1999"/>
              <a:t>Manual &amp; time-consuming</a:t>
            </a:r>
          </a:p>
        </p:txBody>
      </p:sp>
      <p:sp>
        <p:nvSpPr>
          <p:cNvPr id="7" name="Freeform: Shape 6">
            <a:extLst>
              <a:ext uri="{FF2B5EF4-FFF2-40B4-BE49-F238E27FC236}">
                <a16:creationId xmlns:a16="http://schemas.microsoft.com/office/drawing/2014/main" id="{C5936ADA-7413-472E-A97F-D8C78610BE54}"/>
              </a:ext>
            </a:extLst>
          </p:cNvPr>
          <p:cNvSpPr/>
          <p:nvPr/>
        </p:nvSpPr>
        <p:spPr>
          <a:xfrm>
            <a:off x="1946569" y="1218150"/>
            <a:ext cx="3295960" cy="1916612"/>
          </a:xfrm>
          <a:custGeom>
            <a:avLst/>
            <a:gdLst>
              <a:gd name="connsiteX0" fmla="*/ 0 w 1917111"/>
              <a:gd name="connsiteY0" fmla="*/ 1648410 h 3296819"/>
              <a:gd name="connsiteX1" fmla="*/ 479278 w 1917111"/>
              <a:gd name="connsiteY1" fmla="*/ 1 h 3296819"/>
              <a:gd name="connsiteX2" fmla="*/ 1437833 w 1917111"/>
              <a:gd name="connsiteY2" fmla="*/ 1 h 3296819"/>
              <a:gd name="connsiteX3" fmla="*/ 1917111 w 1917111"/>
              <a:gd name="connsiteY3" fmla="*/ 1648410 h 3296819"/>
              <a:gd name="connsiteX4" fmla="*/ 1437833 w 1917111"/>
              <a:gd name="connsiteY4" fmla="*/ 3296818 h 3296819"/>
              <a:gd name="connsiteX5" fmla="*/ 479278 w 1917111"/>
              <a:gd name="connsiteY5" fmla="*/ 3296818 h 3296819"/>
              <a:gd name="connsiteX6" fmla="*/ 0 w 1917111"/>
              <a:gd name="connsiteY6" fmla="*/ 1648410 h 3296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7111" h="3296819">
                <a:moveTo>
                  <a:pt x="958555" y="1"/>
                </a:moveTo>
                <a:lnTo>
                  <a:pt x="1917110" y="824206"/>
                </a:lnTo>
                <a:lnTo>
                  <a:pt x="1917110" y="2472613"/>
                </a:lnTo>
                <a:lnTo>
                  <a:pt x="958555" y="3296818"/>
                </a:lnTo>
                <a:lnTo>
                  <a:pt x="1" y="2472613"/>
                </a:lnTo>
                <a:lnTo>
                  <a:pt x="1" y="824206"/>
                </a:lnTo>
                <a:lnTo>
                  <a:pt x="958555" y="1"/>
                </a:lnTo>
                <a:close/>
              </a:path>
            </a:pathLst>
          </a:custGeom>
          <a:solidFill>
            <a:schemeClr val="tx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9328" tIns="319435" rIns="549326" bIns="319436" numCol="1" spcCol="1270" anchor="ctr" anchorCtr="0">
            <a:noAutofit/>
          </a:bodyPr>
          <a:lstStyle/>
          <a:p>
            <a:pPr algn="ctr" defTabSz="888733">
              <a:lnSpc>
                <a:spcPct val="90000"/>
              </a:lnSpc>
              <a:spcBef>
                <a:spcPct val="0"/>
              </a:spcBef>
              <a:spcAft>
                <a:spcPct val="35000"/>
              </a:spcAft>
            </a:pPr>
            <a:r>
              <a:rPr lang="en-US" sz="1999"/>
              <a:t>Every company</a:t>
            </a:r>
          </a:p>
        </p:txBody>
      </p:sp>
      <p:sp>
        <p:nvSpPr>
          <p:cNvPr id="8" name="Freeform: Shape 7">
            <a:extLst>
              <a:ext uri="{FF2B5EF4-FFF2-40B4-BE49-F238E27FC236}">
                <a16:creationId xmlns:a16="http://schemas.microsoft.com/office/drawing/2014/main" id="{1EB33DFD-55D5-482B-AE52-3CC2B839815F}"/>
              </a:ext>
            </a:extLst>
          </p:cNvPr>
          <p:cNvSpPr/>
          <p:nvPr/>
        </p:nvSpPr>
        <p:spPr>
          <a:xfrm>
            <a:off x="8624788" y="1218150"/>
            <a:ext cx="3295960" cy="1916612"/>
          </a:xfrm>
          <a:custGeom>
            <a:avLst/>
            <a:gdLst>
              <a:gd name="connsiteX0" fmla="*/ 0 w 1917111"/>
              <a:gd name="connsiteY0" fmla="*/ 1648410 h 3296819"/>
              <a:gd name="connsiteX1" fmla="*/ 479278 w 1917111"/>
              <a:gd name="connsiteY1" fmla="*/ 1 h 3296819"/>
              <a:gd name="connsiteX2" fmla="*/ 1437833 w 1917111"/>
              <a:gd name="connsiteY2" fmla="*/ 1 h 3296819"/>
              <a:gd name="connsiteX3" fmla="*/ 1917111 w 1917111"/>
              <a:gd name="connsiteY3" fmla="*/ 1648410 h 3296819"/>
              <a:gd name="connsiteX4" fmla="*/ 1437833 w 1917111"/>
              <a:gd name="connsiteY4" fmla="*/ 3296818 h 3296819"/>
              <a:gd name="connsiteX5" fmla="*/ 479278 w 1917111"/>
              <a:gd name="connsiteY5" fmla="*/ 3296818 h 3296819"/>
              <a:gd name="connsiteX6" fmla="*/ 0 w 1917111"/>
              <a:gd name="connsiteY6" fmla="*/ 1648410 h 3296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7111" h="3296819">
                <a:moveTo>
                  <a:pt x="958555" y="1"/>
                </a:moveTo>
                <a:lnTo>
                  <a:pt x="1917110" y="824206"/>
                </a:lnTo>
                <a:lnTo>
                  <a:pt x="1917110" y="2472613"/>
                </a:lnTo>
                <a:lnTo>
                  <a:pt x="958555" y="3296818"/>
                </a:lnTo>
                <a:lnTo>
                  <a:pt x="1" y="2472613"/>
                </a:lnTo>
                <a:lnTo>
                  <a:pt x="1" y="824206"/>
                </a:lnTo>
                <a:lnTo>
                  <a:pt x="958555" y="1"/>
                </a:lnTo>
                <a:close/>
              </a:path>
            </a:pathLst>
          </a:custGeom>
          <a:solidFill>
            <a:schemeClr val="tx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25508" tIns="395615" rIns="625506" bIns="395616" numCol="1" spcCol="1270" anchor="ctr" anchorCtr="0">
            <a:noAutofit/>
          </a:bodyPr>
          <a:lstStyle/>
          <a:p>
            <a:pPr algn="ctr" defTabSz="888733">
              <a:lnSpc>
                <a:spcPct val="90000"/>
              </a:lnSpc>
              <a:spcBef>
                <a:spcPct val="0"/>
              </a:spcBef>
              <a:spcAft>
                <a:spcPct val="35000"/>
              </a:spcAft>
            </a:pPr>
            <a:r>
              <a:rPr lang="en-US" sz="1999"/>
              <a:t>COVID-19</a:t>
            </a:r>
          </a:p>
        </p:txBody>
      </p:sp>
      <p:sp>
        <p:nvSpPr>
          <p:cNvPr id="10" name="Freeform: Shape 9">
            <a:extLst>
              <a:ext uri="{FF2B5EF4-FFF2-40B4-BE49-F238E27FC236}">
                <a16:creationId xmlns:a16="http://schemas.microsoft.com/office/drawing/2014/main" id="{724896F6-9A34-4E07-9223-522263DBB7F8}"/>
              </a:ext>
            </a:extLst>
          </p:cNvPr>
          <p:cNvSpPr/>
          <p:nvPr/>
        </p:nvSpPr>
        <p:spPr>
          <a:xfrm>
            <a:off x="263903" y="2692011"/>
            <a:ext cx="3295960" cy="1916613"/>
          </a:xfrm>
          <a:custGeom>
            <a:avLst/>
            <a:gdLst>
              <a:gd name="connsiteX0" fmla="*/ 0 w 1917111"/>
              <a:gd name="connsiteY0" fmla="*/ 1648410 h 3296819"/>
              <a:gd name="connsiteX1" fmla="*/ 479278 w 1917111"/>
              <a:gd name="connsiteY1" fmla="*/ 1 h 3296819"/>
              <a:gd name="connsiteX2" fmla="*/ 1437833 w 1917111"/>
              <a:gd name="connsiteY2" fmla="*/ 1 h 3296819"/>
              <a:gd name="connsiteX3" fmla="*/ 1917111 w 1917111"/>
              <a:gd name="connsiteY3" fmla="*/ 1648410 h 3296819"/>
              <a:gd name="connsiteX4" fmla="*/ 1437833 w 1917111"/>
              <a:gd name="connsiteY4" fmla="*/ 3296818 h 3296819"/>
              <a:gd name="connsiteX5" fmla="*/ 479278 w 1917111"/>
              <a:gd name="connsiteY5" fmla="*/ 3296818 h 3296819"/>
              <a:gd name="connsiteX6" fmla="*/ 0 w 1917111"/>
              <a:gd name="connsiteY6" fmla="*/ 1648410 h 3296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7111" h="3296819">
                <a:moveTo>
                  <a:pt x="958555" y="1"/>
                </a:moveTo>
                <a:lnTo>
                  <a:pt x="1917110" y="824206"/>
                </a:lnTo>
                <a:lnTo>
                  <a:pt x="1917110" y="2472613"/>
                </a:lnTo>
                <a:lnTo>
                  <a:pt x="958555" y="3296818"/>
                </a:lnTo>
                <a:lnTo>
                  <a:pt x="1" y="2472613"/>
                </a:lnTo>
                <a:lnTo>
                  <a:pt x="1" y="824206"/>
                </a:lnTo>
                <a:lnTo>
                  <a:pt x="958555" y="1"/>
                </a:lnTo>
                <a:close/>
              </a:path>
            </a:pathLst>
          </a:custGeom>
          <a:solidFill>
            <a:schemeClr val="tx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9328" tIns="319436" rIns="549326" bIns="319436" numCol="1" spcCol="1270" anchor="ctr" anchorCtr="0">
            <a:noAutofit/>
          </a:bodyPr>
          <a:lstStyle/>
          <a:p>
            <a:pPr algn="ctr" defTabSz="888733">
              <a:lnSpc>
                <a:spcPct val="90000"/>
              </a:lnSpc>
              <a:spcBef>
                <a:spcPct val="0"/>
              </a:spcBef>
              <a:spcAft>
                <a:spcPct val="35000"/>
              </a:spcAft>
            </a:pPr>
            <a:r>
              <a:rPr lang="en-US" sz="1999"/>
              <a:t>Legacy systems</a:t>
            </a:r>
          </a:p>
        </p:txBody>
      </p:sp>
      <p:sp>
        <p:nvSpPr>
          <p:cNvPr id="11" name="Freeform: Shape 10">
            <a:extLst>
              <a:ext uri="{FF2B5EF4-FFF2-40B4-BE49-F238E27FC236}">
                <a16:creationId xmlns:a16="http://schemas.microsoft.com/office/drawing/2014/main" id="{1991B8E4-AB03-4F4C-9F67-CD1976A26753}"/>
              </a:ext>
            </a:extLst>
          </p:cNvPr>
          <p:cNvSpPr/>
          <p:nvPr/>
        </p:nvSpPr>
        <p:spPr>
          <a:xfrm>
            <a:off x="3618873" y="2701366"/>
            <a:ext cx="3295960" cy="1916612"/>
          </a:xfrm>
          <a:custGeom>
            <a:avLst/>
            <a:gdLst>
              <a:gd name="connsiteX0" fmla="*/ 0 w 1917111"/>
              <a:gd name="connsiteY0" fmla="*/ 1648410 h 3296819"/>
              <a:gd name="connsiteX1" fmla="*/ 479278 w 1917111"/>
              <a:gd name="connsiteY1" fmla="*/ 1 h 3296819"/>
              <a:gd name="connsiteX2" fmla="*/ 1437833 w 1917111"/>
              <a:gd name="connsiteY2" fmla="*/ 1 h 3296819"/>
              <a:gd name="connsiteX3" fmla="*/ 1917111 w 1917111"/>
              <a:gd name="connsiteY3" fmla="*/ 1648410 h 3296819"/>
              <a:gd name="connsiteX4" fmla="*/ 1437833 w 1917111"/>
              <a:gd name="connsiteY4" fmla="*/ 3296818 h 3296819"/>
              <a:gd name="connsiteX5" fmla="*/ 479278 w 1917111"/>
              <a:gd name="connsiteY5" fmla="*/ 3296818 h 3296819"/>
              <a:gd name="connsiteX6" fmla="*/ 0 w 1917111"/>
              <a:gd name="connsiteY6" fmla="*/ 1648410 h 3296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7111" h="3296819">
                <a:moveTo>
                  <a:pt x="958555" y="1"/>
                </a:moveTo>
                <a:lnTo>
                  <a:pt x="1917110" y="824206"/>
                </a:lnTo>
                <a:lnTo>
                  <a:pt x="1917110" y="2472613"/>
                </a:lnTo>
                <a:lnTo>
                  <a:pt x="958555" y="3296818"/>
                </a:lnTo>
                <a:lnTo>
                  <a:pt x="1" y="2472613"/>
                </a:lnTo>
                <a:lnTo>
                  <a:pt x="1" y="824206"/>
                </a:lnTo>
                <a:lnTo>
                  <a:pt x="958555" y="1"/>
                </a:lnTo>
                <a:close/>
              </a:path>
            </a:pathLst>
          </a:custGeom>
          <a:solidFill>
            <a:schemeClr val="tx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25508" tIns="395616" rIns="625506" bIns="395615" numCol="1" spcCol="1270" anchor="ctr" anchorCtr="0">
            <a:noAutofit/>
          </a:bodyPr>
          <a:lstStyle/>
          <a:p>
            <a:pPr algn="ctr" defTabSz="888733">
              <a:lnSpc>
                <a:spcPct val="90000"/>
              </a:lnSpc>
              <a:spcBef>
                <a:spcPct val="0"/>
              </a:spcBef>
              <a:spcAft>
                <a:spcPct val="35000"/>
              </a:spcAft>
            </a:pPr>
            <a:r>
              <a:rPr lang="en-US" sz="1999"/>
              <a:t>Lack of end-to-end solution  </a:t>
            </a:r>
          </a:p>
        </p:txBody>
      </p:sp>
      <p:sp>
        <p:nvSpPr>
          <p:cNvPr id="12" name="Rectangle 11">
            <a:extLst>
              <a:ext uri="{FF2B5EF4-FFF2-40B4-BE49-F238E27FC236}">
                <a16:creationId xmlns:a16="http://schemas.microsoft.com/office/drawing/2014/main" id="{C10BFD53-734D-4FE7-8812-072CF67E31FC}"/>
              </a:ext>
            </a:extLst>
          </p:cNvPr>
          <p:cNvSpPr/>
          <p:nvPr/>
        </p:nvSpPr>
        <p:spPr>
          <a:xfrm>
            <a:off x="6772321" y="5153992"/>
            <a:ext cx="1244264" cy="66895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Freeform: Shape 12">
            <a:extLst>
              <a:ext uri="{FF2B5EF4-FFF2-40B4-BE49-F238E27FC236}">
                <a16:creationId xmlns:a16="http://schemas.microsoft.com/office/drawing/2014/main" id="{B83B84DB-6BE3-41A0-9B40-FA5E9E4CC10C}"/>
              </a:ext>
            </a:extLst>
          </p:cNvPr>
          <p:cNvSpPr/>
          <p:nvPr/>
        </p:nvSpPr>
        <p:spPr>
          <a:xfrm>
            <a:off x="6965554" y="2697173"/>
            <a:ext cx="3295960" cy="1916612"/>
          </a:xfrm>
          <a:custGeom>
            <a:avLst/>
            <a:gdLst>
              <a:gd name="connsiteX0" fmla="*/ 0 w 1917111"/>
              <a:gd name="connsiteY0" fmla="*/ 1648410 h 3296819"/>
              <a:gd name="connsiteX1" fmla="*/ 479278 w 1917111"/>
              <a:gd name="connsiteY1" fmla="*/ 1 h 3296819"/>
              <a:gd name="connsiteX2" fmla="*/ 1437833 w 1917111"/>
              <a:gd name="connsiteY2" fmla="*/ 1 h 3296819"/>
              <a:gd name="connsiteX3" fmla="*/ 1917111 w 1917111"/>
              <a:gd name="connsiteY3" fmla="*/ 1648410 h 3296819"/>
              <a:gd name="connsiteX4" fmla="*/ 1437833 w 1917111"/>
              <a:gd name="connsiteY4" fmla="*/ 3296818 h 3296819"/>
              <a:gd name="connsiteX5" fmla="*/ 479278 w 1917111"/>
              <a:gd name="connsiteY5" fmla="*/ 3296818 h 3296819"/>
              <a:gd name="connsiteX6" fmla="*/ 0 w 1917111"/>
              <a:gd name="connsiteY6" fmla="*/ 1648410 h 3296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7111" h="3296819">
                <a:moveTo>
                  <a:pt x="958555" y="1"/>
                </a:moveTo>
                <a:lnTo>
                  <a:pt x="1917110" y="824206"/>
                </a:lnTo>
                <a:lnTo>
                  <a:pt x="1917110" y="2472613"/>
                </a:lnTo>
                <a:lnTo>
                  <a:pt x="958555" y="3296818"/>
                </a:lnTo>
                <a:lnTo>
                  <a:pt x="1" y="2472613"/>
                </a:lnTo>
                <a:lnTo>
                  <a:pt x="1" y="824206"/>
                </a:lnTo>
                <a:lnTo>
                  <a:pt x="958555" y="1"/>
                </a:lnTo>
                <a:close/>
              </a:path>
            </a:pathLst>
          </a:custGeom>
          <a:solidFill>
            <a:schemeClr val="tx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9328" tIns="319436" rIns="549326" bIns="319435" numCol="1" spcCol="1270" anchor="ctr" anchorCtr="0">
            <a:noAutofit/>
          </a:bodyPr>
          <a:lstStyle/>
          <a:p>
            <a:pPr algn="ctr" defTabSz="888733">
              <a:lnSpc>
                <a:spcPct val="90000"/>
              </a:lnSpc>
              <a:spcBef>
                <a:spcPct val="0"/>
              </a:spcBef>
              <a:spcAft>
                <a:spcPct val="35000"/>
              </a:spcAft>
            </a:pPr>
            <a:r>
              <a:rPr lang="en-US" sz="1999"/>
              <a:t>Competitiveness</a:t>
            </a:r>
          </a:p>
        </p:txBody>
      </p:sp>
      <p:sp>
        <p:nvSpPr>
          <p:cNvPr id="64" name="Title 2">
            <a:extLst>
              <a:ext uri="{FF2B5EF4-FFF2-40B4-BE49-F238E27FC236}">
                <a16:creationId xmlns:a16="http://schemas.microsoft.com/office/drawing/2014/main" id="{DB09BA25-2174-491C-8B28-B54F15CD34BE}"/>
              </a:ext>
            </a:extLst>
          </p:cNvPr>
          <p:cNvSpPr txBox="1">
            <a:spLocks/>
          </p:cNvSpPr>
          <p:nvPr/>
        </p:nvSpPr>
        <p:spPr>
          <a:xfrm>
            <a:off x="1015465" y="339430"/>
            <a:ext cx="8874057" cy="695620"/>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defTabSz="457063">
              <a:tabLst>
                <a:tab pos="2226595" algn="l"/>
              </a:tabLst>
              <a:defRPr/>
            </a:pPr>
            <a:r>
              <a:rPr lang="en-US" sz="2799">
                <a:solidFill>
                  <a:srgbClr val="000000"/>
                </a:solidFill>
              </a:rPr>
              <a:t>Why document processing? Why now? </a:t>
            </a:r>
          </a:p>
        </p:txBody>
      </p:sp>
      <p:sp>
        <p:nvSpPr>
          <p:cNvPr id="16" name="Rectangle 15">
            <a:extLst>
              <a:ext uri="{FF2B5EF4-FFF2-40B4-BE49-F238E27FC236}">
                <a16:creationId xmlns:a16="http://schemas.microsoft.com/office/drawing/2014/main" id="{5C6D74E4-10C2-4E72-BAEF-CE4599D4676B}"/>
              </a:ext>
            </a:extLst>
          </p:cNvPr>
          <p:cNvSpPr/>
          <p:nvPr/>
        </p:nvSpPr>
        <p:spPr>
          <a:xfrm>
            <a:off x="0" y="5110274"/>
            <a:ext cx="3913664" cy="1160698"/>
          </a:xfrm>
          <a:prstGeom prst="rect">
            <a:avLst/>
          </a:prstGeom>
          <a:solidFill>
            <a:schemeClr val="bg1"/>
          </a:solidFill>
          <a:ln>
            <a:noFill/>
          </a:ln>
          <a:effectLst>
            <a:outerShdw blurRad="63500" sx="102000" sy="102000" algn="ctr" rotWithShape="0">
              <a:schemeClr val="accent1">
                <a:alpha val="50000"/>
              </a:schemeClr>
            </a:outerShdw>
          </a:effectLst>
        </p:spPr>
        <p:style>
          <a:lnRef idx="1">
            <a:schemeClr val="accent1"/>
          </a:lnRef>
          <a:fillRef idx="3">
            <a:schemeClr val="accent1"/>
          </a:fillRef>
          <a:effectRef idx="2">
            <a:schemeClr val="accent1"/>
          </a:effectRef>
          <a:fontRef idx="minor">
            <a:schemeClr val="lt1"/>
          </a:fontRef>
        </p:style>
        <p:txBody>
          <a:bodyPr lIns="182832" tIns="0" rIns="0" bIns="0" rtlCol="0" anchor="ctr" anchorCtr="0"/>
          <a:lstStyle/>
          <a:p>
            <a:pPr>
              <a:spcBef>
                <a:spcPts val="600"/>
              </a:spcBef>
            </a:pPr>
            <a:r>
              <a:rPr lang="en-US" sz="1600" b="1">
                <a:solidFill>
                  <a:schemeClr val="tx1"/>
                </a:solidFill>
                <a:cs typeface="Arial"/>
              </a:rPr>
              <a:t>Target industry: </a:t>
            </a:r>
          </a:p>
          <a:p>
            <a:pPr>
              <a:spcBef>
                <a:spcPts val="600"/>
              </a:spcBef>
            </a:pPr>
            <a:r>
              <a:rPr lang="en-US" sz="1600">
                <a:solidFill>
                  <a:schemeClr val="tx1"/>
                </a:solidFill>
                <a:cs typeface="Arial"/>
              </a:rPr>
              <a:t>BFSI, healthcare, public sector</a:t>
            </a:r>
          </a:p>
        </p:txBody>
      </p:sp>
      <p:sp>
        <p:nvSpPr>
          <p:cNvPr id="17" name="Rectangle 16">
            <a:extLst>
              <a:ext uri="{FF2B5EF4-FFF2-40B4-BE49-F238E27FC236}">
                <a16:creationId xmlns:a16="http://schemas.microsoft.com/office/drawing/2014/main" id="{71D28108-3295-45F5-8D9D-28ED609B9DBB}"/>
              </a:ext>
            </a:extLst>
          </p:cNvPr>
          <p:cNvSpPr/>
          <p:nvPr/>
        </p:nvSpPr>
        <p:spPr>
          <a:xfrm>
            <a:off x="4122030" y="5110274"/>
            <a:ext cx="3913664" cy="1160698"/>
          </a:xfrm>
          <a:prstGeom prst="rect">
            <a:avLst/>
          </a:prstGeom>
          <a:solidFill>
            <a:schemeClr val="bg1"/>
          </a:solidFill>
          <a:ln>
            <a:noFill/>
          </a:ln>
          <a:effectLst>
            <a:outerShdw blurRad="63500" sx="102000" sy="102000" algn="ctr" rotWithShape="0">
              <a:schemeClr val="accent1">
                <a:alpha val="50000"/>
              </a:schemeClr>
            </a:outerShdw>
          </a:effectLst>
        </p:spPr>
        <p:style>
          <a:lnRef idx="1">
            <a:schemeClr val="accent1"/>
          </a:lnRef>
          <a:fillRef idx="3">
            <a:schemeClr val="accent1"/>
          </a:fillRef>
          <a:effectRef idx="2">
            <a:schemeClr val="accent1"/>
          </a:effectRef>
          <a:fontRef idx="minor">
            <a:schemeClr val="lt1"/>
          </a:fontRef>
        </p:style>
        <p:txBody>
          <a:bodyPr lIns="182832" tIns="0" rIns="0" bIns="0" rtlCol="0" anchor="ctr" anchorCtr="0"/>
          <a:lstStyle/>
          <a:p>
            <a:pPr>
              <a:spcBef>
                <a:spcPts val="600"/>
              </a:spcBef>
            </a:pPr>
            <a:r>
              <a:rPr lang="en-US" sz="1600" b="1">
                <a:solidFill>
                  <a:schemeClr val="tx1"/>
                </a:solidFill>
                <a:cs typeface="Arial"/>
              </a:rPr>
              <a:t>Target domain: </a:t>
            </a:r>
          </a:p>
          <a:p>
            <a:pPr>
              <a:spcBef>
                <a:spcPts val="600"/>
              </a:spcBef>
            </a:pPr>
            <a:r>
              <a:rPr lang="en-US" sz="1600">
                <a:solidFill>
                  <a:schemeClr val="tx1"/>
                </a:solidFill>
                <a:cs typeface="Arial"/>
              </a:rPr>
              <a:t>finance, supply management, HR, legal, compliance</a:t>
            </a:r>
          </a:p>
        </p:txBody>
      </p:sp>
      <p:sp>
        <p:nvSpPr>
          <p:cNvPr id="18" name="Rectangle 17">
            <a:extLst>
              <a:ext uri="{FF2B5EF4-FFF2-40B4-BE49-F238E27FC236}">
                <a16:creationId xmlns:a16="http://schemas.microsoft.com/office/drawing/2014/main" id="{ED3307B9-C6F2-4D38-AB26-5B649950AD1F}"/>
              </a:ext>
            </a:extLst>
          </p:cNvPr>
          <p:cNvSpPr/>
          <p:nvPr/>
        </p:nvSpPr>
        <p:spPr>
          <a:xfrm>
            <a:off x="8244060" y="5110273"/>
            <a:ext cx="3913664" cy="1160698"/>
          </a:xfrm>
          <a:prstGeom prst="rect">
            <a:avLst/>
          </a:prstGeom>
          <a:solidFill>
            <a:schemeClr val="bg1"/>
          </a:solidFill>
          <a:ln>
            <a:noFill/>
          </a:ln>
          <a:effectLst>
            <a:outerShdw blurRad="63500" sx="102000" sy="102000" algn="ctr" rotWithShape="0">
              <a:schemeClr val="accent1">
                <a:alpha val="50000"/>
              </a:schemeClr>
            </a:outerShdw>
          </a:effectLst>
        </p:spPr>
        <p:style>
          <a:lnRef idx="1">
            <a:schemeClr val="accent1"/>
          </a:lnRef>
          <a:fillRef idx="3">
            <a:schemeClr val="accent1"/>
          </a:fillRef>
          <a:effectRef idx="2">
            <a:schemeClr val="accent1"/>
          </a:effectRef>
          <a:fontRef idx="minor">
            <a:schemeClr val="lt1"/>
          </a:fontRef>
        </p:style>
        <p:txBody>
          <a:bodyPr lIns="182832" tIns="0" rIns="0" bIns="0" rtlCol="0" anchor="ctr" anchorCtr="0"/>
          <a:lstStyle/>
          <a:p>
            <a:pPr>
              <a:spcBef>
                <a:spcPts val="600"/>
              </a:spcBef>
            </a:pPr>
            <a:r>
              <a:rPr lang="en-US" sz="1600" b="1">
                <a:solidFill>
                  <a:schemeClr val="tx1"/>
                </a:solidFill>
                <a:cs typeface="Arial"/>
              </a:rPr>
              <a:t>Decision maker: </a:t>
            </a:r>
          </a:p>
          <a:p>
            <a:pPr>
              <a:spcBef>
                <a:spcPts val="600"/>
              </a:spcBef>
            </a:pPr>
            <a:r>
              <a:rPr lang="en-US" sz="1600">
                <a:solidFill>
                  <a:schemeClr val="tx1"/>
                </a:solidFill>
                <a:cs typeface="Arial"/>
              </a:rPr>
              <a:t>C-level executives (usually CIO, CFO, CEO), LOB Senior Management</a:t>
            </a:r>
          </a:p>
        </p:txBody>
      </p:sp>
    </p:spTree>
    <p:extLst>
      <p:ext uri="{BB962C8B-B14F-4D97-AF65-F5344CB8AC3E}">
        <p14:creationId xmlns:p14="http://schemas.microsoft.com/office/powerpoint/2010/main" val="211454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out)">
                                      <p:cBhvr>
                                        <p:cTn id="7" dur="750"/>
                                        <p:tgtEl>
                                          <p:spTgt spid="7"/>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out)">
                                      <p:cBhvr>
                                        <p:cTn id="10" dur="750"/>
                                        <p:tgtEl>
                                          <p:spTgt spid="5"/>
                                        </p:tgtEl>
                                      </p:cBhvr>
                                    </p:animEffect>
                                  </p:childTnLst>
                                </p:cTn>
                              </p:par>
                              <p:par>
                                <p:cTn id="11" presetID="6" presetClass="entr" presetSubtype="32"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ircle(out)">
                                      <p:cBhvr>
                                        <p:cTn id="13" dur="750"/>
                                        <p:tgtEl>
                                          <p:spTgt spid="8"/>
                                        </p:tgtEl>
                                      </p:cBhvr>
                                    </p:animEffect>
                                  </p:childTnLst>
                                </p:cTn>
                              </p:par>
                              <p:par>
                                <p:cTn id="14" presetID="6" presetClass="entr" presetSubtype="32"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ircle(out)">
                                      <p:cBhvr>
                                        <p:cTn id="16" dur="750"/>
                                        <p:tgtEl>
                                          <p:spTgt spid="10"/>
                                        </p:tgtEl>
                                      </p:cBhvr>
                                    </p:animEffect>
                                  </p:childTnLst>
                                </p:cTn>
                              </p:par>
                              <p:par>
                                <p:cTn id="17" presetID="6" presetClass="entr" presetSubtype="32"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out)">
                                      <p:cBhvr>
                                        <p:cTn id="19" dur="750"/>
                                        <p:tgtEl>
                                          <p:spTgt spid="11"/>
                                        </p:tgtEl>
                                      </p:cBhvr>
                                    </p:animEffect>
                                  </p:childTnLst>
                                </p:cTn>
                              </p:par>
                              <p:par>
                                <p:cTn id="20" presetID="6" presetClass="entr" presetSubtype="32"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ircle(out)">
                                      <p:cBhvr>
                                        <p:cTn id="22" dur="75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P spid="11" grpId="0" animBg="1"/>
      <p:bldP spid="13" grpId="0" animBg="1"/>
      <p:bldP spid="16" grpId="0" animBg="1"/>
      <p:bldP spid="17"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85BA-149A-4032-B23C-43C579357482}"/>
              </a:ext>
            </a:extLst>
          </p:cNvPr>
          <p:cNvSpPr>
            <a:spLocks noGrp="1"/>
          </p:cNvSpPr>
          <p:nvPr>
            <p:ph type="title"/>
          </p:nvPr>
        </p:nvSpPr>
        <p:spPr/>
        <p:txBody>
          <a:bodyPr/>
          <a:lstStyle/>
          <a:p>
            <a:r>
              <a:rPr lang="en-US" dirty="0"/>
              <a:t>Work </a:t>
            </a:r>
            <a:br>
              <a:rPr lang="en-US" dirty="0"/>
            </a:br>
            <a:r>
              <a:rPr lang="en-US" dirty="0"/>
              <a:t>Breakdown</a:t>
            </a:r>
            <a:br>
              <a:rPr lang="en-US" dirty="0"/>
            </a:br>
            <a:r>
              <a:rPr lang="en-US" dirty="0"/>
              <a:t>Structure</a:t>
            </a:r>
          </a:p>
        </p:txBody>
      </p:sp>
      <p:sp>
        <p:nvSpPr>
          <p:cNvPr id="4" name="Slide Number Placeholder 3">
            <a:extLst>
              <a:ext uri="{FF2B5EF4-FFF2-40B4-BE49-F238E27FC236}">
                <a16:creationId xmlns:a16="http://schemas.microsoft.com/office/drawing/2014/main" id="{B6FC89AC-4235-4129-A1B7-1FD95A202072}"/>
              </a:ext>
            </a:extLst>
          </p:cNvPr>
          <p:cNvSpPr>
            <a:spLocks noGrp="1"/>
          </p:cNvSpPr>
          <p:nvPr>
            <p:ph type="sldNum" sz="quarter" idx="12"/>
          </p:nvPr>
        </p:nvSpPr>
        <p:spPr/>
        <p:txBody>
          <a:bodyPr/>
          <a:lstStyle/>
          <a:p>
            <a:fld id="{2DE7D08D-A2F3-454D-951E-AB1F975D59ED}" type="slidenum">
              <a:rPr lang="en-US" smtClean="0"/>
              <a:pPr/>
              <a:t>4</a:t>
            </a:fld>
            <a:endParaRPr lang="en-US"/>
          </a:p>
        </p:txBody>
      </p:sp>
      <p:grpSp>
        <p:nvGrpSpPr>
          <p:cNvPr id="6" name="Group 5">
            <a:extLst>
              <a:ext uri="{FF2B5EF4-FFF2-40B4-BE49-F238E27FC236}">
                <a16:creationId xmlns:a16="http://schemas.microsoft.com/office/drawing/2014/main" id="{3D0B8AAB-0A18-B249-B671-DEE45508D5F9}"/>
              </a:ext>
            </a:extLst>
          </p:cNvPr>
          <p:cNvGrpSpPr/>
          <p:nvPr/>
        </p:nvGrpSpPr>
        <p:grpSpPr>
          <a:xfrm>
            <a:off x="388111" y="205607"/>
            <a:ext cx="3140042" cy="320753"/>
            <a:chOff x="388111" y="205607"/>
            <a:chExt cx="3140042" cy="320753"/>
          </a:xfrm>
        </p:grpSpPr>
        <p:pic>
          <p:nvPicPr>
            <p:cNvPr id="7" name="Picture 6" descr="A close up of a sign&#10;&#10;Description automatically generated">
              <a:extLst>
                <a:ext uri="{FF2B5EF4-FFF2-40B4-BE49-F238E27FC236}">
                  <a16:creationId xmlns:a16="http://schemas.microsoft.com/office/drawing/2014/main" id="{A263E49D-F7DF-2B4C-9602-693A8A8B3BC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88111" y="205607"/>
              <a:ext cx="815047" cy="289342"/>
            </a:xfrm>
            <a:prstGeom prst="rect">
              <a:avLst/>
            </a:prstGeom>
          </p:spPr>
        </p:pic>
        <p:sp>
          <p:nvSpPr>
            <p:cNvPr id="8" name="TextBox 7">
              <a:extLst>
                <a:ext uri="{FF2B5EF4-FFF2-40B4-BE49-F238E27FC236}">
                  <a16:creationId xmlns:a16="http://schemas.microsoft.com/office/drawing/2014/main" id="{FBDD0BE4-8C4D-5944-AA34-6AD762D39457}"/>
                </a:ext>
              </a:extLst>
            </p:cNvPr>
            <p:cNvSpPr txBox="1"/>
            <p:nvPr/>
          </p:nvSpPr>
          <p:spPr>
            <a:xfrm>
              <a:off x="1203158" y="218583"/>
              <a:ext cx="2324995" cy="307777"/>
            </a:xfrm>
            <a:prstGeom prst="rect">
              <a:avLst/>
            </a:prstGeom>
            <a:noFill/>
            <a:ln w="28575">
              <a:noFill/>
              <a:miter lim="800000"/>
              <a:headEnd/>
              <a:tailEnd/>
            </a:ln>
            <a:effectLst/>
          </p:spPr>
          <p:txBody>
            <a:bodyPr wrap="none" lIns="45720" rtlCol="0" anchor="ctr">
              <a:spAutoFit/>
            </a:bodyPr>
            <a:lstStyle/>
            <a:p>
              <a:pPr algn="l"/>
              <a:r>
                <a:rPr lang="en-US" sz="1400" b="1" dirty="0"/>
                <a:t>Document Understanding</a:t>
              </a:r>
            </a:p>
          </p:txBody>
        </p:sp>
      </p:grpSp>
      <p:cxnSp>
        <p:nvCxnSpPr>
          <p:cNvPr id="9" name="Straight Connector 8">
            <a:extLst>
              <a:ext uri="{FF2B5EF4-FFF2-40B4-BE49-F238E27FC236}">
                <a16:creationId xmlns:a16="http://schemas.microsoft.com/office/drawing/2014/main" id="{594ABDA5-5F0F-5D43-8C3B-8C5A572EB4B0}"/>
              </a:ext>
            </a:extLst>
          </p:cNvPr>
          <p:cNvCxnSpPr>
            <a:cxnSpLocks/>
          </p:cNvCxnSpPr>
          <p:nvPr/>
        </p:nvCxnSpPr>
        <p:spPr>
          <a:xfrm flipV="1">
            <a:off x="259878" y="594541"/>
            <a:ext cx="11690201" cy="2226"/>
          </a:xfrm>
          <a:prstGeom prst="line">
            <a:avLst/>
          </a:prstGeom>
          <a:ln w="12700" cap="flat" cmpd="sng" algn="ctr">
            <a:solidFill>
              <a:schemeClr val="bg1">
                <a:lumMod val="6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218" name="Picture 2">
            <a:extLst>
              <a:ext uri="{FF2B5EF4-FFF2-40B4-BE49-F238E27FC236}">
                <a16:creationId xmlns:a16="http://schemas.microsoft.com/office/drawing/2014/main" id="{2A58767D-63A6-43BE-83C4-CEE0999B24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6605" y="696359"/>
            <a:ext cx="7453812" cy="6186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30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85BA-149A-4032-B23C-43C579357482}"/>
              </a:ext>
            </a:extLst>
          </p:cNvPr>
          <p:cNvSpPr>
            <a:spLocks noGrp="1"/>
          </p:cNvSpPr>
          <p:nvPr>
            <p:ph type="title"/>
          </p:nvPr>
        </p:nvSpPr>
        <p:spPr/>
        <p:txBody>
          <a:bodyPr/>
          <a:lstStyle/>
          <a:p>
            <a:r>
              <a:rPr lang="en-US" dirty="0"/>
              <a:t>How Did We Pull This Off?</a:t>
            </a:r>
            <a:br>
              <a:rPr lang="en-US" dirty="0"/>
            </a:br>
            <a:r>
              <a:rPr lang="en-US" dirty="0"/>
              <a:t>A Fine Line Between Insanity and Genius</a:t>
            </a:r>
          </a:p>
        </p:txBody>
      </p:sp>
      <p:sp>
        <p:nvSpPr>
          <p:cNvPr id="4" name="Slide Number Placeholder 3">
            <a:extLst>
              <a:ext uri="{FF2B5EF4-FFF2-40B4-BE49-F238E27FC236}">
                <a16:creationId xmlns:a16="http://schemas.microsoft.com/office/drawing/2014/main" id="{B6FC89AC-4235-4129-A1B7-1FD95A202072}"/>
              </a:ext>
            </a:extLst>
          </p:cNvPr>
          <p:cNvSpPr>
            <a:spLocks noGrp="1"/>
          </p:cNvSpPr>
          <p:nvPr>
            <p:ph type="sldNum" sz="quarter" idx="12"/>
          </p:nvPr>
        </p:nvSpPr>
        <p:spPr/>
        <p:txBody>
          <a:bodyPr/>
          <a:lstStyle/>
          <a:p>
            <a:fld id="{2DE7D08D-A2F3-454D-951E-AB1F975D59ED}" type="slidenum">
              <a:rPr lang="en-US" smtClean="0"/>
              <a:pPr/>
              <a:t>5</a:t>
            </a:fld>
            <a:endParaRPr lang="en-US"/>
          </a:p>
        </p:txBody>
      </p:sp>
      <p:grpSp>
        <p:nvGrpSpPr>
          <p:cNvPr id="6" name="Group 5">
            <a:extLst>
              <a:ext uri="{FF2B5EF4-FFF2-40B4-BE49-F238E27FC236}">
                <a16:creationId xmlns:a16="http://schemas.microsoft.com/office/drawing/2014/main" id="{3D0B8AAB-0A18-B249-B671-DEE45508D5F9}"/>
              </a:ext>
            </a:extLst>
          </p:cNvPr>
          <p:cNvGrpSpPr/>
          <p:nvPr/>
        </p:nvGrpSpPr>
        <p:grpSpPr>
          <a:xfrm>
            <a:off x="388111" y="205607"/>
            <a:ext cx="3140042" cy="320753"/>
            <a:chOff x="388111" y="205607"/>
            <a:chExt cx="3140042" cy="320753"/>
          </a:xfrm>
        </p:grpSpPr>
        <p:pic>
          <p:nvPicPr>
            <p:cNvPr id="7" name="Picture 6" descr="A close up of a sign&#10;&#10;Description automatically generated">
              <a:extLst>
                <a:ext uri="{FF2B5EF4-FFF2-40B4-BE49-F238E27FC236}">
                  <a16:creationId xmlns:a16="http://schemas.microsoft.com/office/drawing/2014/main" id="{A263E49D-F7DF-2B4C-9602-693A8A8B3BC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8111" y="205607"/>
              <a:ext cx="815047" cy="289342"/>
            </a:xfrm>
            <a:prstGeom prst="rect">
              <a:avLst/>
            </a:prstGeom>
          </p:spPr>
        </p:pic>
        <p:sp>
          <p:nvSpPr>
            <p:cNvPr id="8" name="TextBox 7">
              <a:extLst>
                <a:ext uri="{FF2B5EF4-FFF2-40B4-BE49-F238E27FC236}">
                  <a16:creationId xmlns:a16="http://schemas.microsoft.com/office/drawing/2014/main" id="{FBDD0BE4-8C4D-5944-AA34-6AD762D39457}"/>
                </a:ext>
              </a:extLst>
            </p:cNvPr>
            <p:cNvSpPr txBox="1"/>
            <p:nvPr/>
          </p:nvSpPr>
          <p:spPr>
            <a:xfrm>
              <a:off x="1203158" y="218583"/>
              <a:ext cx="2324995" cy="307777"/>
            </a:xfrm>
            <a:prstGeom prst="rect">
              <a:avLst/>
            </a:prstGeom>
            <a:noFill/>
            <a:ln w="28575">
              <a:noFill/>
              <a:miter lim="800000"/>
              <a:headEnd/>
              <a:tailEnd/>
            </a:ln>
            <a:effectLst/>
          </p:spPr>
          <p:txBody>
            <a:bodyPr wrap="none" lIns="45720" rtlCol="0" anchor="ctr">
              <a:spAutoFit/>
            </a:bodyPr>
            <a:lstStyle/>
            <a:p>
              <a:pPr algn="l"/>
              <a:r>
                <a:rPr lang="en-US" sz="1400" b="1" dirty="0"/>
                <a:t>Document Understanding</a:t>
              </a:r>
            </a:p>
          </p:txBody>
        </p:sp>
      </p:grpSp>
      <p:cxnSp>
        <p:nvCxnSpPr>
          <p:cNvPr id="9" name="Straight Connector 8">
            <a:extLst>
              <a:ext uri="{FF2B5EF4-FFF2-40B4-BE49-F238E27FC236}">
                <a16:creationId xmlns:a16="http://schemas.microsoft.com/office/drawing/2014/main" id="{594ABDA5-5F0F-5D43-8C3B-8C5A572EB4B0}"/>
              </a:ext>
            </a:extLst>
          </p:cNvPr>
          <p:cNvCxnSpPr>
            <a:cxnSpLocks/>
          </p:cNvCxnSpPr>
          <p:nvPr/>
        </p:nvCxnSpPr>
        <p:spPr>
          <a:xfrm flipV="1">
            <a:off x="259878" y="594541"/>
            <a:ext cx="11690201" cy="2226"/>
          </a:xfrm>
          <a:prstGeom prst="line">
            <a:avLst/>
          </a:prstGeom>
          <a:ln w="12700" cap="flat" cmpd="sng" algn="ctr">
            <a:solidFill>
              <a:schemeClr val="bg1">
                <a:lumMod val="6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7" name="Rectangle 2">
            <a:extLst>
              <a:ext uri="{FF2B5EF4-FFF2-40B4-BE49-F238E27FC236}">
                <a16:creationId xmlns:a16="http://schemas.microsoft.com/office/drawing/2014/main" id="{620029D4-04DD-4D89-8FC3-7310895A86A9}"/>
              </a:ext>
            </a:extLst>
          </p:cNvPr>
          <p:cNvSpPr>
            <a:spLocks noGrp="1" noChangeArrowheads="1"/>
          </p:cNvSpPr>
          <p:nvPr>
            <p:ph idx="1"/>
          </p:nvPr>
        </p:nvSpPr>
        <p:spPr bwMode="gray">
          <a:xfrm>
            <a:off x="492826" y="1740558"/>
            <a:ext cx="1674236" cy="533567"/>
          </a:xfrm>
          <a:prstGeom prst="rect">
            <a:avLst/>
          </a:prstGeom>
          <a:solidFill>
            <a:srgbClr val="FA4616"/>
          </a:solidFill>
          <a:ln w="28575">
            <a:noFill/>
            <a:miter lim="800000"/>
            <a:headEnd/>
            <a:tailEnd/>
          </a:ln>
          <a:effectLst/>
        </p:spPr>
        <p:txBody>
          <a:bodyPr lIns="18288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cs typeface="Arial" panose="020B0604020202020204" pitchFamily="34" charset="0"/>
              </a:rPr>
              <a:t>No Formal Billable Solution Architect Assigned</a:t>
            </a:r>
          </a:p>
        </p:txBody>
      </p:sp>
      <p:sp>
        <p:nvSpPr>
          <p:cNvPr id="18" name="Rectangle 2">
            <a:extLst>
              <a:ext uri="{FF2B5EF4-FFF2-40B4-BE49-F238E27FC236}">
                <a16:creationId xmlns:a16="http://schemas.microsoft.com/office/drawing/2014/main" id="{492F10CB-815E-4635-A069-C37218C9AD23}"/>
              </a:ext>
            </a:extLst>
          </p:cNvPr>
          <p:cNvSpPr txBox="1">
            <a:spLocks noChangeArrowheads="1"/>
          </p:cNvSpPr>
          <p:nvPr/>
        </p:nvSpPr>
        <p:spPr bwMode="gray">
          <a:xfrm>
            <a:off x="492826" y="2395097"/>
            <a:ext cx="1674236" cy="533567"/>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buFontTx/>
              <a:buNone/>
              <a:defRPr/>
            </a:pPr>
            <a:r>
              <a:rPr lang="en-US" sz="1200" b="1" kern="0" dirty="0">
                <a:solidFill>
                  <a:srgbClr val="FFFFFF"/>
                </a:solidFill>
                <a:cs typeface="Arial" panose="020B0604020202020204" pitchFamily="34" charset="0"/>
              </a:rPr>
              <a:t>Project Manager</a:t>
            </a:r>
          </a:p>
          <a:p>
            <a:pPr algn="ctr" defTabSz="914400">
              <a:spcBef>
                <a:spcPts val="0"/>
              </a:spcBef>
              <a:buFontTx/>
              <a:buNone/>
              <a:defRPr/>
            </a:pPr>
            <a:r>
              <a:rPr lang="en-US" sz="1200" b="1" kern="0" dirty="0">
                <a:solidFill>
                  <a:srgbClr val="FFFFFF"/>
                </a:solidFill>
                <a:cs typeface="Arial" panose="020B0604020202020204" pitchFamily="34" charset="0"/>
              </a:rPr>
              <a:t>Assigned At Lower Rate</a:t>
            </a:r>
          </a:p>
        </p:txBody>
      </p:sp>
      <p:sp>
        <p:nvSpPr>
          <p:cNvPr id="19" name="Rectangle 2">
            <a:extLst>
              <a:ext uri="{FF2B5EF4-FFF2-40B4-BE49-F238E27FC236}">
                <a16:creationId xmlns:a16="http://schemas.microsoft.com/office/drawing/2014/main" id="{B14FE15A-2AF3-4C20-BF98-CF8F6F44466B}"/>
              </a:ext>
            </a:extLst>
          </p:cNvPr>
          <p:cNvSpPr txBox="1">
            <a:spLocks noChangeArrowheads="1"/>
          </p:cNvSpPr>
          <p:nvPr/>
        </p:nvSpPr>
        <p:spPr bwMode="gray">
          <a:xfrm>
            <a:off x="492826" y="3163617"/>
            <a:ext cx="1674236" cy="533567"/>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buFontTx/>
              <a:buNone/>
              <a:defRPr/>
            </a:pPr>
            <a:r>
              <a:rPr lang="en-US" sz="1200" b="1" kern="0" dirty="0">
                <a:solidFill>
                  <a:srgbClr val="FFFFFF"/>
                </a:solidFill>
                <a:cs typeface="Arial" panose="020B0604020202020204" pitchFamily="34" charset="0"/>
              </a:rPr>
              <a:t>Losing Assigned Resources To Other Projects</a:t>
            </a:r>
          </a:p>
        </p:txBody>
      </p:sp>
      <p:sp>
        <p:nvSpPr>
          <p:cNvPr id="20" name="Rectangle 2">
            <a:extLst>
              <a:ext uri="{FF2B5EF4-FFF2-40B4-BE49-F238E27FC236}">
                <a16:creationId xmlns:a16="http://schemas.microsoft.com/office/drawing/2014/main" id="{0ABBB516-46DC-4AA7-8CFB-33BE92013B66}"/>
              </a:ext>
            </a:extLst>
          </p:cNvPr>
          <p:cNvSpPr txBox="1">
            <a:spLocks noChangeArrowheads="1"/>
          </p:cNvSpPr>
          <p:nvPr/>
        </p:nvSpPr>
        <p:spPr bwMode="gray">
          <a:xfrm>
            <a:off x="492826" y="3897334"/>
            <a:ext cx="1674236" cy="435367"/>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buFontTx/>
              <a:buNone/>
              <a:defRPr/>
            </a:pPr>
            <a:r>
              <a:rPr lang="en-US" sz="1200" b="1" kern="0" dirty="0">
                <a:solidFill>
                  <a:srgbClr val="FFFFFF"/>
                </a:solidFill>
                <a:cs typeface="Arial" panose="020B0604020202020204" pitchFamily="34" charset="0"/>
              </a:rPr>
              <a:t>COVID Related </a:t>
            </a:r>
            <a:r>
              <a:rPr lang="en-US" sz="1200" b="1" kern="0" dirty="0" err="1">
                <a:solidFill>
                  <a:srgbClr val="FFFFFF"/>
                </a:solidFill>
                <a:cs typeface="Arial" panose="020B0604020202020204" pitchFamily="34" charset="0"/>
              </a:rPr>
              <a:t>Resouce</a:t>
            </a:r>
            <a:r>
              <a:rPr lang="en-US" sz="1200" b="1" kern="0" dirty="0">
                <a:solidFill>
                  <a:srgbClr val="FFFFFF"/>
                </a:solidFill>
                <a:cs typeface="Arial" panose="020B0604020202020204" pitchFamily="34" charset="0"/>
              </a:rPr>
              <a:t> Issues</a:t>
            </a:r>
          </a:p>
        </p:txBody>
      </p:sp>
      <p:cxnSp>
        <p:nvCxnSpPr>
          <p:cNvPr id="22" name="Straight Connector 21">
            <a:extLst>
              <a:ext uri="{FF2B5EF4-FFF2-40B4-BE49-F238E27FC236}">
                <a16:creationId xmlns:a16="http://schemas.microsoft.com/office/drawing/2014/main" id="{D352123A-3FD7-4CD9-8859-C2DB1A091DE6}"/>
              </a:ext>
            </a:extLst>
          </p:cNvPr>
          <p:cNvCxnSpPr/>
          <p:nvPr/>
        </p:nvCxnSpPr>
        <p:spPr>
          <a:xfrm>
            <a:off x="5717969" y="1620982"/>
            <a:ext cx="0" cy="425136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3" name="Rectangle 2">
            <a:extLst>
              <a:ext uri="{FF2B5EF4-FFF2-40B4-BE49-F238E27FC236}">
                <a16:creationId xmlns:a16="http://schemas.microsoft.com/office/drawing/2014/main" id="{6EEB2BD6-9C88-4A18-8ED0-57D145FA9448}"/>
              </a:ext>
            </a:extLst>
          </p:cNvPr>
          <p:cNvSpPr txBox="1">
            <a:spLocks noChangeArrowheads="1"/>
          </p:cNvSpPr>
          <p:nvPr/>
        </p:nvSpPr>
        <p:spPr bwMode="gray">
          <a:xfrm>
            <a:off x="2365655" y="1740558"/>
            <a:ext cx="1674236" cy="565150"/>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buFontTx/>
              <a:buNone/>
              <a:defRPr/>
            </a:pPr>
            <a:r>
              <a:rPr lang="en-US" sz="1200" b="1" kern="0" dirty="0">
                <a:solidFill>
                  <a:srgbClr val="FFFFFF"/>
                </a:solidFill>
                <a:cs typeface="Arial" panose="020B0604020202020204" pitchFamily="34" charset="0"/>
              </a:rPr>
              <a:t>Original Account Executive Exits Company</a:t>
            </a:r>
          </a:p>
        </p:txBody>
      </p:sp>
      <p:sp>
        <p:nvSpPr>
          <p:cNvPr id="24" name="Rectangle 2">
            <a:extLst>
              <a:ext uri="{FF2B5EF4-FFF2-40B4-BE49-F238E27FC236}">
                <a16:creationId xmlns:a16="http://schemas.microsoft.com/office/drawing/2014/main" id="{19CECD87-7AF6-47D3-BB1A-B1FB4AD9B481}"/>
              </a:ext>
            </a:extLst>
          </p:cNvPr>
          <p:cNvSpPr txBox="1">
            <a:spLocks noChangeArrowheads="1"/>
          </p:cNvSpPr>
          <p:nvPr/>
        </p:nvSpPr>
        <p:spPr bwMode="gray">
          <a:xfrm>
            <a:off x="2365655" y="2439365"/>
            <a:ext cx="1674236" cy="533567"/>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buFontTx/>
              <a:buNone/>
              <a:defRPr/>
            </a:pPr>
            <a:r>
              <a:rPr lang="en-US" sz="1200" b="1" kern="0" dirty="0">
                <a:solidFill>
                  <a:srgbClr val="FFFFFF"/>
                </a:solidFill>
                <a:cs typeface="Arial" panose="020B0604020202020204" pitchFamily="34" charset="0"/>
              </a:rPr>
              <a:t>Change Request That Doesn’t Get You To Finish Line</a:t>
            </a:r>
          </a:p>
        </p:txBody>
      </p:sp>
      <p:sp>
        <p:nvSpPr>
          <p:cNvPr id="25" name="Rectangle 2">
            <a:extLst>
              <a:ext uri="{FF2B5EF4-FFF2-40B4-BE49-F238E27FC236}">
                <a16:creationId xmlns:a16="http://schemas.microsoft.com/office/drawing/2014/main" id="{0C1B88DB-0F83-4C8F-87B8-CF7C63E8C64C}"/>
              </a:ext>
            </a:extLst>
          </p:cNvPr>
          <p:cNvSpPr txBox="1">
            <a:spLocks noChangeArrowheads="1"/>
          </p:cNvSpPr>
          <p:nvPr/>
        </p:nvSpPr>
        <p:spPr bwMode="gray">
          <a:xfrm>
            <a:off x="2365655" y="3133957"/>
            <a:ext cx="1674236" cy="992718"/>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buFontTx/>
              <a:buNone/>
              <a:defRPr/>
            </a:pPr>
            <a:r>
              <a:rPr lang="en-US" sz="1200" b="1" kern="0" dirty="0">
                <a:solidFill>
                  <a:srgbClr val="FFFFFF"/>
                </a:solidFill>
                <a:cs typeface="Arial" panose="020B0604020202020204" pitchFamily="34" charset="0"/>
              </a:rPr>
              <a:t>On-Premise Installs Taking Inordinate Amounts of Time And UiPath Resources</a:t>
            </a:r>
          </a:p>
        </p:txBody>
      </p:sp>
      <p:sp>
        <p:nvSpPr>
          <p:cNvPr id="26" name="Rectangle 2">
            <a:extLst>
              <a:ext uri="{FF2B5EF4-FFF2-40B4-BE49-F238E27FC236}">
                <a16:creationId xmlns:a16="http://schemas.microsoft.com/office/drawing/2014/main" id="{F34A1B33-DD94-4BB1-9A75-6296D0F5358C}"/>
              </a:ext>
            </a:extLst>
          </p:cNvPr>
          <p:cNvSpPr txBox="1">
            <a:spLocks noChangeArrowheads="1"/>
          </p:cNvSpPr>
          <p:nvPr/>
        </p:nvSpPr>
        <p:spPr bwMode="gray">
          <a:xfrm>
            <a:off x="2365655" y="4287700"/>
            <a:ext cx="1674236" cy="789001"/>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buFontTx/>
              <a:buNone/>
              <a:defRPr/>
            </a:pPr>
            <a:r>
              <a:rPr lang="en-US" sz="1200" b="1" kern="0" dirty="0">
                <a:solidFill>
                  <a:srgbClr val="FFFFFF"/>
                </a:solidFill>
                <a:cs typeface="Arial" panose="020B0604020202020204" pitchFamily="34" charset="0"/>
              </a:rPr>
              <a:t>Large Gap Between Estimates and Customer Expectations</a:t>
            </a:r>
          </a:p>
        </p:txBody>
      </p:sp>
      <p:sp>
        <p:nvSpPr>
          <p:cNvPr id="27" name="Rectangle 2">
            <a:extLst>
              <a:ext uri="{FF2B5EF4-FFF2-40B4-BE49-F238E27FC236}">
                <a16:creationId xmlns:a16="http://schemas.microsoft.com/office/drawing/2014/main" id="{A5415809-1C6E-4208-B57A-60405173802E}"/>
              </a:ext>
            </a:extLst>
          </p:cNvPr>
          <p:cNvSpPr txBox="1">
            <a:spLocks noChangeArrowheads="1"/>
          </p:cNvSpPr>
          <p:nvPr/>
        </p:nvSpPr>
        <p:spPr bwMode="gray">
          <a:xfrm>
            <a:off x="492826" y="4464516"/>
            <a:ext cx="1674236" cy="719063"/>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buFontTx/>
              <a:buNone/>
              <a:defRPr/>
            </a:pPr>
            <a:r>
              <a:rPr lang="en-US" sz="1200" b="1" kern="0" dirty="0">
                <a:solidFill>
                  <a:srgbClr val="FFFFFF"/>
                </a:solidFill>
                <a:cs typeface="Arial" panose="020B0604020202020204" pitchFamily="34" charset="0"/>
              </a:rPr>
              <a:t>Asking Customer To Drop 2 Use Cases To Save 3 Use Cases</a:t>
            </a:r>
          </a:p>
        </p:txBody>
      </p:sp>
      <p:sp>
        <p:nvSpPr>
          <p:cNvPr id="28" name="Rectangle 2">
            <a:extLst>
              <a:ext uri="{FF2B5EF4-FFF2-40B4-BE49-F238E27FC236}">
                <a16:creationId xmlns:a16="http://schemas.microsoft.com/office/drawing/2014/main" id="{926D5955-3D4F-426D-9AAB-6CCFC3A024C6}"/>
              </a:ext>
            </a:extLst>
          </p:cNvPr>
          <p:cNvSpPr txBox="1">
            <a:spLocks noChangeArrowheads="1"/>
          </p:cNvSpPr>
          <p:nvPr/>
        </p:nvSpPr>
        <p:spPr bwMode="gray">
          <a:xfrm>
            <a:off x="6021276" y="1717448"/>
            <a:ext cx="1674236" cy="1255484"/>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buFontTx/>
              <a:buNone/>
              <a:defRPr/>
            </a:pPr>
            <a:r>
              <a:rPr lang="en-US" sz="1200" b="1" kern="0" dirty="0">
                <a:solidFill>
                  <a:srgbClr val="FFFFFF"/>
                </a:solidFill>
                <a:cs typeface="Arial" panose="020B0604020202020204" pitchFamily="34" charset="0"/>
              </a:rPr>
              <a:t>Demonstrated Investment/Commitment by all UiPath Resources (AE, CSM, PS US/Rom) to make progress</a:t>
            </a:r>
          </a:p>
        </p:txBody>
      </p:sp>
      <p:sp>
        <p:nvSpPr>
          <p:cNvPr id="29" name="Rectangle 2">
            <a:extLst>
              <a:ext uri="{FF2B5EF4-FFF2-40B4-BE49-F238E27FC236}">
                <a16:creationId xmlns:a16="http://schemas.microsoft.com/office/drawing/2014/main" id="{157CC930-F271-4466-8D4F-CDBA83E05C6C}"/>
              </a:ext>
            </a:extLst>
          </p:cNvPr>
          <p:cNvSpPr txBox="1">
            <a:spLocks noChangeArrowheads="1"/>
          </p:cNvSpPr>
          <p:nvPr/>
        </p:nvSpPr>
        <p:spPr bwMode="gray">
          <a:xfrm>
            <a:off x="7838501" y="1739582"/>
            <a:ext cx="1674236" cy="789001"/>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buFontTx/>
              <a:buNone/>
              <a:defRPr/>
            </a:pPr>
            <a:r>
              <a:rPr lang="en-US" sz="1200" b="1" kern="0" dirty="0">
                <a:solidFill>
                  <a:srgbClr val="FFFFFF"/>
                </a:solidFill>
                <a:cs typeface="Arial" panose="020B0604020202020204" pitchFamily="34" charset="0"/>
              </a:rPr>
              <a:t>Deeply Discounted Page Views To Burn During Development</a:t>
            </a:r>
          </a:p>
        </p:txBody>
      </p:sp>
      <p:sp>
        <p:nvSpPr>
          <p:cNvPr id="30" name="Rectangle 2">
            <a:extLst>
              <a:ext uri="{FF2B5EF4-FFF2-40B4-BE49-F238E27FC236}">
                <a16:creationId xmlns:a16="http://schemas.microsoft.com/office/drawing/2014/main" id="{1F30DE34-EA09-4B66-A0EE-43E14BE53950}"/>
              </a:ext>
            </a:extLst>
          </p:cNvPr>
          <p:cNvSpPr txBox="1">
            <a:spLocks noChangeArrowheads="1"/>
          </p:cNvSpPr>
          <p:nvPr/>
        </p:nvSpPr>
        <p:spPr bwMode="gray">
          <a:xfrm>
            <a:off x="6012612" y="3108333"/>
            <a:ext cx="1674236" cy="789001"/>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buFontTx/>
              <a:buNone/>
              <a:defRPr/>
            </a:pPr>
            <a:r>
              <a:rPr lang="en-US" sz="1200" b="1" kern="0" dirty="0">
                <a:solidFill>
                  <a:srgbClr val="FFFFFF"/>
                </a:solidFill>
                <a:cs typeface="Arial" panose="020B0604020202020204" pitchFamily="34" charset="0"/>
              </a:rPr>
              <a:t>Generous Enterprise Trial License For Several Months </a:t>
            </a:r>
          </a:p>
        </p:txBody>
      </p:sp>
      <p:sp>
        <p:nvSpPr>
          <p:cNvPr id="31" name="Rectangle 2">
            <a:extLst>
              <a:ext uri="{FF2B5EF4-FFF2-40B4-BE49-F238E27FC236}">
                <a16:creationId xmlns:a16="http://schemas.microsoft.com/office/drawing/2014/main" id="{6C6D5C94-06F1-492A-B360-D5F8FAB4C4CD}"/>
              </a:ext>
            </a:extLst>
          </p:cNvPr>
          <p:cNvSpPr txBox="1">
            <a:spLocks noChangeArrowheads="1"/>
          </p:cNvSpPr>
          <p:nvPr/>
        </p:nvSpPr>
        <p:spPr bwMode="gray">
          <a:xfrm>
            <a:off x="492826" y="5315394"/>
            <a:ext cx="1674236" cy="789001"/>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buFontTx/>
              <a:buNone/>
              <a:defRPr/>
            </a:pPr>
            <a:r>
              <a:rPr lang="en-US" sz="1200" b="1" kern="0" dirty="0">
                <a:solidFill>
                  <a:srgbClr val="FFFFFF"/>
                </a:solidFill>
                <a:cs typeface="Arial" panose="020B0604020202020204" pitchFamily="34" charset="0"/>
              </a:rPr>
              <a:t>Customer Did Not Own Action Center And Only Had One Attended License</a:t>
            </a:r>
          </a:p>
        </p:txBody>
      </p:sp>
      <p:sp>
        <p:nvSpPr>
          <p:cNvPr id="32" name="Rectangle 2">
            <a:extLst>
              <a:ext uri="{FF2B5EF4-FFF2-40B4-BE49-F238E27FC236}">
                <a16:creationId xmlns:a16="http://schemas.microsoft.com/office/drawing/2014/main" id="{05A32DA3-EF3C-4C32-8B85-3ABA7F3C59C7}"/>
              </a:ext>
            </a:extLst>
          </p:cNvPr>
          <p:cNvSpPr txBox="1">
            <a:spLocks noChangeArrowheads="1"/>
          </p:cNvSpPr>
          <p:nvPr/>
        </p:nvSpPr>
        <p:spPr bwMode="gray">
          <a:xfrm>
            <a:off x="2365655" y="5315394"/>
            <a:ext cx="1674236" cy="789001"/>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buFontTx/>
              <a:buNone/>
              <a:defRPr/>
            </a:pPr>
            <a:r>
              <a:rPr lang="en-US" sz="1200" b="1" kern="0" dirty="0">
                <a:solidFill>
                  <a:srgbClr val="FFFFFF"/>
                </a:solidFill>
                <a:cs typeface="Arial" panose="020B0604020202020204" pitchFamily="34" charset="0"/>
              </a:rPr>
              <a:t>Not Enough Licenses For Dev Team</a:t>
            </a:r>
          </a:p>
        </p:txBody>
      </p:sp>
      <p:sp>
        <p:nvSpPr>
          <p:cNvPr id="33" name="Rectangle 2">
            <a:extLst>
              <a:ext uri="{FF2B5EF4-FFF2-40B4-BE49-F238E27FC236}">
                <a16:creationId xmlns:a16="http://schemas.microsoft.com/office/drawing/2014/main" id="{1981718B-0325-4998-B0BA-A754BF9A9195}"/>
              </a:ext>
            </a:extLst>
          </p:cNvPr>
          <p:cNvSpPr txBox="1">
            <a:spLocks noChangeArrowheads="1"/>
          </p:cNvSpPr>
          <p:nvPr/>
        </p:nvSpPr>
        <p:spPr bwMode="gray">
          <a:xfrm>
            <a:off x="7838501" y="2769116"/>
            <a:ext cx="1674236" cy="928068"/>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buFontTx/>
              <a:buNone/>
              <a:defRPr/>
            </a:pPr>
            <a:r>
              <a:rPr lang="en-US" sz="1200" b="1" kern="0" dirty="0">
                <a:solidFill>
                  <a:srgbClr val="FFFFFF"/>
                </a:solidFill>
                <a:cs typeface="Arial" panose="020B0604020202020204" pitchFamily="34" charset="0"/>
              </a:rPr>
              <a:t>Large PS Investment And Delivery Leads To Service Credit and Other Projects</a:t>
            </a:r>
          </a:p>
        </p:txBody>
      </p:sp>
      <p:sp>
        <p:nvSpPr>
          <p:cNvPr id="34" name="Rectangle 2">
            <a:extLst>
              <a:ext uri="{FF2B5EF4-FFF2-40B4-BE49-F238E27FC236}">
                <a16:creationId xmlns:a16="http://schemas.microsoft.com/office/drawing/2014/main" id="{DF360633-151C-4E78-A9AB-00BE384E3C5E}"/>
              </a:ext>
            </a:extLst>
          </p:cNvPr>
          <p:cNvSpPr txBox="1">
            <a:spLocks noChangeArrowheads="1"/>
          </p:cNvSpPr>
          <p:nvPr/>
        </p:nvSpPr>
        <p:spPr bwMode="gray">
          <a:xfrm>
            <a:off x="6021276" y="4110540"/>
            <a:ext cx="1674236" cy="1143320"/>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buFontTx/>
              <a:buNone/>
              <a:defRPr/>
            </a:pPr>
            <a:r>
              <a:rPr lang="en-US" sz="1200" b="1" kern="0" dirty="0">
                <a:solidFill>
                  <a:srgbClr val="FFFFFF"/>
                </a:solidFill>
                <a:cs typeface="Arial" panose="020B0604020202020204" pitchFamily="34" charset="0"/>
              </a:rPr>
              <a:t>UiPath Culture Allows For Many Hours of Free Help/Advice From Others With Inflight DU Projects</a:t>
            </a:r>
          </a:p>
        </p:txBody>
      </p:sp>
      <p:sp>
        <p:nvSpPr>
          <p:cNvPr id="35" name="Rectangle 2">
            <a:extLst>
              <a:ext uri="{FF2B5EF4-FFF2-40B4-BE49-F238E27FC236}">
                <a16:creationId xmlns:a16="http://schemas.microsoft.com/office/drawing/2014/main" id="{069C7EB0-89FB-4A98-BF31-6EF0DB788A6F}"/>
              </a:ext>
            </a:extLst>
          </p:cNvPr>
          <p:cNvSpPr txBox="1">
            <a:spLocks noChangeArrowheads="1"/>
          </p:cNvSpPr>
          <p:nvPr/>
        </p:nvSpPr>
        <p:spPr bwMode="gray">
          <a:xfrm>
            <a:off x="7838501" y="3815002"/>
            <a:ext cx="1674236" cy="649514"/>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buFontTx/>
              <a:buNone/>
              <a:defRPr/>
            </a:pPr>
            <a:r>
              <a:rPr lang="en-US" sz="1200" b="1" kern="0" dirty="0">
                <a:solidFill>
                  <a:srgbClr val="FFFFFF"/>
                </a:solidFill>
                <a:cs typeface="Arial" panose="020B0604020202020204" pitchFamily="34" charset="0"/>
              </a:rPr>
              <a:t>Use of Internal Infra Until Customer Data Manager Working</a:t>
            </a:r>
          </a:p>
        </p:txBody>
      </p:sp>
      <p:sp>
        <p:nvSpPr>
          <p:cNvPr id="36" name="Rectangle 2">
            <a:extLst>
              <a:ext uri="{FF2B5EF4-FFF2-40B4-BE49-F238E27FC236}">
                <a16:creationId xmlns:a16="http://schemas.microsoft.com/office/drawing/2014/main" id="{90F880F1-BE87-4F15-B50D-6462CF2D86C0}"/>
              </a:ext>
            </a:extLst>
          </p:cNvPr>
          <p:cNvSpPr txBox="1">
            <a:spLocks noChangeArrowheads="1"/>
          </p:cNvSpPr>
          <p:nvPr/>
        </p:nvSpPr>
        <p:spPr bwMode="gray">
          <a:xfrm>
            <a:off x="9655726" y="1717448"/>
            <a:ext cx="1674236" cy="789001"/>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buFontTx/>
              <a:buNone/>
              <a:defRPr/>
            </a:pPr>
            <a:r>
              <a:rPr lang="en-US" sz="1200" b="1" kern="0" dirty="0">
                <a:solidFill>
                  <a:srgbClr val="FFFFFF"/>
                </a:solidFill>
                <a:cs typeface="Arial" panose="020B0604020202020204" pitchFamily="34" charset="0"/>
              </a:rPr>
              <a:t>Dev / Support Role Coverage / Handoff Across </a:t>
            </a:r>
            <a:r>
              <a:rPr lang="en-US" sz="1200" b="1" kern="0" dirty="0" err="1">
                <a:solidFill>
                  <a:srgbClr val="FFFFFF"/>
                </a:solidFill>
                <a:cs typeface="Arial" panose="020B0604020202020204" pitchFamily="34" charset="0"/>
              </a:rPr>
              <a:t>Timezones</a:t>
            </a:r>
            <a:endParaRPr lang="en-US" sz="1200" b="1" kern="0" dirty="0">
              <a:solidFill>
                <a:srgbClr val="FFFFFF"/>
              </a:solidFill>
              <a:cs typeface="Arial" panose="020B0604020202020204" pitchFamily="34" charset="0"/>
            </a:endParaRPr>
          </a:p>
        </p:txBody>
      </p:sp>
      <p:sp>
        <p:nvSpPr>
          <p:cNvPr id="37" name="Rectangle 2">
            <a:extLst>
              <a:ext uri="{FF2B5EF4-FFF2-40B4-BE49-F238E27FC236}">
                <a16:creationId xmlns:a16="http://schemas.microsoft.com/office/drawing/2014/main" id="{9B01BF1C-2694-428C-9BD6-78DB131107F1}"/>
              </a:ext>
            </a:extLst>
          </p:cNvPr>
          <p:cNvSpPr txBox="1">
            <a:spLocks noChangeArrowheads="1"/>
          </p:cNvSpPr>
          <p:nvPr/>
        </p:nvSpPr>
        <p:spPr bwMode="gray">
          <a:xfrm>
            <a:off x="4137354" y="1735011"/>
            <a:ext cx="1343079" cy="704354"/>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buFontTx/>
              <a:buNone/>
              <a:defRPr/>
            </a:pPr>
            <a:r>
              <a:rPr lang="en-US" sz="1200" b="1" kern="0" dirty="0">
                <a:solidFill>
                  <a:srgbClr val="FFFFFF"/>
                </a:solidFill>
                <a:cs typeface="Arial" panose="020B0604020202020204" pitchFamily="34" charset="0"/>
              </a:rPr>
              <a:t>Customer Infra Had Little Experience With Linux</a:t>
            </a:r>
          </a:p>
        </p:txBody>
      </p:sp>
      <p:sp>
        <p:nvSpPr>
          <p:cNvPr id="38" name="Rectangle 2">
            <a:extLst>
              <a:ext uri="{FF2B5EF4-FFF2-40B4-BE49-F238E27FC236}">
                <a16:creationId xmlns:a16="http://schemas.microsoft.com/office/drawing/2014/main" id="{2D09B1BA-EE52-4A3C-8EB0-898B4C892840}"/>
              </a:ext>
            </a:extLst>
          </p:cNvPr>
          <p:cNvSpPr txBox="1">
            <a:spLocks noChangeArrowheads="1"/>
          </p:cNvSpPr>
          <p:nvPr/>
        </p:nvSpPr>
        <p:spPr bwMode="gray">
          <a:xfrm>
            <a:off x="4127276" y="2506449"/>
            <a:ext cx="1343079" cy="916490"/>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buFontTx/>
              <a:buNone/>
              <a:defRPr/>
            </a:pPr>
            <a:r>
              <a:rPr lang="en-US" sz="1200" b="1" kern="0" dirty="0">
                <a:solidFill>
                  <a:srgbClr val="FFFFFF"/>
                </a:solidFill>
                <a:cs typeface="Arial" panose="020B0604020202020204" pitchFamily="34" charset="0"/>
              </a:rPr>
              <a:t>On-Premise DU Installs Better On Some Flavors Of Linux</a:t>
            </a:r>
          </a:p>
        </p:txBody>
      </p:sp>
      <p:sp>
        <p:nvSpPr>
          <p:cNvPr id="41" name="Rectangle 2">
            <a:extLst>
              <a:ext uri="{FF2B5EF4-FFF2-40B4-BE49-F238E27FC236}">
                <a16:creationId xmlns:a16="http://schemas.microsoft.com/office/drawing/2014/main" id="{B36D7654-78F6-42BA-B829-43A48856A3CC}"/>
              </a:ext>
            </a:extLst>
          </p:cNvPr>
          <p:cNvSpPr txBox="1">
            <a:spLocks noChangeArrowheads="1"/>
          </p:cNvSpPr>
          <p:nvPr/>
        </p:nvSpPr>
        <p:spPr bwMode="gray">
          <a:xfrm>
            <a:off x="9655726" y="2769405"/>
            <a:ext cx="1856969" cy="802692"/>
          </a:xfrm>
          <a:prstGeom prst="rect">
            <a:avLst/>
          </a:prstGeom>
          <a:solidFill>
            <a:srgbClr val="FA4616"/>
          </a:solidFill>
          <a:ln w="28575">
            <a:noFill/>
            <a:miter lim="800000"/>
            <a:headEnd/>
            <a:tailEnd/>
          </a:ln>
          <a:effectLst/>
        </p:spPr>
        <p:txBody>
          <a:bodyPr vert="horz" lIns="182880" tIns="0" rIns="0" bIns="0" rtlCol="0" anchor="ctr" anchorCtr="0">
            <a:noAutofit/>
          </a:bodyP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baseline="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914400">
              <a:spcBef>
                <a:spcPts val="0"/>
              </a:spcBef>
              <a:buFontTx/>
              <a:buNone/>
              <a:defRPr/>
            </a:pPr>
            <a:r>
              <a:rPr lang="en-US" sz="1200" b="1" kern="0" dirty="0">
                <a:solidFill>
                  <a:srgbClr val="FFFFFF"/>
                </a:solidFill>
                <a:cs typeface="Arial" panose="020B0604020202020204" pitchFamily="34" charset="0"/>
              </a:rPr>
              <a:t>Program Management Mentorship From</a:t>
            </a:r>
          </a:p>
          <a:p>
            <a:pPr algn="ctr" defTabSz="914400">
              <a:spcBef>
                <a:spcPts val="0"/>
              </a:spcBef>
              <a:buFontTx/>
              <a:buNone/>
              <a:defRPr/>
            </a:pPr>
            <a:r>
              <a:rPr lang="en-US" sz="1200" b="1" kern="0" dirty="0">
                <a:solidFill>
                  <a:srgbClr val="FFFFFF"/>
                </a:solidFill>
                <a:cs typeface="Arial" panose="020B0604020202020204" pitchFamily="34" charset="0"/>
              </a:rPr>
              <a:t>Andrew Clemmensen</a:t>
            </a:r>
          </a:p>
        </p:txBody>
      </p:sp>
    </p:spTree>
    <p:extLst>
      <p:ext uri="{BB962C8B-B14F-4D97-AF65-F5344CB8AC3E}">
        <p14:creationId xmlns:p14="http://schemas.microsoft.com/office/powerpoint/2010/main" val="3817774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5FA06-5F4E-4EE2-AC79-5120AC1874B2}"/>
              </a:ext>
            </a:extLst>
          </p:cNvPr>
          <p:cNvSpPr>
            <a:spLocks noGrp="1"/>
          </p:cNvSpPr>
          <p:nvPr>
            <p:ph type="title"/>
          </p:nvPr>
        </p:nvSpPr>
        <p:spPr>
          <a:xfrm>
            <a:off x="388111" y="438975"/>
            <a:ext cx="9465016" cy="451281"/>
          </a:xfrm>
        </p:spPr>
        <p:txBody>
          <a:bodyPr anchor="ctr"/>
          <a:lstStyle/>
          <a:p>
            <a:r>
              <a:rPr lang="en-US" dirty="0"/>
              <a:t>How Did We Pull This Off? - Business Case</a:t>
            </a:r>
          </a:p>
        </p:txBody>
      </p:sp>
      <p:sp>
        <p:nvSpPr>
          <p:cNvPr id="4" name="Slide Number Placeholder 3">
            <a:extLst>
              <a:ext uri="{FF2B5EF4-FFF2-40B4-BE49-F238E27FC236}">
                <a16:creationId xmlns:a16="http://schemas.microsoft.com/office/drawing/2014/main" id="{688D9BD0-2EC3-4683-96F6-4F6087910666}"/>
              </a:ext>
            </a:extLst>
          </p:cNvPr>
          <p:cNvSpPr>
            <a:spLocks noGrp="1"/>
          </p:cNvSpPr>
          <p:nvPr>
            <p:ph type="sldNum" sz="quarter" idx="12"/>
          </p:nvPr>
        </p:nvSpPr>
        <p:spPr>
          <a:xfrm>
            <a:off x="11018177" y="6286589"/>
            <a:ext cx="809774" cy="120649"/>
          </a:xfrm>
        </p:spPr>
        <p:txBody>
          <a:bodyPr/>
          <a:lstStyle/>
          <a:p>
            <a:fld id="{2DE7D08D-A2F3-454D-951E-AB1F975D59ED}" type="slidenum">
              <a:rPr lang="en-US" smtClean="0">
                <a:latin typeface="+mn-lt"/>
              </a:rPr>
              <a:pPr/>
              <a:t>6</a:t>
            </a:fld>
            <a:endParaRPr lang="en-US">
              <a:latin typeface="+mn-lt"/>
            </a:endParaRPr>
          </a:p>
        </p:txBody>
      </p:sp>
      <p:sp>
        <p:nvSpPr>
          <p:cNvPr id="6" name="Footer Placeholder 5">
            <a:extLst>
              <a:ext uri="{FF2B5EF4-FFF2-40B4-BE49-F238E27FC236}">
                <a16:creationId xmlns:a16="http://schemas.microsoft.com/office/drawing/2014/main" id="{C62FDECC-F0C9-4E39-9EB8-3A8913FD969C}"/>
              </a:ext>
            </a:extLst>
          </p:cNvPr>
          <p:cNvSpPr>
            <a:spLocks noGrp="1"/>
          </p:cNvSpPr>
          <p:nvPr>
            <p:ph type="ftr" sz="quarter" idx="11"/>
          </p:nvPr>
        </p:nvSpPr>
        <p:spPr>
          <a:xfrm>
            <a:off x="5129463" y="6375693"/>
            <a:ext cx="1929898" cy="120649"/>
          </a:xfrm>
        </p:spPr>
        <p:txBody>
          <a:bodyPr/>
          <a:lstStyle/>
          <a:p>
            <a:endParaRPr lang="en-US" dirty="0">
              <a:solidFill>
                <a:schemeClr val="tx1"/>
              </a:solidFill>
              <a:latin typeface="+mn-lt"/>
            </a:endParaRPr>
          </a:p>
        </p:txBody>
      </p:sp>
      <p:sp>
        <p:nvSpPr>
          <p:cNvPr id="8" name="Text Placeholder 2">
            <a:extLst>
              <a:ext uri="{FF2B5EF4-FFF2-40B4-BE49-F238E27FC236}">
                <a16:creationId xmlns:a16="http://schemas.microsoft.com/office/drawing/2014/main" id="{6FDA5746-DB0A-43F1-9BE2-7A3A16863732}"/>
              </a:ext>
            </a:extLst>
          </p:cNvPr>
          <p:cNvSpPr txBox="1">
            <a:spLocks/>
          </p:cNvSpPr>
          <p:nvPr/>
        </p:nvSpPr>
        <p:spPr>
          <a:xfrm>
            <a:off x="939911" y="1162720"/>
            <a:ext cx="10424160" cy="4825704"/>
          </a:xfrm>
          <a:prstGeom prst="rect">
            <a:avLst/>
          </a:prstGeom>
          <a:ln>
            <a:solidFill>
              <a:schemeClr val="bg2"/>
            </a:solidFill>
          </a:ln>
        </p:spPr>
        <p:txBody>
          <a:bodyPr anchor="t"/>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US" sz="1800" dirty="0"/>
          </a:p>
          <a:p>
            <a:pPr lvl="1"/>
            <a:r>
              <a:rPr lang="en-US" sz="1800" dirty="0"/>
              <a:t>Seeking input on the As-Is FTE, automation %, and fully loaded cost per FTE</a:t>
            </a:r>
          </a:p>
          <a:p>
            <a:pPr lvl="2"/>
            <a:r>
              <a:rPr lang="en-US" dirty="0"/>
              <a:t>For model trained vendors we expect a high automation %; for non-trained vendors we expect a low automation %</a:t>
            </a:r>
          </a:p>
          <a:p>
            <a:pPr lvl="2"/>
            <a:r>
              <a:rPr lang="en-US" dirty="0"/>
              <a:t>The automation % below assumes the solution will be rolled for ALL invoices</a:t>
            </a:r>
          </a:p>
          <a:p>
            <a:pPr lvl="2"/>
            <a:endParaRPr lang="en-US" dirty="0"/>
          </a:p>
          <a:p>
            <a:pPr lvl="1"/>
            <a:r>
              <a:rPr lang="en-US" sz="1800" dirty="0"/>
              <a:t>We intend to refresh the automation 64% once the solution is in production based on actual results</a:t>
            </a:r>
          </a:p>
        </p:txBody>
      </p:sp>
      <p:pic>
        <p:nvPicPr>
          <p:cNvPr id="7" name="Picture 6">
            <a:extLst>
              <a:ext uri="{FF2B5EF4-FFF2-40B4-BE49-F238E27FC236}">
                <a16:creationId xmlns:a16="http://schemas.microsoft.com/office/drawing/2014/main" id="{3259A001-CACF-4195-A2EB-901B29A1B9C5}"/>
              </a:ext>
            </a:extLst>
          </p:cNvPr>
          <p:cNvPicPr>
            <a:picLocks noChangeAspect="1"/>
          </p:cNvPicPr>
          <p:nvPr/>
        </p:nvPicPr>
        <p:blipFill>
          <a:blip r:embed="rId3"/>
          <a:stretch>
            <a:fillRect/>
          </a:stretch>
        </p:blipFill>
        <p:spPr>
          <a:xfrm>
            <a:off x="1573212" y="3943985"/>
            <a:ext cx="9042400" cy="1123950"/>
          </a:xfrm>
          <a:prstGeom prst="rect">
            <a:avLst/>
          </a:prstGeom>
        </p:spPr>
      </p:pic>
    </p:spTree>
    <p:extLst>
      <p:ext uri="{BB962C8B-B14F-4D97-AF65-F5344CB8AC3E}">
        <p14:creationId xmlns:p14="http://schemas.microsoft.com/office/powerpoint/2010/main" val="1589614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5FA06-5F4E-4EE2-AC79-5120AC1874B2}"/>
              </a:ext>
            </a:extLst>
          </p:cNvPr>
          <p:cNvSpPr>
            <a:spLocks noGrp="1"/>
          </p:cNvSpPr>
          <p:nvPr>
            <p:ph type="title"/>
          </p:nvPr>
        </p:nvSpPr>
        <p:spPr>
          <a:xfrm>
            <a:off x="388111" y="438975"/>
            <a:ext cx="9465016" cy="451281"/>
          </a:xfrm>
        </p:spPr>
        <p:txBody>
          <a:bodyPr anchor="ctr"/>
          <a:lstStyle/>
          <a:p>
            <a:r>
              <a:rPr lang="en-US" dirty="0"/>
              <a:t>How Did We Pull This Off? – Change Request Difficult Discussion - Remaining Work and Options</a:t>
            </a:r>
          </a:p>
        </p:txBody>
      </p:sp>
      <p:sp>
        <p:nvSpPr>
          <p:cNvPr id="4" name="Slide Number Placeholder 3">
            <a:extLst>
              <a:ext uri="{FF2B5EF4-FFF2-40B4-BE49-F238E27FC236}">
                <a16:creationId xmlns:a16="http://schemas.microsoft.com/office/drawing/2014/main" id="{688D9BD0-2EC3-4683-96F6-4F6087910666}"/>
              </a:ext>
            </a:extLst>
          </p:cNvPr>
          <p:cNvSpPr>
            <a:spLocks noGrp="1"/>
          </p:cNvSpPr>
          <p:nvPr>
            <p:ph type="sldNum" sz="quarter" idx="12"/>
          </p:nvPr>
        </p:nvSpPr>
        <p:spPr>
          <a:xfrm>
            <a:off x="11018177" y="6286589"/>
            <a:ext cx="809774" cy="120649"/>
          </a:xfrm>
        </p:spPr>
        <p:txBody>
          <a:bodyPr/>
          <a:lstStyle/>
          <a:p>
            <a:fld id="{2DE7D08D-A2F3-454D-951E-AB1F975D59ED}" type="slidenum">
              <a:rPr lang="en-US" smtClean="0">
                <a:latin typeface="+mn-lt"/>
              </a:rPr>
              <a:pPr/>
              <a:t>7</a:t>
            </a:fld>
            <a:endParaRPr lang="en-US">
              <a:latin typeface="+mn-lt"/>
            </a:endParaRPr>
          </a:p>
        </p:txBody>
      </p:sp>
      <p:sp>
        <p:nvSpPr>
          <p:cNvPr id="8" name="Text Placeholder 2">
            <a:extLst>
              <a:ext uri="{FF2B5EF4-FFF2-40B4-BE49-F238E27FC236}">
                <a16:creationId xmlns:a16="http://schemas.microsoft.com/office/drawing/2014/main" id="{6FDA5746-DB0A-43F1-9BE2-7A3A16863732}"/>
              </a:ext>
            </a:extLst>
          </p:cNvPr>
          <p:cNvSpPr txBox="1">
            <a:spLocks/>
          </p:cNvSpPr>
          <p:nvPr/>
        </p:nvSpPr>
        <p:spPr>
          <a:xfrm>
            <a:off x="939911" y="1162720"/>
            <a:ext cx="10424160" cy="4825704"/>
          </a:xfrm>
          <a:prstGeom prst="rect">
            <a:avLst/>
          </a:prstGeom>
          <a:ln>
            <a:solidFill>
              <a:schemeClr val="bg2"/>
            </a:solidFill>
          </a:ln>
        </p:spPr>
        <p:txBody>
          <a:bodyPr anchor="ctr"/>
          <a:lstStyle>
            <a:lvl1pPr marL="0" indent="0" algn="l" defTabSz="457200" rtl="0" eaLnBrk="1" latinLnBrk="0" hangingPunct="1">
              <a:spcBef>
                <a:spcPts val="1000"/>
              </a:spcBef>
              <a:buFont typeface="Arial"/>
              <a:buNone/>
              <a:defRPr sz="1400" kern="1200">
                <a:solidFill>
                  <a:schemeClr val="tx1"/>
                </a:solidFill>
                <a:latin typeface="Arial"/>
                <a:ea typeface="+mn-ea"/>
                <a:cs typeface="Arial"/>
              </a:defRPr>
            </a:lvl1pPr>
            <a:lvl2pPr marL="174625" indent="-174625" algn="l" defTabSz="457200" rtl="0" eaLnBrk="1" latinLnBrk="0" hangingPunct="1">
              <a:spcBef>
                <a:spcPts val="500"/>
              </a:spcBef>
              <a:buClr>
                <a:schemeClr val="tx2"/>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tx2"/>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tx2"/>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tx2"/>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1800" dirty="0"/>
              <a:t>Time to date has exceed the current contract by ~235 hours</a:t>
            </a:r>
          </a:p>
          <a:p>
            <a:pPr lvl="1"/>
            <a:endParaRPr lang="en-US" sz="1800" dirty="0"/>
          </a:p>
          <a:p>
            <a:pPr lvl="1"/>
            <a:r>
              <a:rPr lang="en-US" sz="1800" dirty="0"/>
              <a:t>UiPath estimates ~160 hours are required to reach the definition of done</a:t>
            </a:r>
          </a:p>
          <a:p>
            <a:pPr lvl="2"/>
            <a:r>
              <a:rPr lang="en-US" dirty="0"/>
              <a:t>This would cover enhanced reporting for transaction tracing, UAT, DU model re-training for 6 vendors, support for mapping tests, and migration to Production.</a:t>
            </a:r>
          </a:p>
          <a:p>
            <a:pPr lvl="1"/>
            <a:endParaRPr lang="en-US" sz="1800" dirty="0"/>
          </a:p>
          <a:p>
            <a:pPr lvl="1"/>
            <a:r>
              <a:rPr lang="en-US" sz="1800" dirty="0"/>
              <a:t>Seek direction on options (two are listed below)</a:t>
            </a:r>
          </a:p>
          <a:p>
            <a:pPr lvl="2"/>
            <a:endParaRPr lang="en-US" sz="1800" dirty="0"/>
          </a:p>
          <a:p>
            <a:pPr lvl="2"/>
            <a:r>
              <a:rPr lang="en-US" sz="1800" dirty="0"/>
              <a:t>Option 1: Stop work and rely on Pacific Dental to complete the remaining activities</a:t>
            </a:r>
          </a:p>
          <a:p>
            <a:pPr lvl="1"/>
            <a:endParaRPr lang="en-US" sz="1800" dirty="0"/>
          </a:p>
          <a:p>
            <a:pPr lvl="2"/>
            <a:r>
              <a:rPr lang="en-US" sz="1800" dirty="0"/>
              <a:t>Option 2: Execute a change order and continue work</a:t>
            </a:r>
          </a:p>
          <a:p>
            <a:pPr lvl="2"/>
            <a:r>
              <a:rPr lang="en-US" dirty="0"/>
              <a:t>In this option, UiPath would be willing to cover the 235-hour (~$61K) overage if Pacific Dental covers the 160-hour remaining forecast ($24K)</a:t>
            </a:r>
          </a:p>
        </p:txBody>
      </p:sp>
      <p:sp>
        <p:nvSpPr>
          <p:cNvPr id="9" name="Footer Placeholder 5">
            <a:extLst>
              <a:ext uri="{FF2B5EF4-FFF2-40B4-BE49-F238E27FC236}">
                <a16:creationId xmlns:a16="http://schemas.microsoft.com/office/drawing/2014/main" id="{853DBDE1-2F2C-46C8-9EC9-33C4EF3B3DE1}"/>
              </a:ext>
            </a:extLst>
          </p:cNvPr>
          <p:cNvSpPr>
            <a:spLocks noGrp="1"/>
          </p:cNvSpPr>
          <p:nvPr>
            <p:ph type="ftr" sz="quarter" idx="11"/>
          </p:nvPr>
        </p:nvSpPr>
        <p:spPr>
          <a:xfrm>
            <a:off x="5129463" y="6375693"/>
            <a:ext cx="1929898" cy="120649"/>
          </a:xfrm>
        </p:spPr>
        <p:txBody>
          <a:bodyPr/>
          <a:lstStyle/>
          <a:p>
            <a:endParaRPr lang="en-US" dirty="0">
              <a:solidFill>
                <a:schemeClr val="tx1"/>
              </a:solidFill>
              <a:latin typeface="+mn-lt"/>
            </a:endParaRPr>
          </a:p>
        </p:txBody>
      </p:sp>
    </p:spTree>
    <p:extLst>
      <p:ext uri="{BB962C8B-B14F-4D97-AF65-F5344CB8AC3E}">
        <p14:creationId xmlns:p14="http://schemas.microsoft.com/office/powerpoint/2010/main" val="869743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85BA-149A-4032-B23C-43C579357482}"/>
              </a:ext>
            </a:extLst>
          </p:cNvPr>
          <p:cNvSpPr>
            <a:spLocks noGrp="1"/>
          </p:cNvSpPr>
          <p:nvPr>
            <p:ph type="title"/>
          </p:nvPr>
        </p:nvSpPr>
        <p:spPr/>
        <p:txBody>
          <a:bodyPr/>
          <a:lstStyle/>
          <a:p>
            <a:r>
              <a:rPr lang="en-US" dirty="0"/>
              <a:t>How Did We Pull This Off?</a:t>
            </a:r>
            <a:br>
              <a:rPr lang="en-US" dirty="0"/>
            </a:br>
            <a:r>
              <a:rPr lang="en-US" dirty="0"/>
              <a:t>UiPath Culture – Humble Bold Immersed Fast</a:t>
            </a:r>
          </a:p>
        </p:txBody>
      </p:sp>
      <p:sp>
        <p:nvSpPr>
          <p:cNvPr id="4" name="Slide Number Placeholder 3">
            <a:extLst>
              <a:ext uri="{FF2B5EF4-FFF2-40B4-BE49-F238E27FC236}">
                <a16:creationId xmlns:a16="http://schemas.microsoft.com/office/drawing/2014/main" id="{B6FC89AC-4235-4129-A1B7-1FD95A202072}"/>
              </a:ext>
            </a:extLst>
          </p:cNvPr>
          <p:cNvSpPr>
            <a:spLocks noGrp="1"/>
          </p:cNvSpPr>
          <p:nvPr>
            <p:ph type="sldNum" sz="quarter" idx="12"/>
          </p:nvPr>
        </p:nvSpPr>
        <p:spPr/>
        <p:txBody>
          <a:bodyPr/>
          <a:lstStyle/>
          <a:p>
            <a:fld id="{2DE7D08D-A2F3-454D-951E-AB1F975D59ED}" type="slidenum">
              <a:rPr lang="en-US" smtClean="0"/>
              <a:pPr/>
              <a:t>8</a:t>
            </a:fld>
            <a:endParaRPr lang="en-US"/>
          </a:p>
        </p:txBody>
      </p:sp>
      <p:grpSp>
        <p:nvGrpSpPr>
          <p:cNvPr id="6" name="Group 5">
            <a:extLst>
              <a:ext uri="{FF2B5EF4-FFF2-40B4-BE49-F238E27FC236}">
                <a16:creationId xmlns:a16="http://schemas.microsoft.com/office/drawing/2014/main" id="{3D0B8AAB-0A18-B249-B671-DEE45508D5F9}"/>
              </a:ext>
            </a:extLst>
          </p:cNvPr>
          <p:cNvGrpSpPr/>
          <p:nvPr/>
        </p:nvGrpSpPr>
        <p:grpSpPr>
          <a:xfrm>
            <a:off x="388111" y="205607"/>
            <a:ext cx="3140042" cy="320753"/>
            <a:chOff x="388111" y="205607"/>
            <a:chExt cx="3140042" cy="320753"/>
          </a:xfrm>
        </p:grpSpPr>
        <p:pic>
          <p:nvPicPr>
            <p:cNvPr id="7" name="Picture 6" descr="A close up of a sign&#10;&#10;Description automatically generated">
              <a:extLst>
                <a:ext uri="{FF2B5EF4-FFF2-40B4-BE49-F238E27FC236}">
                  <a16:creationId xmlns:a16="http://schemas.microsoft.com/office/drawing/2014/main" id="{A263E49D-F7DF-2B4C-9602-693A8A8B3BC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8111" y="205607"/>
              <a:ext cx="815047" cy="289342"/>
            </a:xfrm>
            <a:prstGeom prst="rect">
              <a:avLst/>
            </a:prstGeom>
          </p:spPr>
        </p:pic>
        <p:sp>
          <p:nvSpPr>
            <p:cNvPr id="8" name="TextBox 7">
              <a:extLst>
                <a:ext uri="{FF2B5EF4-FFF2-40B4-BE49-F238E27FC236}">
                  <a16:creationId xmlns:a16="http://schemas.microsoft.com/office/drawing/2014/main" id="{FBDD0BE4-8C4D-5944-AA34-6AD762D39457}"/>
                </a:ext>
              </a:extLst>
            </p:cNvPr>
            <p:cNvSpPr txBox="1"/>
            <p:nvPr/>
          </p:nvSpPr>
          <p:spPr>
            <a:xfrm>
              <a:off x="1203158" y="218583"/>
              <a:ext cx="2324995" cy="307777"/>
            </a:xfrm>
            <a:prstGeom prst="rect">
              <a:avLst/>
            </a:prstGeom>
            <a:noFill/>
            <a:ln w="28575">
              <a:noFill/>
              <a:miter lim="800000"/>
              <a:headEnd/>
              <a:tailEnd/>
            </a:ln>
            <a:effectLst/>
          </p:spPr>
          <p:txBody>
            <a:bodyPr wrap="none" lIns="45720" rtlCol="0" anchor="ctr">
              <a:spAutoFit/>
            </a:bodyPr>
            <a:lstStyle/>
            <a:p>
              <a:pPr algn="l"/>
              <a:r>
                <a:rPr lang="en-US" sz="1400" b="1" dirty="0"/>
                <a:t>Document Understanding</a:t>
              </a:r>
            </a:p>
          </p:txBody>
        </p:sp>
      </p:grpSp>
      <p:cxnSp>
        <p:nvCxnSpPr>
          <p:cNvPr id="9" name="Straight Connector 8">
            <a:extLst>
              <a:ext uri="{FF2B5EF4-FFF2-40B4-BE49-F238E27FC236}">
                <a16:creationId xmlns:a16="http://schemas.microsoft.com/office/drawing/2014/main" id="{594ABDA5-5F0F-5D43-8C3B-8C5A572EB4B0}"/>
              </a:ext>
            </a:extLst>
          </p:cNvPr>
          <p:cNvCxnSpPr>
            <a:cxnSpLocks/>
          </p:cNvCxnSpPr>
          <p:nvPr/>
        </p:nvCxnSpPr>
        <p:spPr>
          <a:xfrm flipV="1">
            <a:off x="259878" y="594541"/>
            <a:ext cx="11690201" cy="2226"/>
          </a:xfrm>
          <a:prstGeom prst="line">
            <a:avLst/>
          </a:prstGeom>
          <a:ln w="12700" cap="flat" cmpd="sng" algn="ctr">
            <a:solidFill>
              <a:schemeClr val="bg1">
                <a:lumMod val="6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8194" name="Picture 2">
            <a:extLst>
              <a:ext uri="{FF2B5EF4-FFF2-40B4-BE49-F238E27FC236}">
                <a16:creationId xmlns:a16="http://schemas.microsoft.com/office/drawing/2014/main" id="{0EF7A335-5C0B-41A9-A970-0540D8E0E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004" y="1662217"/>
            <a:ext cx="9110626" cy="4601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771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85BA-149A-4032-B23C-43C579357482}"/>
              </a:ext>
            </a:extLst>
          </p:cNvPr>
          <p:cNvSpPr>
            <a:spLocks noGrp="1"/>
          </p:cNvSpPr>
          <p:nvPr>
            <p:ph type="title"/>
          </p:nvPr>
        </p:nvSpPr>
        <p:spPr/>
        <p:txBody>
          <a:bodyPr/>
          <a:lstStyle/>
          <a:p>
            <a:r>
              <a:rPr lang="en-US" dirty="0"/>
              <a:t>Where Do We Go From Here?</a:t>
            </a:r>
            <a:br>
              <a:rPr lang="en-US" dirty="0"/>
            </a:br>
            <a:r>
              <a:rPr lang="en-US" sz="2400" dirty="0"/>
              <a:t>Share Project Driven Innovations with Document Understanding Framework</a:t>
            </a:r>
            <a:endParaRPr lang="en-US" dirty="0"/>
          </a:p>
        </p:txBody>
      </p:sp>
      <p:sp>
        <p:nvSpPr>
          <p:cNvPr id="4" name="Slide Number Placeholder 3">
            <a:extLst>
              <a:ext uri="{FF2B5EF4-FFF2-40B4-BE49-F238E27FC236}">
                <a16:creationId xmlns:a16="http://schemas.microsoft.com/office/drawing/2014/main" id="{B6FC89AC-4235-4129-A1B7-1FD95A202072}"/>
              </a:ext>
            </a:extLst>
          </p:cNvPr>
          <p:cNvSpPr>
            <a:spLocks noGrp="1"/>
          </p:cNvSpPr>
          <p:nvPr>
            <p:ph type="sldNum" sz="quarter" idx="12"/>
          </p:nvPr>
        </p:nvSpPr>
        <p:spPr/>
        <p:txBody>
          <a:bodyPr/>
          <a:lstStyle/>
          <a:p>
            <a:fld id="{2DE7D08D-A2F3-454D-951E-AB1F975D59ED}" type="slidenum">
              <a:rPr lang="en-US" smtClean="0"/>
              <a:pPr/>
              <a:t>9</a:t>
            </a:fld>
            <a:endParaRPr lang="en-US"/>
          </a:p>
        </p:txBody>
      </p:sp>
      <p:grpSp>
        <p:nvGrpSpPr>
          <p:cNvPr id="6" name="Group 5">
            <a:extLst>
              <a:ext uri="{FF2B5EF4-FFF2-40B4-BE49-F238E27FC236}">
                <a16:creationId xmlns:a16="http://schemas.microsoft.com/office/drawing/2014/main" id="{3D0B8AAB-0A18-B249-B671-DEE45508D5F9}"/>
              </a:ext>
            </a:extLst>
          </p:cNvPr>
          <p:cNvGrpSpPr/>
          <p:nvPr/>
        </p:nvGrpSpPr>
        <p:grpSpPr>
          <a:xfrm>
            <a:off x="388111" y="205607"/>
            <a:ext cx="3140042" cy="320753"/>
            <a:chOff x="388111" y="205607"/>
            <a:chExt cx="3140042" cy="320753"/>
          </a:xfrm>
        </p:grpSpPr>
        <p:pic>
          <p:nvPicPr>
            <p:cNvPr id="7" name="Picture 6" descr="A close up of a sign&#10;&#10;Description automatically generated">
              <a:extLst>
                <a:ext uri="{FF2B5EF4-FFF2-40B4-BE49-F238E27FC236}">
                  <a16:creationId xmlns:a16="http://schemas.microsoft.com/office/drawing/2014/main" id="{A263E49D-F7DF-2B4C-9602-693A8A8B3BC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88111" y="205607"/>
              <a:ext cx="815047" cy="289342"/>
            </a:xfrm>
            <a:prstGeom prst="rect">
              <a:avLst/>
            </a:prstGeom>
          </p:spPr>
        </p:pic>
        <p:sp>
          <p:nvSpPr>
            <p:cNvPr id="8" name="TextBox 7">
              <a:extLst>
                <a:ext uri="{FF2B5EF4-FFF2-40B4-BE49-F238E27FC236}">
                  <a16:creationId xmlns:a16="http://schemas.microsoft.com/office/drawing/2014/main" id="{FBDD0BE4-8C4D-5944-AA34-6AD762D39457}"/>
                </a:ext>
              </a:extLst>
            </p:cNvPr>
            <p:cNvSpPr txBox="1"/>
            <p:nvPr/>
          </p:nvSpPr>
          <p:spPr>
            <a:xfrm>
              <a:off x="1203158" y="218583"/>
              <a:ext cx="2324995" cy="307777"/>
            </a:xfrm>
            <a:prstGeom prst="rect">
              <a:avLst/>
            </a:prstGeom>
            <a:noFill/>
            <a:ln w="28575">
              <a:noFill/>
              <a:miter lim="800000"/>
              <a:headEnd/>
              <a:tailEnd/>
            </a:ln>
            <a:effectLst/>
          </p:spPr>
          <p:txBody>
            <a:bodyPr wrap="none" lIns="45720" rtlCol="0" anchor="ctr">
              <a:spAutoFit/>
            </a:bodyPr>
            <a:lstStyle/>
            <a:p>
              <a:pPr algn="l"/>
              <a:r>
                <a:rPr lang="en-US" sz="1400" b="1" dirty="0"/>
                <a:t>Document Understanding</a:t>
              </a:r>
            </a:p>
          </p:txBody>
        </p:sp>
      </p:grpSp>
      <p:cxnSp>
        <p:nvCxnSpPr>
          <p:cNvPr id="9" name="Straight Connector 8">
            <a:extLst>
              <a:ext uri="{FF2B5EF4-FFF2-40B4-BE49-F238E27FC236}">
                <a16:creationId xmlns:a16="http://schemas.microsoft.com/office/drawing/2014/main" id="{594ABDA5-5F0F-5D43-8C3B-8C5A572EB4B0}"/>
              </a:ext>
            </a:extLst>
          </p:cNvPr>
          <p:cNvCxnSpPr>
            <a:cxnSpLocks/>
          </p:cNvCxnSpPr>
          <p:nvPr/>
        </p:nvCxnSpPr>
        <p:spPr>
          <a:xfrm flipV="1">
            <a:off x="259878" y="594541"/>
            <a:ext cx="11690201" cy="2226"/>
          </a:xfrm>
          <a:prstGeom prst="line">
            <a:avLst/>
          </a:prstGeom>
          <a:ln w="12700" cap="flat" cmpd="sng" algn="ctr">
            <a:solidFill>
              <a:schemeClr val="bg1">
                <a:lumMod val="6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0242" name="Picture 2">
            <a:extLst>
              <a:ext uri="{FF2B5EF4-FFF2-40B4-BE49-F238E27FC236}">
                <a16:creationId xmlns:a16="http://schemas.microsoft.com/office/drawing/2014/main" id="{DF971CFE-7F6C-4FA1-AD4F-ECCB235ED5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399" y="1624211"/>
            <a:ext cx="4772025" cy="496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300921"/>
      </p:ext>
    </p:extLst>
  </p:cSld>
  <p:clrMapOvr>
    <a:masterClrMapping/>
  </p:clrMapOvr>
</p:sld>
</file>

<file path=ppt/theme/theme1.xml><?xml version="1.0" encoding="utf-8"?>
<a:theme xmlns:a="http://schemas.openxmlformats.org/drawingml/2006/main" name="Office Theme">
  <a:themeElements>
    <a:clrScheme name="UiPath One">
      <a:dk1>
        <a:srgbClr val="000000"/>
      </a:dk1>
      <a:lt1>
        <a:srgbClr val="FFFFFF"/>
      </a:lt1>
      <a:dk2>
        <a:srgbClr val="58595B"/>
      </a:dk2>
      <a:lt2>
        <a:srgbClr val="DFE3E3"/>
      </a:lt2>
      <a:accent1>
        <a:srgbClr val="FA4616"/>
      </a:accent1>
      <a:accent2>
        <a:srgbClr val="0067DF"/>
      </a:accent2>
      <a:accent3>
        <a:srgbClr val="ED145B"/>
      </a:accent3>
      <a:accent4>
        <a:srgbClr val="FFB40E"/>
      </a:accent4>
      <a:accent5>
        <a:srgbClr val="933692"/>
      </a:accent5>
      <a:accent6>
        <a:srgbClr val="38C6F4"/>
      </a:accent6>
      <a:hlink>
        <a:srgbClr val="38C6F4"/>
      </a:hlink>
      <a:folHlink>
        <a:srgbClr val="84848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lumMod val="75000"/>
          </a:schemeClr>
        </a:solidFill>
        <a:ln w="28575">
          <a:noFill/>
          <a:miter lim="800000"/>
          <a:headEnd/>
          <a:tailEnd/>
        </a:ln>
        <a:effectLst/>
      </a:spPr>
      <a:bodyPr lIns="0" tIns="0" rIns="0" bIns="0" rtlCol="0" anchor="ctr"/>
      <a:lstStyle>
        <a:defPPr algn="ctr">
          <a:defRPr sz="1200" b="1" dirty="0" smtClean="0">
            <a:solidFill>
              <a:srgbClr val="FFFFFF"/>
            </a:solidFill>
            <a:latin typeface="Arial" panose="020B0604020202020204" pitchFamily="34" charset="0"/>
            <a:cs typeface="Arial" panose="020B0604020202020204" pitchFamily="34" charset="0"/>
          </a:defRPr>
        </a:defPPr>
      </a:lstStyle>
    </a:spDef>
    <a:lnDef>
      <a:spPr>
        <a:ln w="9525" cap="flat" cmpd="sng" algn="ctr">
          <a:solidFill>
            <a:schemeClr val="tx1"/>
          </a:solidFill>
          <a:prstDash val="solid"/>
          <a:round/>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a:noFill/>
        <a:ln w="28575">
          <a:noFill/>
          <a:miter lim="800000"/>
          <a:headEnd/>
          <a:tailEnd/>
        </a:ln>
        <a:effectLst/>
      </a:spPr>
      <a:bodyPr lIns="45720" anchor="ctr"/>
      <a:lstStyle>
        <a:defPPr algn="l">
          <a:defRPr sz="1200" dirty="0" err="1" smtClean="0"/>
        </a:defPPr>
      </a:lstStyle>
    </a:txDef>
  </a:objectDefaults>
  <a:extraClrSchemeLst/>
  <a:extLst>
    <a:ext uri="{05A4C25C-085E-4340-85A3-A5531E510DB2}">
      <thm15:themeFamily xmlns:thm15="http://schemas.microsoft.com/office/thememl/2012/main" name="04-13-2019 UiPath Template" id="{767A4E01-0E7D-F943-99CA-AA71411DAC31}" vid="{A4C67956-D592-7647-B5B5-84D6D67C6D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F9FECB364D8A4E80F4E059FFB8DB71" ma:contentTypeVersion="2" ma:contentTypeDescription="Create a new document." ma:contentTypeScope="" ma:versionID="f7215f4b6fe34b4f86836e9b8258183d">
  <xsd:schema xmlns:xsd="http://www.w3.org/2001/XMLSchema" xmlns:xs="http://www.w3.org/2001/XMLSchema" xmlns:p="http://schemas.microsoft.com/office/2006/metadata/properties" xmlns:ns2="cf3c0cbf-8553-4c13-8a86-91feeb7ba2ec" targetNamespace="http://schemas.microsoft.com/office/2006/metadata/properties" ma:root="true" ma:fieldsID="1949414b107258cc593c0902bb54a7f5" ns2:_="">
    <xsd:import namespace="cf3c0cbf-8553-4c13-8a86-91feeb7ba2e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3c0cbf-8553-4c13-8a86-91feeb7ba2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A02814-E5C1-4CCF-88D7-CCA90F8672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3c0cbf-8553-4c13-8a86-91feeb7ba2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67ABAA-E097-40E2-A8AA-05C8EA04FCC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B1A46B6-FF29-4843-BA5D-9E25BBD149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1955</TotalTime>
  <Words>3091</Words>
  <Application>Microsoft Office PowerPoint</Application>
  <PresentationFormat>Custom</PresentationFormat>
  <Paragraphs>422</Paragraphs>
  <Slides>20</Slides>
  <Notes>14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Document Understanding</vt:lpstr>
      <vt:lpstr>Table of Contents</vt:lpstr>
      <vt:lpstr>PowerPoint Presentation</vt:lpstr>
      <vt:lpstr>Work  Breakdown Structure</vt:lpstr>
      <vt:lpstr>How Did We Pull This Off? A Fine Line Between Insanity and Genius</vt:lpstr>
      <vt:lpstr>How Did We Pull This Off? - Business Case</vt:lpstr>
      <vt:lpstr>How Did We Pull This Off? – Change Request Difficult Discussion - Remaining Work and Options</vt:lpstr>
      <vt:lpstr>How Did We Pull This Off? UiPath Culture – Humble Bold Immersed Fast</vt:lpstr>
      <vt:lpstr>Where Do We Go From Here? Share Project Driven Innovations with Document Understanding Framework</vt:lpstr>
      <vt:lpstr>Where Do We Go From Here?</vt:lpstr>
      <vt:lpstr>References  Brainshark</vt:lpstr>
      <vt:lpstr>References SLACK</vt:lpstr>
      <vt:lpstr>References Highspot / Academy / Forum</vt:lpstr>
      <vt:lpstr>USER ACCEPTANCE TESTING CANDIDATES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Keith Wheeler</dc:creator>
  <cp:lastModifiedBy>Anthony Garcia</cp:lastModifiedBy>
  <cp:revision>73</cp:revision>
  <dcterms:created xsi:type="dcterms:W3CDTF">2021-03-18T12:51:38Z</dcterms:created>
  <dcterms:modified xsi:type="dcterms:W3CDTF">2021-04-28T00:26:59Z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0x010100C3F9FECB364D8A4E80F4E059FFB8DB71</vt:lpwstr>
  </property>
</Properties>
</file>