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/>
            </a:lvl1pPr>
            <a:lvl2pPr marL="0" indent="457200" algn="ctr">
              <a:buClrTx/>
              <a:buSzTx/>
              <a:buFontTx/>
              <a:buNone/>
              <a:defRPr sz="2400"/>
            </a:lvl2pPr>
            <a:lvl3pPr marL="0" indent="914400" algn="ctr">
              <a:buClrTx/>
              <a:buSzTx/>
              <a:buFontTx/>
              <a:buNone/>
              <a:defRPr sz="2400"/>
            </a:lvl3pPr>
            <a:lvl4pPr marL="0" indent="1371600" algn="ctr">
              <a:buClrTx/>
              <a:buSzTx/>
              <a:buFontTx/>
              <a:buNone/>
              <a:defRPr sz="2400"/>
            </a:lvl4pPr>
            <a:lvl5pPr marL="0" indent="18288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32"/>
          <p:cNvSpPr txBox="1"/>
          <p:nvPr>
            <p:ph type="body" sz="half" idx="13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b="1" sz="2400"/>
            </a:lvl1pPr>
            <a:lvl2pPr marL="0" indent="457200">
              <a:buClrTx/>
              <a:buSzTx/>
              <a:buFontTx/>
              <a:buNone/>
              <a:defRPr b="1" sz="2400"/>
            </a:lvl2pPr>
            <a:lvl3pPr marL="0" indent="914400">
              <a:buClrTx/>
              <a:buSzTx/>
              <a:buFontTx/>
              <a:buNone/>
              <a:defRPr b="1" sz="2400"/>
            </a:lvl3pPr>
            <a:lvl4pPr marL="0" indent="1371600">
              <a:buClrTx/>
              <a:buSzTx/>
              <a:buFontTx/>
              <a:buNone/>
              <a:defRPr b="1" sz="2400"/>
            </a:lvl4pPr>
            <a:lvl5pPr marL="0" indent="1828800"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39"/>
          <p:cNvSpPr txBox="1"/>
          <p:nvPr>
            <p:ph type="body" sz="half" idx="13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" name="Shape 40"/>
          <p:cNvSpPr txBox="1"/>
          <p:nvPr>
            <p:ph type="body" sz="quarter" idx="14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b="1" sz="2400"/>
            </a:pPr>
          </a:p>
        </p:txBody>
      </p:sp>
      <p:sp>
        <p:nvSpPr>
          <p:cNvPr id="52" name="Shape 41"/>
          <p:cNvSpPr txBox="1"/>
          <p:nvPr>
            <p:ph type="body" sz="half" idx="15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25400">
              <a:defRPr sz="3200"/>
            </a:lvl1pPr>
            <a:lvl2pPr marL="693057" indent="-58057">
              <a:defRPr sz="3200"/>
            </a:lvl2pPr>
            <a:lvl3pPr marL="1168400" indent="-101600">
              <a:defRPr sz="3200"/>
            </a:lvl3pPr>
            <a:lvl4pPr marL="1661160" indent="-162560">
              <a:defRPr sz="3200"/>
            </a:lvl4pPr>
            <a:lvl5pPr marL="2118360" indent="-1625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hape 57"/>
          <p:cNvSpPr txBox="1"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600"/>
            </a:pP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6" name="Shape 63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600"/>
            </a:lvl1pPr>
            <a:lvl2pPr marL="0" indent="457200">
              <a:buClrTx/>
              <a:buSzTx/>
              <a:buFontTx/>
              <a:buNone/>
              <a:defRPr sz="1600"/>
            </a:lvl2pPr>
            <a:lvl3pPr marL="0" indent="914400">
              <a:buClrTx/>
              <a:buSzTx/>
              <a:buFontTx/>
              <a:buNone/>
              <a:defRPr sz="1600"/>
            </a:lvl3pPr>
            <a:lvl4pPr marL="0" indent="1371600">
              <a:buClrTx/>
              <a:buSzTx/>
              <a:buFontTx/>
              <a:buNone/>
              <a:defRPr sz="1600"/>
            </a:lvl4pPr>
            <a:lvl5pPr marL="0" indent="1828800">
              <a:buClrTx/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216" y="6404312"/>
            <a:ext cx="258585" cy="2692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28600" marR="0" indent="-50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98500" marR="0" indent="-88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183639" marR="0" indent="-1422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63700" marR="0" indent="-177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20900" marR="0" indent="-177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78100" marR="0" indent="-177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35300" marR="0" indent="-177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92500" marR="0" indent="-177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49700" marR="0" indent="-177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84"/>
          <p:cNvSpPr txBox="1"/>
          <p:nvPr>
            <p:ph type="subTitle" sz="half" idx="1"/>
          </p:nvPr>
        </p:nvSpPr>
        <p:spPr>
          <a:xfrm>
            <a:off x="1448539" y="2758658"/>
            <a:ext cx="9599722" cy="2869786"/>
          </a:xfrm>
          <a:prstGeom prst="rect">
            <a:avLst/>
          </a:prstGeom>
        </p:spPr>
        <p:txBody>
          <a:bodyPr lIns="45699" tIns="45699" rIns="45699" bIns="45699"/>
          <a:lstStyle>
            <a:lvl1pPr defTabSz="905255">
              <a:spcBef>
                <a:spcPts val="0"/>
              </a:spcBef>
              <a:defRPr sz="7919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Cognoma Project Launch Party 🎉</a:t>
            </a:r>
          </a:p>
        </p:txBody>
      </p:sp>
      <p:pic>
        <p:nvPicPr>
          <p:cNvPr id="116" name="Shape 85" descr="Shape 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600075"/>
            <a:ext cx="9144000" cy="1428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38" name="Shape 134" descr="Shape 1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3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41" name="Shape 140" descr="Shape 1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5" descr="Shape 1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50" descr="Shape 1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5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48" name="Shape 156" descr="Shape 1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61" descr="Shape 1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6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53" name="Shape 167" descr="Shape 16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78" descr="Shape 1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83" descr="Shape 18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89"/>
          <p:cNvSpPr txBox="1"/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/>
          <a:lstStyle/>
          <a:p>
            <a:pPr marL="50800" indent="127000">
              <a:spcBef>
                <a:spcPts val="0"/>
              </a:spcBef>
              <a:buSzTx/>
              <a:buNone/>
            </a:pPr>
          </a:p>
        </p:txBody>
      </p:sp>
      <p:pic>
        <p:nvPicPr>
          <p:cNvPr id="161" name="Shape 190" descr="Shape 19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90" descr="Shape 9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95" descr="Shape 19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200" descr="Shape 20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205" descr="Shape 20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210" descr="Shape 2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215" descr="Shape 2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220" descr="Shape 2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28649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hape 221" descr="Shape 2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7725" y="0"/>
            <a:ext cx="618427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226" descr="Shape 2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23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79" name="Shape 232" descr="Shape 2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237" descr="Shape 2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242" descr="Shape 2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21" name="Shape 96" descr="Shape 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24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86" name="Shape 248" descr="Shape 2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247"/>
          <p:cNvSpPr txBox="1"/>
          <p:nvPr>
            <p:ph type="title"/>
          </p:nvPr>
        </p:nvSpPr>
        <p:spPr>
          <a:xfrm>
            <a:off x="3714748" y="254000"/>
            <a:ext cx="6032502" cy="1325563"/>
          </a:xfrm>
          <a:prstGeom prst="rect">
            <a:avLst/>
          </a:prstGeom>
        </p:spPr>
        <p:txBody>
          <a:bodyPr lIns="45699" tIns="45699" rIns="45699" bIns="45699"/>
          <a:lstStyle/>
          <a:p>
            <a:pPr/>
            <a:r>
              <a:t>GitHub Contributors</a:t>
            </a:r>
          </a:p>
        </p:txBody>
      </p:sp>
      <p:pic>
        <p:nvPicPr>
          <p:cNvPr id="1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381125"/>
            <a:ext cx="12305547" cy="5349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253"/>
          <p:cNvSpPr txBox="1"/>
          <p:nvPr/>
        </p:nvSpPr>
        <p:spPr>
          <a:xfrm>
            <a:off x="4639560" y="1519926"/>
            <a:ext cx="2912877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Sunny Liu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Daniel Himmelstei­n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Tim Wisniewski Casey Greene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Anil Sinha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Vilas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George Zipperlen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Jason McGibbon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Bill Lynch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Kevin Lee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Pimppm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Padma Sridharan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Chirag Dadia</a:t>
            </a:r>
          </a:p>
        </p:txBody>
      </p:sp>
      <p:sp>
        <p:nvSpPr>
          <p:cNvPr id="192" name="Shape 254"/>
          <p:cNvSpPr txBox="1"/>
          <p:nvPr/>
        </p:nvSpPr>
        <p:spPr>
          <a:xfrm>
            <a:off x="8273643" y="1519926"/>
            <a:ext cx="3836633" cy="487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Nooreen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Brandon Harrell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Ed Segall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Natasha Singh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Patrick Miller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Mike Lanza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Gerald Tom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Mahesh Ramkumar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Ryan V.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Paul Freeman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Meysam Golmohamma­di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Ramya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Jenna</a:t>
            </a:r>
          </a:p>
        </p:txBody>
      </p:sp>
      <p:sp>
        <p:nvSpPr>
          <p:cNvPr id="193" name="Shape 255"/>
          <p:cNvSpPr txBox="1"/>
          <p:nvPr/>
        </p:nvSpPr>
        <p:spPr>
          <a:xfrm>
            <a:off x="986663" y="1519926"/>
            <a:ext cx="6096001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Drew Banin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Geeta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James Brown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Rahul Rattan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Gaby OC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Yehia Ahmed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Dan Larson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Jerome R Barnes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Parvez Bahadur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Yoni Nachmany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Jess 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Nathan Goldschmid­t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Jeff Escalante</a:t>
            </a:r>
          </a:p>
        </p:txBody>
      </p:sp>
      <p:sp>
        <p:nvSpPr>
          <p:cNvPr id="194" name="Shape 256"/>
          <p:cNvSpPr txBox="1"/>
          <p:nvPr/>
        </p:nvSpPr>
        <p:spPr>
          <a:xfrm>
            <a:off x="986664" y="251317"/>
            <a:ext cx="10218671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Special thanks to everyone who made this incredible project come to fruition!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261"/>
          <p:cNvSpPr txBox="1"/>
          <p:nvPr/>
        </p:nvSpPr>
        <p:spPr>
          <a:xfrm>
            <a:off x="4607586" y="1343570"/>
            <a:ext cx="3218507" cy="470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Gabriel Ansah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Michael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Haibin Shu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Abeed Visram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Michael P.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Parth Shah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Maps Bolt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Tu Tran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Rosemary Christian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Carlton Stith Jr.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Marija Stanojevic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Greg Way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Damond Lowe</a:t>
            </a:r>
          </a:p>
        </p:txBody>
      </p:sp>
      <p:sp>
        <p:nvSpPr>
          <p:cNvPr id="197" name="Shape 262"/>
          <p:cNvSpPr txBox="1"/>
          <p:nvPr/>
        </p:nvSpPr>
        <p:spPr>
          <a:xfrm>
            <a:off x="986664" y="251317"/>
            <a:ext cx="10218671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Special thanks to everyone who made this incredible project come to fruition!</a:t>
            </a:r>
          </a:p>
        </p:txBody>
      </p:sp>
      <p:sp>
        <p:nvSpPr>
          <p:cNvPr id="198" name="Shape 263"/>
          <p:cNvSpPr txBox="1"/>
          <p:nvPr/>
        </p:nvSpPr>
        <p:spPr>
          <a:xfrm>
            <a:off x="740781" y="1343570"/>
            <a:ext cx="3303318" cy="470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Rasagna pulapaka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Pallavi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Pavan Vijayapura­m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Gijo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Abhishek Farande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Mike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Ken_T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Alex Newell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Kostyantyn­ Borysenko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Meghana V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Isaac Luxford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Keith Aumiller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Jen Kelly</a:t>
            </a:r>
          </a:p>
        </p:txBody>
      </p:sp>
      <p:sp>
        <p:nvSpPr>
          <p:cNvPr id="199" name="Shape 264"/>
          <p:cNvSpPr txBox="1"/>
          <p:nvPr/>
        </p:nvSpPr>
        <p:spPr>
          <a:xfrm>
            <a:off x="8389580" y="1343570"/>
            <a:ext cx="3507047" cy="470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Kyle Siegfried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xiubin Zheng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Jay Scott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Jilani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David Frigeri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Rocco Rock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Alan Elkner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Kyle Whittener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Eunice Hameyie-Sa­non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Khai Tran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Victoria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Manish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Ke Ye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69"/>
          <p:cNvSpPr txBox="1"/>
          <p:nvPr/>
        </p:nvSpPr>
        <p:spPr>
          <a:xfrm>
            <a:off x="829158" y="1463634"/>
            <a:ext cx="3264147" cy="470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Robin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Dan Atkins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Corey Chivers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J. Matthew Cahill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Blake Justice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Volha Samusik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Vasu Venkateshw­aran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Ghafar Shah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Tony Chang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Terrence Madlinger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Carl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Arush Saxena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Chris Maenner</a:t>
            </a:r>
          </a:p>
        </p:txBody>
      </p:sp>
      <p:sp>
        <p:nvSpPr>
          <p:cNvPr id="202" name="Shape 270"/>
          <p:cNvSpPr txBox="1"/>
          <p:nvPr/>
        </p:nvSpPr>
        <p:spPr>
          <a:xfrm>
            <a:off x="986664" y="251317"/>
            <a:ext cx="10218671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Special thanks to everyone who made this incredible project come to fruition!</a:t>
            </a:r>
          </a:p>
        </p:txBody>
      </p:sp>
      <p:sp>
        <p:nvSpPr>
          <p:cNvPr id="203" name="Shape 271"/>
          <p:cNvSpPr txBox="1"/>
          <p:nvPr/>
        </p:nvSpPr>
        <p:spPr>
          <a:xfrm>
            <a:off x="5099105" y="1463634"/>
            <a:ext cx="2499845" cy="470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Jatin Patel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Darshan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Amber Wanner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Pavel Belov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Fred Behnke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Sree Boyapati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Walt Mankowski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João Júnior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Andrew Heim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Ariel Rodriguez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Laxma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BESegal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Anupinder Rai</a:t>
            </a:r>
          </a:p>
        </p:txBody>
      </p:sp>
      <p:sp>
        <p:nvSpPr>
          <p:cNvPr id="204" name="Shape 272"/>
          <p:cNvSpPr txBox="1"/>
          <p:nvPr/>
        </p:nvSpPr>
        <p:spPr>
          <a:xfrm>
            <a:off x="8604749" y="1463635"/>
            <a:ext cx="3254171" cy="4704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Arita Joan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Andy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Jordan Silberman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Diane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Lovepreet Singh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Staccee Ramey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East Coast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Stephen Shank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Chuck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Mohamed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Edward Bukstel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Daniel File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John Hayran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77"/>
          <p:cNvSpPr txBox="1"/>
          <p:nvPr/>
        </p:nvSpPr>
        <p:spPr>
          <a:xfrm>
            <a:off x="986664" y="251317"/>
            <a:ext cx="10218671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Special thanks to everyone who made this incredible project come to fruition!</a:t>
            </a:r>
          </a:p>
        </p:txBody>
      </p:sp>
      <p:sp>
        <p:nvSpPr>
          <p:cNvPr id="207" name="Shape 278"/>
          <p:cNvSpPr txBox="1"/>
          <p:nvPr/>
        </p:nvSpPr>
        <p:spPr>
          <a:xfrm>
            <a:off x="4776291" y="1479349"/>
            <a:ext cx="2790245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Lynn Peng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Robert Tokarchyk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Vivek A Singh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Nadine Manjaro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Danny Harvith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Bob Miller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Pete Abraldes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Leanna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Suruchi Fialoke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Peter Korman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Tracey Scanlon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Andrew Madonna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Tom</a:t>
            </a:r>
          </a:p>
        </p:txBody>
      </p:sp>
      <p:sp>
        <p:nvSpPr>
          <p:cNvPr id="208" name="Shape 279"/>
          <p:cNvSpPr txBox="1"/>
          <p:nvPr/>
        </p:nvSpPr>
        <p:spPr>
          <a:xfrm>
            <a:off x="8237629" y="1479350"/>
            <a:ext cx="3589874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Roi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Lawrence Powell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Jeremy Leipzig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Josh Levy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Jim Forsythe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Branka Jokanovic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Karin Wolok­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Lori Smith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Szu Tien Lin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Basanta Kharel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Jesse Prestwood-­Taylor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Rachelle Faroul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Nabeel Sarwar</a:t>
            </a:r>
          </a:p>
        </p:txBody>
      </p:sp>
      <p:sp>
        <p:nvSpPr>
          <p:cNvPr id="209" name="Shape 280"/>
          <p:cNvSpPr txBox="1"/>
          <p:nvPr/>
        </p:nvSpPr>
        <p:spPr>
          <a:xfrm>
            <a:off x="670254" y="1479349"/>
            <a:ext cx="3434943" cy="499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Sam Ackerman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Jizhou Jijo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Bhavani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Siddharth Bhattachar­ya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Donald William Cheng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Ke Qiang Ye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dinesh kumar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Thomas Marshall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Nicholas Steele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Rohith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Juanca Briceño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Max Reznichenk­o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Paul Seignourel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85"/>
          <p:cNvSpPr txBox="1"/>
          <p:nvPr/>
        </p:nvSpPr>
        <p:spPr>
          <a:xfrm>
            <a:off x="310625" y="1630571"/>
            <a:ext cx="3742901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JZ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Ben Dolly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Dimos Anagnostop­oulos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Vibhor Nigam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Firat Akincilar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Cameron Fen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Lev Kavinsky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Fran Rabuck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Jason Walsh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Arlene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Vijay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Peter 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Kam</a:t>
            </a:r>
          </a:p>
        </p:txBody>
      </p:sp>
      <p:sp>
        <p:nvSpPr>
          <p:cNvPr id="212" name="Shape 286"/>
          <p:cNvSpPr txBox="1"/>
          <p:nvPr/>
        </p:nvSpPr>
        <p:spPr>
          <a:xfrm>
            <a:off x="4201622" y="1630570"/>
            <a:ext cx="3193309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Anita 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Dora Heng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Eileen Gadsden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Amarildo Zeneli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Freddy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Kevin Chen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Ryan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Dexter Cooke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Kyle K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Sirish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Akim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Levani Zandarashv­ili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Stephen Woloszynek</a:t>
            </a:r>
          </a:p>
        </p:txBody>
      </p:sp>
      <p:sp>
        <p:nvSpPr>
          <p:cNvPr id="213" name="Shape 287"/>
          <p:cNvSpPr txBox="1"/>
          <p:nvPr/>
        </p:nvSpPr>
        <p:spPr>
          <a:xfrm>
            <a:off x="7543027" y="1630570"/>
            <a:ext cx="4648973" cy="470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Hoofar Pourzand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Natasha Singh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Douglas Makey Mendez Molero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Andy Mroczkowsk­i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Haitao Cai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Vinay Raj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Jerry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Dana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Jianyong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Sundaram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Soheil Mohajerjas­bi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Shiyao Yuan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Eric Ross</a:t>
            </a:r>
          </a:p>
        </p:txBody>
      </p:sp>
      <p:sp>
        <p:nvSpPr>
          <p:cNvPr id="214" name="Shape 288"/>
          <p:cNvSpPr txBox="1"/>
          <p:nvPr/>
        </p:nvSpPr>
        <p:spPr>
          <a:xfrm>
            <a:off x="986664" y="251317"/>
            <a:ext cx="10218671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Special thanks to everyone who made this incredible project come to fruition!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93"/>
          <p:cNvSpPr txBox="1"/>
          <p:nvPr/>
        </p:nvSpPr>
        <p:spPr>
          <a:xfrm>
            <a:off x="7019011" y="1316952"/>
            <a:ext cx="3356765" cy="5059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Tanner Wells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Niranjan Reddy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Nick Weber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Vinay Raj Agathamudi­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Abraham Walters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Wing Mai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Erik Sjoeland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David Steinmetz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Phanivikra­nth Kaja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Stephen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Vikram Anand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Parvez Bahadur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Erin Hopper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Kimberly Chan</a:t>
            </a:r>
          </a:p>
        </p:txBody>
      </p:sp>
      <p:sp>
        <p:nvSpPr>
          <p:cNvPr id="217" name="Shape 294"/>
          <p:cNvSpPr txBox="1"/>
          <p:nvPr/>
        </p:nvSpPr>
        <p:spPr>
          <a:xfrm>
            <a:off x="986664" y="251317"/>
            <a:ext cx="10218671" cy="92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Special thanks to everyone who made this incredible project come to fruition!</a:t>
            </a:r>
          </a:p>
        </p:txBody>
      </p:sp>
      <p:sp>
        <p:nvSpPr>
          <p:cNvPr id="218" name="Shape 295"/>
          <p:cNvSpPr txBox="1"/>
          <p:nvPr/>
        </p:nvSpPr>
        <p:spPr>
          <a:xfrm>
            <a:off x="2089177" y="1316953"/>
            <a:ext cx="4160792" cy="5059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Ceci Zhao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Jaydeep Bardhan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Michelle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Deanne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Utpal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Krishna Chaitanya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Jorge Guerra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Rodrigo Saavedra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Marcel Kooi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Brian Weiss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Kediel Morales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Evan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Weerawat Cherdshuskulchai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Michelle Chen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0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24" name="Shape 102" descr="Shape 1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07" descr="Shape 10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12" descr="Shape 1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17" descr="Shape 1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2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699" tIns="45699" rIns="45699" bIns="45699"/>
          <a:lstStyle/>
          <a:p>
            <a:pPr/>
          </a:p>
        </p:txBody>
      </p:sp>
      <p:pic>
        <p:nvPicPr>
          <p:cNvPr id="133" name="Shape 123" descr="Shape 1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28" descr="Shape 1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>
          <a:alpha val="0"/>
        </a:srgbClr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