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  <p:sldId id="264" r:id="rId5"/>
    <p:sldId id="279" r:id="rId6"/>
    <p:sldId id="260" r:id="rId7"/>
    <p:sldId id="263" r:id="rId8"/>
    <p:sldId id="265" r:id="rId9"/>
    <p:sldId id="268" r:id="rId10"/>
    <p:sldId id="271" r:id="rId11"/>
    <p:sldId id="273" r:id="rId12"/>
    <p:sldId id="275" r:id="rId13"/>
    <p:sldId id="280" r:id="rId14"/>
    <p:sldId id="270" r:id="rId15"/>
    <p:sldId id="272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8EF2-0A7A-4BA9-AE3B-BECCE2040EC3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847E-553A-4A12-9424-D9B1C768C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2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20054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30036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32356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18693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39343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23138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11914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732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9566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23010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10579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2685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20054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3472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33975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731453"/>
            <a:ext cx="3809524" cy="2539682"/>
          </a:xfrm>
        </p:spPr>
      </p:pic>
    </p:spTree>
    <p:extLst>
      <p:ext uri="{BB962C8B-B14F-4D97-AF65-F5344CB8AC3E}">
        <p14:creationId xmlns:p14="http://schemas.microsoft.com/office/powerpoint/2010/main" val="16749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CEU</dc:creator>
  <cp:lastModifiedBy>CEU</cp:lastModifiedBy>
  <cp:revision>3</cp:revision>
  <dcterms:created xsi:type="dcterms:W3CDTF">2017-01-10T15:08:08Z</dcterms:created>
  <dcterms:modified xsi:type="dcterms:W3CDTF">2017-01-11T16:31:12Z</dcterms:modified>
</cp:coreProperties>
</file>