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BC3057-BF5A-E111-9BA4-0568269A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5573CE-6A35-F84E-7B19-2DDAD378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AC8DD3-DE17-7A63-D833-A26825F1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DAB3F1-630E-1C6B-CE46-5FE32F81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DB7163-C031-DCA1-011F-D5BAC156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8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03597F-24A2-8D8D-CB16-B9D28069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623AE9-FD83-A1F4-BA94-215DA539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36A477-8CC3-273B-CF84-0AFD288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030193-29BB-83CC-F590-5A09612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2996D1-F95C-4174-1963-17891D96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16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8706F87-1C4D-D33F-F63A-34AF5A614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B04061-5146-F71D-619F-FA395DCA4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7770A3-F272-9463-4C50-EEDFE952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F4B589-B0D0-AA5E-C6FF-24FA601B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FE24BE-5802-872E-3093-67EF8FC5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0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5CEF6C-86C8-3A85-E221-CA98C098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70A4A6-5D2C-54F7-861F-D0C78475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3EF3E4-C67B-69EC-8C1B-B0259884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1CB324-A67A-BA1C-D132-534BF45E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2D2D06-BE5A-D5BA-57B4-179DB23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87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611978-F82C-163C-9012-C1D37248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128C83-8996-CED5-1FDD-A0063386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695F20-BC5F-4A1D-D0DB-D4797F6E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F77769-FB12-F90D-92A9-E4AFCAEF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6E37EA-2C16-B6D6-A622-815F316A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077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6C13A1-DB6E-5FAC-C995-6A71558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1FCD7-0572-8D0E-1E42-5F87F69F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30B7F4-A968-9CF2-57CC-50180D7E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1BF16B-A0A0-76EB-CA8B-93933DB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69082B-C510-C773-5BE6-95144D5E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C9C1C2-CB83-0A38-9599-A857E8D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36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FD0A37-69A4-415D-557D-CC80C42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D2CCAB-EAA2-1E48-2695-518484E0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78ABAA-7E6F-0214-3FA4-1FCFA21B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06ED915-9E75-472F-7908-E3512EEF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972B9C8-1D1E-F080-9FF6-EE78C33E6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C359C98-40BC-B1FE-AA55-4F0744B1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4E21BB8-D718-362C-66A3-9F345BE3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97D87B2-2015-418C-7555-D916D929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05D25-C978-B915-AC60-6247A415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9AF196A-D63C-5FC3-3211-A18CF6BA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0E9D766-F9BD-825A-BB93-334EAB31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13517CE-2760-14A1-1644-055B7F92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6988B6A-EA41-1368-ECB6-966E2FFF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49498D7-BEFE-38E5-609D-EC5639CC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39BE3B2-4271-B061-0BC5-FB19604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5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DF5A67-3074-E4F6-138B-73EB6EE8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84F4A-EB83-2EDC-EA51-59E7FC61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2C8C6E-F714-4F33-9377-1C00E989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0BCABC-C337-0DB9-D11D-32A367D6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333B15-AA3A-91F1-53EF-7A46D6B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262E1-6EBC-C407-1F0D-F8B5630A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3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849C2F-3D1E-F69F-DFB2-9B45FECF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3951F7A-C337-C566-4768-7DED0CE8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039FE1E-BE91-4603-7AFD-E42770B2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82B92B-CBCC-64CF-9DE2-EB5B1CA1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1D99867-DCDD-414C-426F-D96DB00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247354-3365-7B3F-B9FB-989AF8A7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51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90EBF1C-31B1-7DD3-9B37-7B2562ED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823077-386B-E563-EBE8-71D641F6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163B04-50CC-9A17-4A54-255015A84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62BA-503D-473F-82DE-23486A496869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56760A-2707-7799-3E0A-AFF42A0AC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53AD62-C5E8-E63F-8D4D-C521E128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B65C-33E4-4124-92C2-BCA86A184C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22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CA655442-8EA1-717A-548F-A6148AF3977D}"/>
              </a:ext>
            </a:extLst>
          </p:cNvPr>
          <p:cNvSpPr txBox="1"/>
          <p:nvPr/>
        </p:nvSpPr>
        <p:spPr>
          <a:xfrm>
            <a:off x="943250" y="950779"/>
            <a:ext cx="906188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W tym zadaniu, po lewej stronie będziesz widział kostkę (sześcian) oznaczoną X, </a:t>
            </a:r>
          </a:p>
          <a:p>
            <a:r>
              <a:rPr lang="pl-PL" sz="1400" dirty="0"/>
              <a:t>która na każdej z sześciu ścian musi mieć inny symbol.</a:t>
            </a:r>
          </a:p>
          <a:p>
            <a:endParaRPr lang="pl-PL" sz="1400" dirty="0"/>
          </a:p>
          <a:p>
            <a:r>
              <a:rPr lang="pl-PL" sz="1400" dirty="0"/>
              <a:t>Twoim zadaniem jest wybrać jedyną odpowiedź, która może przedstawiać obróconą kostkę X.</a:t>
            </a:r>
          </a:p>
          <a:p>
            <a:r>
              <a:rPr lang="pl-PL" sz="1400" dirty="0"/>
              <a:t>Pozostałe, błędne odpowiedzi, nie mogą przedstawiać obróconej kostki X.</a:t>
            </a:r>
          </a:p>
          <a:p>
            <a:r>
              <a:rPr lang="pl-PL" sz="1400" dirty="0"/>
              <a:t>Kostka X może zostać obrócona w dowolny możliwy sposób.</a:t>
            </a:r>
          </a:p>
          <a:p>
            <a:endParaRPr lang="pl-PL" sz="1400" dirty="0"/>
          </a:p>
          <a:p>
            <a:r>
              <a:rPr lang="pl-PL" sz="1400" dirty="0"/>
              <a:t>Przykład:</a:t>
            </a:r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r>
              <a:rPr lang="pl-PL" sz="1400" dirty="0"/>
              <a:t>W tym przykładzie poprawna odpowiedź to D. Spróbuj obrócić w wyobraźni kostkę X, tak żeby uzyskać D.</a:t>
            </a:r>
          </a:p>
          <a:p>
            <a:endParaRPr lang="pl-PL" sz="1400" dirty="0"/>
          </a:p>
          <a:p>
            <a:r>
              <a:rPr lang="pl-PL" sz="1400" dirty="0"/>
              <a:t>Masz 18 zagadek do rozwiązania i 1,5 minuty na każdą zagadkę.</a:t>
            </a:r>
          </a:p>
          <a:p>
            <a:endParaRPr lang="pl-PL" sz="1400" dirty="0"/>
          </a:p>
          <a:p>
            <a:r>
              <a:rPr lang="pl-PL" sz="1400" dirty="0"/>
              <a:t>			Przyciśnij SPACJĘ by przejść do zadania.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6D60833-1863-C311-31F1-864B9971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79" y="2909923"/>
            <a:ext cx="3488820" cy="21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926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107</Words>
  <Application>Microsoft Office PowerPoint</Application>
  <PresentationFormat>Panoramiczny</PresentationFormat>
  <Paragraphs>25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11</cp:revision>
  <dcterms:created xsi:type="dcterms:W3CDTF">2022-12-02T14:09:17Z</dcterms:created>
  <dcterms:modified xsi:type="dcterms:W3CDTF">2022-12-02T15:14:34Z</dcterms:modified>
</cp:coreProperties>
</file>