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9E224D-3305-6AE2-5867-D6DD2D29F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C3CBE03-0163-DE78-25E8-72740E67B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620253-3F2C-F689-8601-83DA170F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70AB-45E4-48CC-9654-B04D30C02BFA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8511D47-9743-B43C-5CF0-41B26DFD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76BCEAA-F9C3-F24D-B107-9ACEA618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F00-0A18-4E0C-A0F7-E84CD95FB1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710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5068E8-B740-7D68-37FA-678F1907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4E6AA59-5712-932D-69A1-DEC901539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094EDF-E4D2-8BA2-AE95-57FF51ED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70AB-45E4-48CC-9654-B04D30C02BFA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59B6C8-7382-3D63-54BD-33C7D61F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DB30DF0-9E2D-DB60-417D-FDDC9278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F00-0A18-4E0C-A0F7-E84CD95FB1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786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12B80AC-3FE5-2478-FD42-77D69AE9A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9FC6F30-D4A7-397A-9E6A-6EA5E3F06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5B3D122-1198-F211-6710-60CF1969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70AB-45E4-48CC-9654-B04D30C02BFA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9DD32C-BAFE-7D49-032C-7EDBD62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FFFC3E-A0BF-29F2-B721-B32C5E8C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F00-0A18-4E0C-A0F7-E84CD95FB1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76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E87B93-B270-3026-5DCF-EAC28122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C0C494-7456-DFD3-C1D2-36312936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F6D572-FBE0-9337-B897-DF1D5443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70AB-45E4-48CC-9654-B04D30C02BFA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968C8B-F96A-B038-B993-52B0901A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184B2F4-83E9-725E-BFB6-84BF370D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F00-0A18-4E0C-A0F7-E84CD95FB1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847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56249D-993A-C383-5A4E-4E3CE8BF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F671CBF-13CB-2A59-4006-31B5D892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9F8B048-22C6-8CEC-A65E-9A16E5C9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70AB-45E4-48CC-9654-B04D30C02BFA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9F1167A-370B-2556-8317-A40CE78F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F9B7494-2B71-D114-3A47-10FA8452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F00-0A18-4E0C-A0F7-E84CD95FB1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677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4F529C-78AC-2219-7D63-00D8E96E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5D219A-F8C7-EFD9-2605-B54CCC095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5E014F1-F37A-0252-F7C7-C9E868E88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771A5AB-AAF0-B6C2-29AC-4DE3C7C6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70AB-45E4-48CC-9654-B04D30C02BFA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329A0C-270A-B06E-8109-1A370FCE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905479E-AEA8-CC4F-EACB-CE884C9A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F00-0A18-4E0C-A0F7-E84CD95FB1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967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DCC7FD-E27D-FDE7-DC06-D3C25F0C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54EB040-F060-749F-33F7-01104D1A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47AFAF3-7696-F81F-F2D8-038EF32F0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D1FF977-3D88-29D8-86C3-86F668DBD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E9F207B-693D-AEB1-0826-0D79C0578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10D51D1-9169-676A-93A8-C937A96E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70AB-45E4-48CC-9654-B04D30C02BFA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10BB998-1546-6ADA-D428-BD2CD224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6E4ED01-B36A-E2B2-11C7-63AF9D8A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F00-0A18-4E0C-A0F7-E84CD95FB1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749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388AAA-E71A-DE0D-E068-30BEB7D3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9F69586-6377-5906-8B25-44CFA746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70AB-45E4-48CC-9654-B04D30C02BFA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73F6E6E-29CE-52BC-B934-E1D26C6B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B46B8C-1834-C788-5C6A-2BFB0263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F00-0A18-4E0C-A0F7-E84CD95FB1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692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C66D997-2B60-7A57-2290-9A99BFC8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70AB-45E4-48CC-9654-B04D30C02BFA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A383A26-5FE3-D08A-FCA2-F1A4743B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E7EE40A-A311-33F4-6543-689AF1FE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F00-0A18-4E0C-A0F7-E84CD95FB1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006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C7B030-4FD8-BAA5-665E-AE7CAE33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465BDF-BBA2-3489-5FDE-E0A27AF4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9514F76-E8AC-01B1-AFDF-5384BD75D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1AFB4AC-6ADC-6925-5D88-B1B42D72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70AB-45E4-48CC-9654-B04D30C02BFA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4EDAB8E-E5C8-1E68-6756-8489457D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25B4F43-1D2B-0AF1-7AFD-099D9A40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F00-0A18-4E0C-A0F7-E84CD95FB1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668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245DCD-006A-DB8B-2538-C94E1C82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71DFC1A-9EC1-B50A-017B-F1B6403D9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39F8B0E-E6E3-44C0-1521-633FC8F23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DC23C89-748D-685B-9A89-2721FEBA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70AB-45E4-48CC-9654-B04D30C02BFA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C3BC6A2-26AB-E33E-126C-D448D244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4749E5F-0842-749E-6D1B-961B34F1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F00-0A18-4E0C-A0F7-E84CD95FB1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33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8AE0A24-1C52-8087-0475-CBE78C06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73B89B-8902-4EBA-4D1B-391DA2FF8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1861308-89AF-CC6C-51B5-CD76D7C41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E70AB-45E4-48CC-9654-B04D30C02BFA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52A5E79-12D6-3C78-8A6E-6A6EC83B8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1886615-900E-A879-44A5-0E8556DED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1F00-0A18-4E0C-A0F7-E84CD95FB1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304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3B1403B-00B9-A515-0237-FF33E1596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52" y="239401"/>
            <a:ext cx="8877782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każdym zadaniu ujrzysz 5 rysunków, które zawsze można jednoznacznie podzielić na dwie kategorie: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jedną zawierającą 2 rysunki i drugą zawierającą 3 rysunki.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Oznacza to, że dwa rysunki są zgodne ze sobą w jakiś określony sposób,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trzy pozostałe rysunki są również zgodne ze sobą, ale w jakiś inny sposób.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Twoim zadaniem jest </a:t>
            </a:r>
            <a:r>
              <a:rPr kumimoji="0" lang="pl-PL" altLang="pl-PL" sz="1200" b="1" i="0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wybrać dwa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zgodne</a:t>
            </a:r>
            <a:r>
              <a:rPr kumimoji="0" lang="pl-PL" altLang="pl-PL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rysunki tworzące jedną kategorię,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które nie pasują do trzech pozostałych rysunków tworzących drugą kategorię.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przykład: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Obraz 9">
            <a:extLst>
              <a:ext uri="{FF2B5EF4-FFF2-40B4-BE49-F238E27FC236}">
                <a16:creationId xmlns:a16="http://schemas.microsoft.com/office/drawing/2014/main" id="{A0628BC0-6091-139F-6F3A-84431F7BB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136" y="2393837"/>
            <a:ext cx="4564063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9BFA6C2-F36A-8D6A-F6F9-CFB02A44D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52" y="3416916"/>
            <a:ext cx="79023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tym przykładzie powinieneś wybrać „b” oraz „d”. Oba te rysunki są zgodne ponieważ oba zawierają kwadraty,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natomiast pozostałe trzy rysunki są ze sobą zgodne ponieważ wszystkie zawierają trójkąty.</a:t>
            </a:r>
            <a:endParaRPr kumimoji="0" lang="pl-PL" alt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Uwaga, zauważ, że </a:t>
            </a:r>
            <a:r>
              <a:rPr lang="pl-PL" altLang="pl-PL" sz="12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pl-PL" altLang="pl-PL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ozostałe trzy rysunki również muszą być ze są sobą zgodne!</a:t>
            </a:r>
            <a:endParaRPr kumimoji="0" lang="pl-PL" alt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5868DA4-A7EE-03C2-60D9-BD164C361F7D}"/>
              </a:ext>
            </a:extLst>
          </p:cNvPr>
          <p:cNvSpPr txBox="1"/>
          <p:nvPr/>
        </p:nvSpPr>
        <p:spPr>
          <a:xfrm>
            <a:off x="844952" y="431744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Masz 1,5 minuty na rozwiązanie każdego z 14 zadań.</a:t>
            </a:r>
            <a:endParaRPr lang="pl-PL" altLang="pl-PL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Przyciśnij SPACJĘ by rozpocząć</a:t>
            </a: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53584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147</Words>
  <Application>Microsoft Office PowerPoint</Application>
  <PresentationFormat>Panoramiczny</PresentationFormat>
  <Paragraphs>15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Jastrzębski</dc:creator>
  <cp:lastModifiedBy>Jan Jastrzębski</cp:lastModifiedBy>
  <cp:revision>24</cp:revision>
  <dcterms:created xsi:type="dcterms:W3CDTF">2022-12-02T17:21:42Z</dcterms:created>
  <dcterms:modified xsi:type="dcterms:W3CDTF">2022-12-02T17:36:35Z</dcterms:modified>
</cp:coreProperties>
</file>