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97588E-7839-27DD-2B5D-9B3E0DDE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3114A5-3FB6-7814-FE21-2D590D5E5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21C3B8-B2CD-CBA0-097D-E6712C25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0EE633-2E5B-1FAB-053A-FB45E5F4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AD06E5-91DD-3067-5E53-B49CAF6D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56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8749C-AE0A-961F-9A7F-3C53520E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86DCFA8-96CB-B82C-7716-29596E5F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FAA02B-5F61-2EF0-1A80-0CFB9741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34F5C2-A322-AB32-61B2-86788495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A45638-E706-F998-45F0-0A1DB1B7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4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82238E7-3B86-0BCE-7D01-8C3E7B521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C37D47-66B5-50FE-0D97-03F17904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CA2560-4373-6A24-5765-021E10B4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44D573-F575-BDBF-A980-FA506B61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56F98A-6BCA-7B32-CBBD-04577164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91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2326C7-325E-73E7-40B2-5ACA983B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AB6E66-4479-DA6D-5E2F-CF9AEE60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E64322-DD1B-3576-92C8-2D611A95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A00070-DDFA-3267-E737-FB9B3A13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7578B9-072C-ADDD-A251-48C4556E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1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208CC8-C1C1-A117-28A5-3BCE34C5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7EC714-9189-290B-9BD0-FE94689A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A661A2-9991-BA0D-EC4C-642F1343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DDEFB1-27D3-A961-6AF4-DB8F7364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996254-BB48-DE82-44C4-A314A77E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E92E03-1FA0-E78A-2315-35FB4625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1D85D7-6151-41D4-E4A6-2A259EDA8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B389E3-12B8-5C34-33D5-0C534002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E1F25F1-A251-8117-22DF-BDEED98F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3BEE64-7695-0431-09AE-601483E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2429A3-4C5B-E3A1-D7AA-35566FFE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1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C9E745-C71D-E97B-ED1B-CD4C9445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C44924-5C64-E227-6628-F6AC0748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ED30CF-352B-72A0-7D12-CAAF888EE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EA68908-2414-BB29-5F03-614669B41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832605-8DAF-6DCA-835E-B8F95ABAC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360BFD4-D73E-DAE5-462F-1D541212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9FEB792-5D95-A2FF-FF41-454E2042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5F9FEE7-58F6-E344-436A-2BE6E5FB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02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ABE7E-0D32-96AD-F2CE-5089FFB3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2B47177-834D-299C-3213-C3772065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CA3230F-492E-47A8-CF44-8DF6B6A2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9545D72-2E99-3BDE-5F41-EA3FC020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5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64A89C1-CF43-2BB4-A825-27A45664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3F9D1C9-E1CC-42C7-66F6-88008C24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A34DD1-90A7-BA47-753E-EEE7B7B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27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EC7F5-3701-FF42-19F9-81CDBC69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4FC732-619A-AEEB-9925-450DDB38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EC6880-FC42-E47D-1FE4-A196D5FA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AB9702-1B87-CB98-8728-6E746D4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228070-1AAD-3E8B-C36C-72475AB5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79D85B-BC61-2B30-7DDD-A8E89D16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0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5BBD0-AD93-84DD-D902-DF55B52E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14123EE-7DBD-AB15-6B77-18145E578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5265267-C14C-BF1F-FB66-A7C112FF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E207AB1-15CB-A553-FF7C-7BF01FBA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CA6E57-36C9-11CD-E23A-C914C24D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70A57D-0F6B-13DC-0AD7-E928F941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31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605163-FD8E-8291-95FF-E2DB856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4A257E-BE43-F801-3322-068D0A8C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882860-BA2D-E234-86C9-3072D3C2A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EF57-8D39-4650-8461-14A5B6550921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420CF7-076C-BE0D-ADA3-46B006036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9EE62B-E873-0A28-B187-14A2AF90D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3432-9738-4369-972C-CE3C9BA5A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47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0389B7D8-F0F5-5AC2-F1FA-E84F6C01FFA9}"/>
              </a:ext>
            </a:extLst>
          </p:cNvPr>
          <p:cNvSpPr txBox="1"/>
          <p:nvPr/>
        </p:nvSpPr>
        <p:spPr>
          <a:xfrm>
            <a:off x="1840266" y="451672"/>
            <a:ext cx="7898538" cy="1439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tym zadaniu po lewej stronie znajduje się rysunek, na którym pokazano małą kropkę.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Kropka ta jest umieszczona w jakiejś relacji do pozostałych figur i ma znaczenie jakie są to figury (np. ma znaczenie czy kropka została umieszczona w kwadracie czy w trójkącie). </a:t>
            </a:r>
          </a:p>
          <a:p>
            <a:pPr>
              <a:lnSpc>
                <a:spcPct val="107000"/>
              </a:lnSpc>
            </a:pP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Twoim zadaniem jest znaleźć odpowiedź, w której możliwe jest umieszczenie kropki w taki sam sposób.</a:t>
            </a:r>
          </a:p>
          <a:p>
            <a:pPr>
              <a:lnSpc>
                <a:spcPct val="107000"/>
              </a:lnSpc>
            </a:pPr>
            <a:r>
              <a:rPr lang="pl-PL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Czyli tak,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zachować te same relacje kropki do pozostałych figur, co na rysunku po lewej stronie. </a:t>
            </a:r>
            <a:endParaRPr lang="pl-P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04E8C6A-17F1-EAC7-BD47-980AB367B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66" y="2205291"/>
            <a:ext cx="7108425" cy="10639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D98A0C7-B119-1389-F53E-63F2ABD9B9D0}"/>
              </a:ext>
            </a:extLst>
          </p:cNvPr>
          <p:cNvSpPr txBox="1"/>
          <p:nvPr/>
        </p:nvSpPr>
        <p:spPr>
          <a:xfrm>
            <a:off x="1840266" y="3460871"/>
            <a:ext cx="7472410" cy="1542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90245" algn="l"/>
              </a:tabLst>
            </a:pP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powyższym przykładzie kropka znajduje się wewnątrz trójkąta, a zakrzywiona linia jest zwrócona do kropki wklęsłą stroną.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90245" algn="l"/>
              </a:tabLst>
            </a:pP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Wyłącznie odpowiedź B pozwala na takie samo umieszczenie kropki i jest to poprawna odpowiedź.</a:t>
            </a:r>
            <a:endParaRPr lang="pl-P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90245" algn="l"/>
              </a:tabLst>
            </a:pPr>
            <a:r>
              <a:rPr lang="pl-PL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rozwiązanie każdego z 10 przykładów masz 1,5 minuty.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90245" algn="l"/>
              </a:tabLst>
            </a:pP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Przyciśnij SPACJĘ by rozpocząć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989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133</Words>
  <Application>Microsoft Office PowerPoint</Application>
  <PresentationFormat>Panoramiczny</PresentationFormat>
  <Paragraphs>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12</cp:revision>
  <dcterms:created xsi:type="dcterms:W3CDTF">2022-12-02T16:56:34Z</dcterms:created>
  <dcterms:modified xsi:type="dcterms:W3CDTF">2022-12-02T17:02:48Z</dcterms:modified>
</cp:coreProperties>
</file>