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4E6D25-3388-9F9E-A572-23E331B7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6B64D5-8183-1CB9-B626-9E07FBBB9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38D40A-90AF-598E-6B16-8E7F3B7F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DAF882-CED2-0302-847D-503E600B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B9A881-97E6-52C4-0982-17ABFAB7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78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4D03CF-7F15-CB2B-AC3B-6959548D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68F302-AC78-BC71-8685-4BE8BF7CD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8F02B8-2025-291A-9E6A-F0B53A35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5838BF-D1C9-92E5-2842-66198F77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EB007F-786F-77CB-5DE5-E8A473DD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09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7BD001-D544-67B1-981C-F80EE9D27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B8EF3AC-068A-1895-78E5-3220A592C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62DA5-AF1D-0AEA-54D5-9335A11E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42D2A0-C6F7-3068-8A43-1681528D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D86F-13FB-C85C-B714-95923F92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0E5E42-C6B2-6286-017E-00218D4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343A1E-F879-6112-6603-6D39A6D4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EA8C31-89A7-DED2-0A1E-77DE38A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A8E1F2-A6DF-2962-1F53-1FEB738D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B5C42F-A09D-A95F-F2D1-C6C7CA46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16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A4448-C4B1-576C-F587-95A93F0C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232F61-C738-9609-ABC8-53B7A385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D60F7C-097C-4F60-0662-82184B90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62F502-E4A7-A32C-593C-BD5D4034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6034C4-B0F6-A6E8-8514-972CFEE2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9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FE59F-7A0C-E2E8-6399-814261C5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2D2D3-B590-3238-C0CF-5008482D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8C6BF9F-B39D-ED62-DC9D-4037E4B1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583A88-5BA0-64F3-B951-2D7144DD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6E64C8-54EE-6492-3596-EE564C5B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0CA97E-1392-690A-7239-F543B98E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4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C51D97-4C99-F390-2DFF-D9B04DB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AAA443-D29A-1D11-C834-4877D8F8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E027F-F58F-880C-49BC-670AFC0C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073888-0353-4143-8FEC-C441ECC5F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C8C3D-D1A0-F1E5-845E-136F8D137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75053EC-2B19-02D9-B547-CD99C3A8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BAE7FB-2A14-07E2-05C7-A952173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163A9B8-BB1E-BC74-8DF4-758509B9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3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6F67D7-9AB3-DDA3-A148-26661CDB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84BFCAA-BE87-14A9-E4F2-75EBD727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C2FDE2-2E9E-B2B4-3C97-94F11522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4DA24B-13B6-A909-4559-471A4C86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0B65B3E-7EA9-99A3-7288-DFAB564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46D87D-20C9-48EE-E8C3-43653104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F5C249-1BD5-C216-32EF-02B98FB7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2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7E3DF-505C-62E5-4E0C-777C0D7F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A1B71-9B24-974A-752C-B237B9100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3329B8-4DDB-1FF1-BBA9-DF22AADE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65ABCA-8C6D-0E90-617D-1EC2F617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67AB2-A01C-EC04-D665-156D12C0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E1BDCE-4E49-E3FE-373F-94E76F24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7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C78A23-E22B-37E4-AB83-E547A424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74EE27A-A94B-8308-ED46-0495BF748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70AE43-3532-1566-6E21-B7E00A5D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EE2908-0A17-8BD2-579D-BDDFE698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CD65C8-9124-239E-7779-EB41E7F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8913A7-07BE-3B23-6174-190CB63C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8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1DE23D8-8068-DD34-655D-35FB166B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E9B3EC-FD68-97BD-4531-CAFEC2B8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567A01-004E-2E91-30DD-B8C677CC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BADA-3902-44C3-B063-0FDDD343595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43F7B7-42FD-04B9-8303-459D6336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85E09C-1E0D-0B8C-B6BF-70E79F624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52B6-7097-4054-AF68-F72B48342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29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D94611-FFBA-32F9-811E-F58AD22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699679"/>
            <a:ext cx="740397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Twoim zadaniem jest odkrycie reguły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rządząej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danym ciągiem rysunków, a następnie wybranie rysunku-odpowiedzi, który poprawnie uzupełnia ten ciąg idąc od lewej do prawej.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przykład: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Obraz 20">
            <a:extLst>
              <a:ext uri="{FF2B5EF4-FFF2-40B4-BE49-F238E27FC236}">
                <a16:creationId xmlns:a16="http://schemas.microsoft.com/office/drawing/2014/main" id="{FC588512-022B-4970-1A8D-319A4650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1666220"/>
            <a:ext cx="6637338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0944C0E-3FE9-3417-FCB7-AEA66E2D7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2549872"/>
            <a:ext cx="52756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przykładzie, na każdym kolejnym rysunku przybywa po jednym elemencie.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Poprawna odpowiedź to więc „e”.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Masz 1,5 minuty na rozwiązanie każdego z 13 zadań.</a:t>
            </a:r>
            <a:endParaRPr lang="pl-PL" altLang="pl-PL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Przyciśnij SPACJĘ by rozpocząć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0966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Panoramiczny</PresentationFormat>
  <Paragraphs>10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4</cp:revision>
  <dcterms:created xsi:type="dcterms:W3CDTF">2022-12-02T17:10:51Z</dcterms:created>
  <dcterms:modified xsi:type="dcterms:W3CDTF">2022-12-02T17:20:00Z</dcterms:modified>
</cp:coreProperties>
</file>