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A899AB-449A-62F3-C08C-E994E862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A6E52E-C003-ED7A-C6C8-757831B26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63D3B8-E2EC-C4C8-24FD-D5B7349B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5B809C-9589-74F4-2E14-D70D9F0A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66AF5D-692A-FFC8-8530-03DBE8B7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35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6FA61E-13BC-6892-45B5-B7E4F082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8A6A4A4-C430-E78C-2B09-60189A31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A040BF-374E-B669-1932-19924F6E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2812BE-2A4A-A753-AE80-457861BF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714AEF-78EE-82BA-CED3-FAF2C201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39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C3AB637-EB6E-0B7E-417C-00C05F27A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4AD77C-C71B-ECE1-2975-756B717DD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9A4B7D-6B9A-E740-1DCD-8C8F24F1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C03F9A-F481-D8DC-1A01-F8BF6A72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050BC0-F577-A18F-A349-05A114A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2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F4AB7-8E00-7714-E97B-824C0D9D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137BC1-D17D-59DB-C6C7-F00C3617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B348A4-5505-6A2E-DBD5-A6AFAC20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FB2AB2-09AE-D0F5-C0A4-B53DA2FD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224288-94D5-B06B-04EC-33462DD9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9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1894C0-6973-5094-4F7D-834DD887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C92F3D-137F-239F-BF71-99DCEB2FC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048FE4-5E3A-1D43-316C-8C0D16B3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13528E-CCA9-A4EC-B9D6-C659A70D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3F77B3-A70F-6A09-E899-6BFAC522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39E986-07AF-F2D8-A12E-DDCBDB81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DA5C12-CC44-5C09-5E5F-51D62168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C266184-E5DE-521B-9F25-06C6872D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8D219D-B9B6-5356-9EE7-61B9BCCA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A52AD0-7517-8E92-E580-0C9D72E3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CF19258-4916-C779-F76F-62E83271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776A81-30F9-79AC-DAB2-CA58CD2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222B0ED-17DD-9809-AB02-5B2DAA3E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B53534D-768B-B89F-08B0-781DF9AFF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A0D3E3-3003-0422-7F01-56FBD0134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D90245B-AB1F-AE89-6E94-0B0959BC9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6436BB6-58B5-2369-4F51-E8F2D13D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4F7C99B-C489-15F4-84DD-35B4B14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3BB10CA-19CF-E694-34F4-C8FA26BF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56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598AE-8E05-D572-72DF-D1DA14AA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9B3B40A-5451-789F-4303-1DF0D77A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57BC0F4-77BE-F0DC-405D-87AA7059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B116228-3985-1257-2FAF-41602292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797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216B83D-47A5-20F4-66DA-A88B0B44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795A312-A5CC-7850-A8DB-D08FFCA2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047AA4F-1CB8-FF62-034F-9B732E8D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6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85115D-3B3B-6C8F-30AF-0B6B315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BF6A5E-61B9-35CE-59BB-4EAAAB49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6525F1-1952-547E-53D8-D2DF8F68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4DEFA96-129A-93DF-14E2-8F5C9A27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40FB420-CE05-58D0-8BF2-41885EC0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D148C3-9D01-EBB6-1C0F-80ECC19E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697A33-B286-8EC9-2997-A7AEF5C2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174DAAF-EB72-BB72-21E7-792823B8A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E1F8F19-BB6E-FB8E-0215-195D2A08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0B0B1A-8C22-5F69-BC25-2D8F6B10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FC2BAA1-86EC-4860-0ADD-85EDC93A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14B6F64-BEEA-6C04-FA16-BD76E673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38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B889D23-452F-A8D3-9A5F-8413A2A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2F8B09-3C22-A2CA-0332-072E064D7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5133C9-D976-A49B-20B3-EDA57584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90BA-965C-4A59-B4CB-D92F5AAF3B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1A1052-8D7D-E98F-31FC-567720AAB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021E55-DBF0-EF2E-3667-C5D1D777C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2538-E26C-437D-9322-2CE2AD1696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31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80C22B63-B3E9-CA49-71F3-CF322810ADDC}"/>
              </a:ext>
            </a:extLst>
          </p:cNvPr>
          <p:cNvSpPr txBox="1"/>
          <p:nvPr/>
        </p:nvSpPr>
        <p:spPr>
          <a:xfrm>
            <a:off x="1012066" y="893855"/>
            <a:ext cx="733630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Twoim zadaniem będzie wstawienie odpowiedniej cyfry w miejsce pytajnika. </a:t>
            </a:r>
          </a:p>
          <a:p>
            <a:endParaRPr lang="pl-PL" sz="1200" dirty="0"/>
          </a:p>
          <a:p>
            <a:r>
              <a:rPr lang="pl-PL" sz="1200" b="1" dirty="0"/>
              <a:t>Zasada: W każdym wierszu oraz w każdej kolumnie tabelki, każda z cyfr (1,2,3,4,5) może wystąpić tylko jeden raz.</a:t>
            </a:r>
          </a:p>
          <a:p>
            <a:endParaRPr lang="pl-PL" sz="1200" dirty="0"/>
          </a:p>
          <a:p>
            <a:endParaRPr lang="pl-PL" sz="1200" dirty="0"/>
          </a:p>
          <a:p>
            <a:r>
              <a:rPr lang="pl-PL" sz="1200" dirty="0"/>
              <a:t>Przykład 1:</a:t>
            </a:r>
          </a:p>
          <a:p>
            <a:endParaRPr lang="pl-PL" sz="1600" dirty="0"/>
          </a:p>
          <a:p>
            <a:r>
              <a:rPr lang="pl-PL" sz="1600" dirty="0"/>
              <a:t>						</a:t>
            </a:r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200" b="1" dirty="0"/>
          </a:p>
          <a:p>
            <a:endParaRPr lang="pl-PL" sz="16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5101613-6190-66EB-5799-5DED9813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00" y="2492846"/>
            <a:ext cx="1831329" cy="1831329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ED75F6B3-AF46-92B7-D2C3-A5568B6822D1}"/>
              </a:ext>
            </a:extLst>
          </p:cNvPr>
          <p:cNvSpPr txBox="1"/>
          <p:nvPr/>
        </p:nvSpPr>
        <p:spPr>
          <a:xfrm>
            <a:off x="3497801" y="2716012"/>
            <a:ext cx="7075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Rozwiązanie:</a:t>
            </a:r>
          </a:p>
          <a:p>
            <a:r>
              <a:rPr lang="pl-PL" sz="1200" dirty="0"/>
              <a:t>W piątym wierszu tabeli (w którym znajduje się pytajnik) brakuje dwóch cyfr: 3 oraz 4.</a:t>
            </a:r>
          </a:p>
          <a:p>
            <a:r>
              <a:rPr lang="pl-PL" sz="1200" dirty="0"/>
              <a:t>Zauważ, że w drugiej kolumnie tabeli znajduje się już 3, </a:t>
            </a:r>
          </a:p>
          <a:p>
            <a:r>
              <a:rPr lang="pl-PL" sz="1200" dirty="0"/>
              <a:t>a zatem 3 nie może pojawić się w miejscu pytajnika, ponieważ ta sama cyfra</a:t>
            </a:r>
          </a:p>
          <a:p>
            <a:r>
              <a:rPr lang="pl-PL" sz="1200" dirty="0"/>
              <a:t>nie może wystąpić więcej niż raz w kolumnie oraz wierszu.</a:t>
            </a:r>
          </a:p>
          <a:p>
            <a:r>
              <a:rPr lang="pl-PL" sz="1200" dirty="0"/>
              <a:t>Zatem, poprawną odpowiedzią musi być 4.</a:t>
            </a:r>
          </a:p>
          <a:p>
            <a:r>
              <a:rPr lang="pl-PL" sz="1200" dirty="0"/>
              <a:t>  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EDFCF8D-1BE6-886D-7BDD-A755B168A0A4}"/>
              </a:ext>
            </a:extLst>
          </p:cNvPr>
          <p:cNvSpPr txBox="1"/>
          <p:nvPr/>
        </p:nvSpPr>
        <p:spPr>
          <a:xfrm>
            <a:off x="1840730" y="2122394"/>
            <a:ext cx="716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kolumny</a:t>
            </a:r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2B37032-EDB9-8EE2-B16F-50BE6EE3BA77}"/>
              </a:ext>
            </a:extLst>
          </p:cNvPr>
          <p:cNvSpPr txBox="1"/>
          <p:nvPr/>
        </p:nvSpPr>
        <p:spPr>
          <a:xfrm rot="16200000">
            <a:off x="686208" y="3213681"/>
            <a:ext cx="65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wiersze</a:t>
            </a:r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9EBD3AF-8C62-CBFE-E77F-9CBA8DFA2405}"/>
              </a:ext>
            </a:extLst>
          </p:cNvPr>
          <p:cNvSpPr txBox="1"/>
          <p:nvPr/>
        </p:nvSpPr>
        <p:spPr>
          <a:xfrm>
            <a:off x="3122329" y="484564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Przyciśnij spację by przejść dalej</a:t>
            </a:r>
          </a:p>
        </p:txBody>
      </p:sp>
    </p:spTree>
    <p:extLst>
      <p:ext uri="{BB962C8B-B14F-4D97-AF65-F5344CB8AC3E}">
        <p14:creationId xmlns:p14="http://schemas.microsoft.com/office/powerpoint/2010/main" val="157735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FF5B7E81-BE5F-4E85-04FF-C6EC959C6B2B}"/>
              </a:ext>
            </a:extLst>
          </p:cNvPr>
          <p:cNvSpPr txBox="1"/>
          <p:nvPr/>
        </p:nvSpPr>
        <p:spPr>
          <a:xfrm>
            <a:off x="1335662" y="1007559"/>
            <a:ext cx="60945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Przykład 2:</a:t>
            </a:r>
          </a:p>
          <a:p>
            <a:endParaRPr lang="pl-PL" sz="1800" b="1" dirty="0"/>
          </a:p>
          <a:p>
            <a:endParaRPr lang="pl-PL" sz="1800" b="1" dirty="0"/>
          </a:p>
          <a:p>
            <a:endParaRPr lang="pl-PL" sz="24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6D4AAD3-10A6-5895-F392-686471F6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81" y="2015525"/>
            <a:ext cx="1846397" cy="184639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5854C25-C181-0835-3EBF-5466CEA188E7}"/>
              </a:ext>
            </a:extLst>
          </p:cNvPr>
          <p:cNvSpPr txBox="1"/>
          <p:nvPr/>
        </p:nvSpPr>
        <p:spPr>
          <a:xfrm>
            <a:off x="3642063" y="2061560"/>
            <a:ext cx="6993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Rozwiązanie:</a:t>
            </a:r>
          </a:p>
          <a:p>
            <a:r>
              <a:rPr lang="pl-PL" sz="1200" dirty="0"/>
              <a:t>Zauważ, że w trzecim wierszu tabeli brakuje dwóch cyfr: 4 oraz 5. </a:t>
            </a:r>
          </a:p>
          <a:p>
            <a:r>
              <a:rPr lang="pl-PL" sz="1200" dirty="0"/>
              <a:t>Ponieważ 5 znajduje się już w piątej kolumnie tabeli,</a:t>
            </a:r>
          </a:p>
          <a:p>
            <a:r>
              <a:rPr lang="pl-PL" sz="1200" dirty="0"/>
              <a:t>więc jedyne miejsce w trzecim wierszu, gdzie może się pojawić się 5</a:t>
            </a:r>
          </a:p>
          <a:p>
            <a:r>
              <a:rPr lang="pl-PL" sz="1200" dirty="0"/>
              <a:t>to czwarta kolumna (czyli miejsce tuż nad pytajnikiem)</a:t>
            </a:r>
          </a:p>
          <a:p>
            <a:r>
              <a:rPr lang="pl-PL" sz="1200" dirty="0"/>
              <a:t>Wiedząc to, teraz w czwartej kolumnie brakuje nam już jedynie dwóch cyfr : 3 oraz 4. </a:t>
            </a:r>
          </a:p>
          <a:p>
            <a:r>
              <a:rPr lang="pl-PL" sz="1200" dirty="0"/>
              <a:t>Zauważ, że 4 znajduje się już w pierwszym wierszu tabeli, </a:t>
            </a:r>
          </a:p>
          <a:p>
            <a:r>
              <a:rPr lang="pl-PL" sz="1200" dirty="0"/>
              <a:t>a zatem jedyne miejsce w czwartej kolumnie gdzie może znaleźć się 4 to miejsce pytajnika.</a:t>
            </a:r>
          </a:p>
          <a:p>
            <a:r>
              <a:rPr lang="pl-PL" sz="1200" dirty="0"/>
              <a:t>Zatem 4 to poprawna odpowiedź.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A9F6EE6-EC63-BE41-D344-5B2755583C0A}"/>
              </a:ext>
            </a:extLst>
          </p:cNvPr>
          <p:cNvSpPr txBox="1"/>
          <p:nvPr/>
        </p:nvSpPr>
        <p:spPr>
          <a:xfrm>
            <a:off x="3446755" y="530413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Przyciśnij spację by przejść do treningu zadania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70633F6-4D55-0687-5531-F6220C001B0E}"/>
              </a:ext>
            </a:extLst>
          </p:cNvPr>
          <p:cNvSpPr txBox="1"/>
          <p:nvPr/>
        </p:nvSpPr>
        <p:spPr>
          <a:xfrm>
            <a:off x="2005279" y="1560968"/>
            <a:ext cx="716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kolumny</a:t>
            </a:r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3ECD30D-4FFD-036B-6497-593313FA4B77}"/>
              </a:ext>
            </a:extLst>
          </p:cNvPr>
          <p:cNvSpPr txBox="1"/>
          <p:nvPr/>
        </p:nvSpPr>
        <p:spPr>
          <a:xfrm rot="16200000">
            <a:off x="798531" y="2732159"/>
            <a:ext cx="65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wiersze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73858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231</Words>
  <Application>Microsoft Office PowerPoint</Application>
  <PresentationFormat>Panoramiczny</PresentationFormat>
  <Paragraphs>40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11</cp:revision>
  <dcterms:created xsi:type="dcterms:W3CDTF">2022-12-02T11:37:39Z</dcterms:created>
  <dcterms:modified xsi:type="dcterms:W3CDTF">2022-12-02T12:32:09Z</dcterms:modified>
</cp:coreProperties>
</file>