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464" y="-17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B1891A-0C31-B8EE-6EB4-10C90EDD5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50C35A2-4D3A-E523-73F0-7404EC6C4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15F5E31-5D49-F786-25DD-BC9413CF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C6C-D7C2-456E-9DAC-80A01FA66F8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F88A181-025B-ADFF-0A9A-1B933100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CD89E6-E325-067B-1965-5473674F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FF0-8674-4DC2-8255-532B2AA4A2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502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92AD0C-608E-28EB-25F5-9CC37153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145273C-DA28-5532-236F-AEBFA456D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2005DC-BC87-A4BA-DD40-61B2D0B6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C6C-D7C2-456E-9DAC-80A01FA66F8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08957E-B3AB-F58D-81EF-2E214503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9CB441-E653-E8F9-29DE-D96F2418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FF0-8674-4DC2-8255-532B2AA4A2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083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ED9F3C3-373A-3E41-4EDA-30FEE1420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D78594-3797-2CC9-7FB9-67EA701A6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24241C-F574-CE95-C919-16590767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C6C-D7C2-456E-9DAC-80A01FA66F8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B121C8-80AA-D282-F299-DF73020D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E251D1-A9E2-AAD6-CE4A-66C2BACE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FF0-8674-4DC2-8255-532B2AA4A2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480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789276-2E27-2061-3F0D-E31F9176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3A5A0C-A50A-C7E0-9794-071AE8A2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F776EC-65A3-4307-61D1-3C383300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C6C-D7C2-456E-9DAC-80A01FA66F8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7545AE-BBF9-CDB4-AD14-0DBD84E5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A07C72-5DCB-FF1A-C0C9-E34780CE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FF0-8674-4DC2-8255-532B2AA4A2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204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C51748-F7E2-F92D-3578-BF63820E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E41A01B-FA3D-A72A-C916-72B50FC3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D8E6ED-A838-E81D-F799-E446A650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C6C-D7C2-456E-9DAC-80A01FA66F8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82F157-1F63-9D1A-168B-0E6179C0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499C4C-BE8D-DAA7-B4D7-30E02E1F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FF0-8674-4DC2-8255-532B2AA4A2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396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C8C24E-3A33-D93A-3A9C-F54CFD6C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2A07A3-FB05-32B2-9D29-9B368F7B0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1059FC9-1963-2CBE-5D99-2385F7044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0408BDA-9086-74BD-88EB-BB61C8FA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C6C-D7C2-456E-9DAC-80A01FA66F8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4A37B6-B56D-85C2-80A1-0BED80B7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915C15-98EB-FC67-3D56-447E7C63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FF0-8674-4DC2-8255-532B2AA4A2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645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F31C61-A7F9-50C1-4F87-D0DC5A61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5B47FFA-BC53-2745-179D-ED337F278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DC122A5-B81F-927F-10CA-FB34429C1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A97CCF1-E602-F20D-07F8-484E94C19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3CBF06A-F93C-E88D-F0BB-1D317033E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FA39FE3-88F4-265C-D593-D849B792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C6C-D7C2-456E-9DAC-80A01FA66F8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182C758-C15A-5432-5E16-CFB81D25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1A2C447-4669-6B9C-B1C2-EC13AB4D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FF0-8674-4DC2-8255-532B2AA4A2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1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866B5E-4A74-A8B7-23F3-3BB54C0D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09B58E8-42BF-FD5C-7DC6-D34B2A08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C6C-D7C2-456E-9DAC-80A01FA66F8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9F0EDC5-57E2-F27E-1911-DF0ADF2E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BC9B063-F8A4-6D84-EB66-D56621AF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FF0-8674-4DC2-8255-532B2AA4A2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768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41444F0-B9F8-7555-D197-074D253B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C6C-D7C2-456E-9DAC-80A01FA66F8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2D985E0-C60E-CBCB-313A-70A3F9CA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E06DBB5-D60F-4E8D-E66A-6486085F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FF0-8674-4DC2-8255-532B2AA4A2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9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91A070-88EB-929C-256A-48F2072B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0B7151-B90D-A5A4-DC41-C73B61B75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08A8E8F-5DEA-09D4-7B1A-DB9068649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2E8B64-A0F5-212B-9BBD-EA117AA9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C6C-D7C2-456E-9DAC-80A01FA66F8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604B5D-DA65-82E4-E5B9-F1F14F14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F8B119B-8133-8084-2408-CBCF174D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FF0-8674-4DC2-8255-532B2AA4A2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751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3A5524-2F40-56C5-1D0E-198E97A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236A5DA-082F-C67B-93B5-00EA375BA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055E84-244D-FB91-F748-9253DFE89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12B66D5-141A-C602-73D3-407B4BCA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C6C-D7C2-456E-9DAC-80A01FA66F8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194D82-E24D-812C-0BBD-D330FDB8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DD90E45-FB04-0789-AFC1-EAB75511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0FF0-8674-4DC2-8255-532B2AA4A2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435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31ECD0D-0B56-3CB3-2175-CA7CD09D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5B3B04E-BAA7-1ECF-06F5-74A533C1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9E9C9A-71DB-B9CA-D6F3-238C2C4BF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1C6C-D7C2-456E-9DAC-80A01FA66F8A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F0BD49-491D-C4D0-DDB4-07E5C1153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8BC59B-3C1C-BFCB-EAA7-15E6F850D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0FF0-8674-4DC2-8255-532B2AA4A2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19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E5A0273C-3CA9-7D9B-B12B-A0BC5ED30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959" y="668485"/>
            <a:ext cx="5912262" cy="485251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16D3F58-8999-2361-320C-7198DD49B190}"/>
              </a:ext>
            </a:extLst>
          </p:cNvPr>
          <p:cNvSpPr txBox="1"/>
          <p:nvPr/>
        </p:nvSpPr>
        <p:spPr>
          <a:xfrm>
            <a:off x="4511040" y="5912516"/>
            <a:ext cx="2400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Przyciśnij SPACJĘ by przejść do zadania</a:t>
            </a:r>
            <a:endParaRPr lang="pl-PL" sz="1050" dirty="0"/>
          </a:p>
        </p:txBody>
      </p:sp>
    </p:spTree>
    <p:extLst>
      <p:ext uri="{BB962C8B-B14F-4D97-AF65-F5344CB8AC3E}">
        <p14:creationId xmlns:p14="http://schemas.microsoft.com/office/powerpoint/2010/main" val="16136238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Jastrzębski</dc:creator>
  <cp:lastModifiedBy>Jan Jastrzębski</cp:lastModifiedBy>
  <cp:revision>1</cp:revision>
  <dcterms:created xsi:type="dcterms:W3CDTF">2022-12-02T12:59:53Z</dcterms:created>
  <dcterms:modified xsi:type="dcterms:W3CDTF">2022-12-02T13:23:10Z</dcterms:modified>
</cp:coreProperties>
</file>