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8A452F-A82A-B0E1-80C6-D1570559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F449E6-8227-7F14-8350-587AB47C5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7FA940-A43D-2F10-15B8-27C78248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24AAF2-BA44-F6EA-909D-892C24A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F1A4D6-0EA6-BAE6-10AA-696BED28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65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171FA5-66C7-36B7-F4BC-B34625D7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5428A6A-0401-D2F6-7EBA-160C479C1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20F357-0DEF-AB99-42F6-8771F300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88EC74-1BE6-D883-ED4D-DE3EC410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810840-B52E-CDC4-3C3C-6D49F16F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9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1CEA671-B998-FDA7-945F-77A68772B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31EB21-3FEC-A9BA-337C-E7317A52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C71DDF-A1D1-7AFF-DD11-0A0B1FC3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332EFB-34F5-67F6-3F18-CD4B4958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80EF50-EE1A-EF96-9C1F-9275C98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53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5C9509-9E89-A2DF-519C-23F08EC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6D16CF-CDB7-51A7-54F6-DE5D23D9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808469-E50F-E17D-3717-B8880BBD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477F56-AAD1-8312-B1A1-A356B7DD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8F90E6-60A4-DAFC-250F-44F1F951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01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14AE57-44FA-1660-5296-53E2292B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FFAFE1-C4B3-78A7-5EF9-13C5DABF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1405E7-526E-F3B1-8502-32C25430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55540B-5ECD-C1AB-87B4-8C7BB7CA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7431A6-F354-3694-C4F4-F8010137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133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CAD04A-C2A1-54C9-8509-FB5FC44F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C6F7A0-88FB-14CD-0441-BCD34A22F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8FDDD1-6A38-740B-97E5-C1BBF16E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AF5F66E-4199-C9D0-9BAF-CBB9D7E0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DEA5A5-2CEE-D98F-56D0-A2A2B351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C40E4E-58B8-1D86-7933-E9EEDF53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414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842058-9B88-FD06-CB4C-4926F443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478867-9135-4E2A-B132-5BDE66A5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3E6068-6986-B6BF-6AEE-ED5476DDC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73BEF28-D4CA-0E96-91DA-7CA85083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D9EA90F-C31E-DB5F-BC45-A32B13860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AB81FDF-91D2-C8B1-5ED4-6B2BAFDA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41B98FA-B294-30BF-3F3E-857D899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F667151-6430-B3D2-EAAE-83F13B99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309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D2F1DC-DEB0-86D0-1A42-64F6878E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8D18BB4-C775-AE12-96BE-80B7EA53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0C3BDF3-5619-86F6-DE65-92C7F995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397998A-79AF-8FF5-55DB-2634EA7E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81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57D370E-F019-FBDF-1D71-935B8F9C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FDAED65-E99F-DD4F-4A40-A2AAB00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71E2C9B-D9DF-E172-7A03-BFDE4FF6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11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08236D-5632-3252-188E-B7852237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914B16-0AA4-904B-8030-2858FA4FE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907001-519F-B7A5-439B-8B2C4B9A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1BABE0-E201-ADF1-6B0D-613DB0D3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43F4D6-1B51-2EEB-B8B2-75BD6CCB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C0C6DCF-CBD6-AB9F-E841-A5A906F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31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829DDB-3C74-AFAD-5BFE-BA4FEE18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B49F59C-6C21-D9A8-482F-6D8F3EEDE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5F51E0E-6999-3944-61D8-6E4082CD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D3AD87-05E1-ABB0-BF2D-801F355C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D65F6F9-5321-6EA5-80D3-9D9F164C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96CE93-CA6C-E02D-3BF0-D2224FC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901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E62744E-879B-AD8B-6290-8C40AC5D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313C90-6251-7C20-BC7B-00415ABA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093CFD-CF01-3857-9E5F-69BFD7A78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41CF-07C4-4FC1-B488-07523B231C84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225491-8837-2FCC-CB2A-A3E986EF5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9FD13C-070D-EC77-2F18-35B5B94EE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DC28-7156-4756-8B84-8E2CA570C5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68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794EB926-FF82-1145-3E32-551C6CA3EA6E}"/>
              </a:ext>
            </a:extLst>
          </p:cNvPr>
          <p:cNvSpPr txBox="1"/>
          <p:nvPr/>
        </p:nvSpPr>
        <p:spPr>
          <a:xfrm>
            <a:off x="772158" y="348412"/>
            <a:ext cx="5323842" cy="2404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tym teście zadanie polega na odkryciu reguły/reguł, według których zmieniają się obrazki w wierszach i kolumnach tabeli 3 na 3 obrazków. Twoim zadaniem jest uzupełnić brakujący obrazek tak by spełniał on odkryte przez Ciebie reguły.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Przykład: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l-P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l-PL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l-P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sz="12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C52CEFA-074A-5E87-A6BC-8A7099BF0AF9}"/>
              </a:ext>
            </a:extLst>
          </p:cNvPr>
          <p:cNvSpPr txBox="1"/>
          <p:nvPr/>
        </p:nvSpPr>
        <p:spPr>
          <a:xfrm>
            <a:off x="5354542" y="1933574"/>
            <a:ext cx="5798874" cy="131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tym przykładzie obrazki zmieniają się zgodnie z następującymi regułami: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Obrazek w trzecim rzędzie stanowi sumę elementów z pierwszego oraz drugiego rzędu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Obrazek w trzeciej kolumnie stanowi sumę elementów z pierwszej oraz drugiej kolumny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zatem p</a:t>
            </a:r>
            <a:r>
              <a:rPr lang="pl-P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oprawna odpowiedź to 6.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06AAF2D2-133C-3AAF-02B3-05913FEA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812672" y="1370454"/>
            <a:ext cx="4592796" cy="4682851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1993E1C2-B5CC-3DC3-FF24-7F0E485DDD7F}"/>
              </a:ext>
            </a:extLst>
          </p:cNvPr>
          <p:cNvSpPr txBox="1"/>
          <p:nvPr/>
        </p:nvSpPr>
        <p:spPr>
          <a:xfrm>
            <a:off x="4358640" y="6093027"/>
            <a:ext cx="333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Na rozwiązanie każdego z 18 zadań masz 2 minuty.</a:t>
            </a:r>
          </a:p>
          <a:p>
            <a:r>
              <a:rPr lang="pl-PL" sz="1200" dirty="0"/>
              <a:t>Przyciśnij SPACJĘ by rozpocząć</a:t>
            </a:r>
          </a:p>
        </p:txBody>
      </p:sp>
    </p:spTree>
    <p:extLst>
      <p:ext uri="{BB962C8B-B14F-4D97-AF65-F5344CB8AC3E}">
        <p14:creationId xmlns:p14="http://schemas.microsoft.com/office/powerpoint/2010/main" val="8121895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103</Words>
  <Application>Microsoft Office PowerPoint</Application>
  <PresentationFormat>Panoramiczny</PresentationFormat>
  <Paragraphs>10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5</cp:revision>
  <dcterms:created xsi:type="dcterms:W3CDTF">2022-12-02T15:50:20Z</dcterms:created>
  <dcterms:modified xsi:type="dcterms:W3CDTF">2022-12-02T16:51:58Z</dcterms:modified>
</cp:coreProperties>
</file>