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FBC570-C6A6-A6A9-96A8-AEB3984D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9F55EB5-D43C-FF0A-D757-80CBF05AD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EA267CC-1F32-AE6A-01BD-42378C45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DA7-E83E-4C41-9F87-ADECA98C0943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B87B9BA-02EC-90DF-37CB-E210D18E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B2FA8F-A93B-7A4E-D34B-79AD7D65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6AC-C9A8-4F92-96C5-5643D5D2F0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239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2FB928-1AB9-F8EE-6F86-C4ABFCE5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4081543-0EDA-2986-0363-E290F0B58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3A91576-B477-C863-0FBD-6FCA0CEA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DA7-E83E-4C41-9F87-ADECA98C0943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F3CC55-A2EA-E028-56AE-DA5ABDFB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21B3FD4-6499-568F-3E15-ECC0E24C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6AC-C9A8-4F92-96C5-5643D5D2F0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498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F678B4F-F6A5-0FF6-D581-5DFD0C218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1B7E881-F3DC-5CFB-5806-1311F6551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FDD3A4-92A6-CC48-5A18-39ED6EEF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DA7-E83E-4C41-9F87-ADECA98C0943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BA1D8C-6CBF-65E0-8AE6-8B066B0E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651F016-182C-2448-422F-AE01A859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6AC-C9A8-4F92-96C5-5643D5D2F0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271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FC3833-1716-A4D6-C30B-29DEB31D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0CD6C2-4CF7-5972-E1C5-C5D17647C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CD60785-7317-69C2-0341-C3C5C172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DA7-E83E-4C41-9F87-ADECA98C0943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B7329BF-7244-E215-507A-1665F787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2EA86B1-3159-B75D-BC16-97166A3A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6AC-C9A8-4F92-96C5-5643D5D2F0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355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CA10AC-1EF7-A970-0E87-0B87B8600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4165393-4139-EB2D-B76E-8D115762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174F212-73B2-D8C5-4F33-5FC76FCD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DA7-E83E-4C41-9F87-ADECA98C0943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8713AA6-6A2B-A9EE-37C7-E09418F0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1E4B10A-85DA-922A-9E19-8257AFF3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6AC-C9A8-4F92-96C5-5643D5D2F0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26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5C8F86-D0C0-C078-B990-4C52A50A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FA787F-2B8F-D80E-5735-DA4E682A6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B631434-6765-3C19-60D2-6AD892E0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B558FA3-9DEC-273F-739B-92AE2E2D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DA7-E83E-4C41-9F87-ADECA98C0943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DD59C39-21E5-DE04-48A6-53032BD7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A167AFF-A793-2109-7446-E6D9B3AC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6AC-C9A8-4F92-96C5-5643D5D2F0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542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DD3619-0DED-7210-C1D6-0F9176608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C81B0B4-8B7C-9042-471E-B8BA0CF4A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87196FA-1916-00DF-BBB0-3188CC9F0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448D32E-D419-80A0-45A4-0B9417E45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2C058C6-62DA-C561-D42C-9567573E9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B07519B-85DE-49AB-DCB4-93F8BE23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DA7-E83E-4C41-9F87-ADECA98C0943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8B651F7-3653-A13F-1E5C-908838FD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685344C-6739-0B36-65BA-A303B68C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6AC-C9A8-4F92-96C5-5643D5D2F0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869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2B1D53-3F9E-E60E-D915-27069965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73A0471-AB12-A66F-1833-A44762D5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DA7-E83E-4C41-9F87-ADECA98C0943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F1F19D7-10F1-A588-5E2E-92917072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F6D2667-8DF3-A4EA-3597-6A027287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6AC-C9A8-4F92-96C5-5643D5D2F0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64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B90CF53-19B8-CC2D-A581-CB7E6568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DA7-E83E-4C41-9F87-ADECA98C0943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45C2582-7390-0643-F698-508FDD26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ECC4C30-0583-D449-679A-89E91EA7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6AC-C9A8-4F92-96C5-5643D5D2F0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48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AD83D8-B33A-2011-7E9A-7ED8E03C8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C037D3-DA41-FBC8-20DD-2FBC53D6D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B62F7E5-7783-ED1A-C6A9-42DF24A01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5ADC68C-2B1E-5615-241E-66236DCF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DA7-E83E-4C41-9F87-ADECA98C0943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6EABF6D-64E6-9E88-C65A-F0EF6740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D4BBC28-EE2F-495B-AED5-540CE3B7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6AC-C9A8-4F92-96C5-5643D5D2F0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281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9FA94E-0ECF-B532-F3F3-AE129CBE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648DD0A-DF83-8D1C-4A29-BE1F26097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2DAAA02-38DE-6C27-6712-7E1148712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2E6FC02-A450-AAF5-C34F-E8F276C0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DA7-E83E-4C41-9F87-ADECA98C0943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DCA58D3-5855-DD70-2E8E-BA981702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107EC3C-87F5-AB14-29EF-C5298E30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46AC-C9A8-4F92-96C5-5643D5D2F0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094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E6BFEC4-F18E-B6F6-0BF1-C50438DA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26367F2-DB40-FE9F-A631-E0A8A9B8D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8DA1F70-B01F-DF78-E7C2-87926A96F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A5DA7-E83E-4C41-9F87-ADECA98C0943}" type="datetimeFigureOut">
              <a:rPr lang="pl-PL" smtClean="0"/>
              <a:t>2022-12-02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F6748B6-FB4E-3515-E3B2-8F5523C2E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9015CD5-4D63-62BB-3E64-EAA830372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C46AC-C9A8-4F92-96C5-5643D5D2F0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373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Obraz 1">
            <a:extLst>
              <a:ext uri="{FF2B5EF4-FFF2-40B4-BE49-F238E27FC236}">
                <a16:creationId xmlns:a16="http://schemas.microsoft.com/office/drawing/2014/main" id="{4AF12775-697B-72AF-BE0C-7AF71CAEF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50" y="655490"/>
            <a:ext cx="1760538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Obraz 3">
            <a:extLst>
              <a:ext uri="{FF2B5EF4-FFF2-40B4-BE49-F238E27FC236}">
                <a16:creationId xmlns:a16="http://schemas.microsoft.com/office/drawing/2014/main" id="{024BAF37-9179-CC75-CE81-DF1CCF130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66" y="2783398"/>
            <a:ext cx="977796" cy="79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Obraz 4">
            <a:extLst>
              <a:ext uri="{FF2B5EF4-FFF2-40B4-BE49-F238E27FC236}">
                <a16:creationId xmlns:a16="http://schemas.microsoft.com/office/drawing/2014/main" id="{07744B2D-22DA-B8C6-C0DC-E4C8562E9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4" y="4106002"/>
            <a:ext cx="2463590" cy="90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DED6E196-9198-E2F0-EFE9-265612B3E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36" y="4350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>
                <a:ln>
                  <a:noFill/>
                </a:ln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 tym zadaniu będziesz widział schemat rozłożonego sześcianu (kostki). Zauważ, że na każdej ściance znajduje się inny symbol.</a:t>
            </a:r>
            <a:endParaRPr kumimoji="0" lang="pl-PL" altLang="pl-PL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942511-EE9C-961F-4D50-C4E9465BF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80" y="1998670"/>
            <a:ext cx="930087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200" b="0" i="0" u="none" strike="noStrike" cap="none" normalizeH="0" baseline="0" dirty="0">
              <a:ln>
                <a:noFill/>
              </a:ln>
              <a:solidFill>
                <a:srgbClr val="201F1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1200" dirty="0">
              <a:solidFill>
                <a:srgbClr val="201F1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Poniżej, widzisz sześcian złożony zgodnie z powyższym schematem.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Zauważ jednak, że na jego prawej ściance brakuje symbolu. Twoim zadaniem jest określenie, który symbol powinien znaleźć się na prawej ściance.</a:t>
            </a:r>
            <a:endParaRPr kumimoji="0" lang="pl-PL" altLang="pl-P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A7EB9F3-9599-4DD4-7979-C686B9C54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80" y="4997858"/>
            <a:ext cx="963456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 tym przykładzie prawidłową odpowiedzią jest B. Nie da się złożyć podanego schematu w sześcian A, ale jest możliwe złożenie schematu w sześcian B.</a:t>
            </a:r>
            <a:endParaRPr kumimoji="0" lang="pl-PL" altLang="pl-P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200" b="0" i="0" u="none" strike="noStrike" cap="none" normalizeH="0" baseline="0" dirty="0">
              <a:ln>
                <a:noFill/>
              </a:ln>
              <a:solidFill>
                <a:srgbClr val="201F1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200" b="0" i="0" u="none" strike="noStrike" cap="none" normalizeH="0" baseline="0" dirty="0">
              <a:ln>
                <a:noFill/>
              </a:ln>
              <a:solidFill>
                <a:srgbClr val="201F1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Podsumowując, na podstawie narysowanego schematu oraz złożonego sześcianu z brakującym symbolem,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wybierz odpowiedź (A lub B), która zawiera właściwy symbol na prawej ściance.</a:t>
            </a:r>
            <a:endParaRPr kumimoji="0" lang="pl-PL" altLang="pl-P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Przyciśnij SPACJĘ by przejść do zadania.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865FECF-66A0-471D-EF4B-B0F1B5B39801}"/>
              </a:ext>
            </a:extLst>
          </p:cNvPr>
          <p:cNvSpPr txBox="1"/>
          <p:nvPr/>
        </p:nvSpPr>
        <p:spPr>
          <a:xfrm>
            <a:off x="468750" y="3638447"/>
            <a:ext cx="8234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Będziesz mieć do wyboru dwie odpowiedzi, A i B. </a:t>
            </a:r>
            <a:endParaRPr kumimoji="0" lang="pl-PL" altLang="pl-P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Pomyśl, który sześcian poniżej (A czy B) odpowiada schematowi i poprawnie uzupełnia brakujący symbol na prawej ściance?</a:t>
            </a:r>
            <a:endParaRPr kumimoji="0" lang="pl-PL" altLang="pl-P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279920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155</Words>
  <Application>Microsoft Office PowerPoint</Application>
  <PresentationFormat>Panoramiczny</PresentationFormat>
  <Paragraphs>14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Jan Jastrzębski</dc:creator>
  <cp:lastModifiedBy>Jan Jastrzębski</cp:lastModifiedBy>
  <cp:revision>1</cp:revision>
  <dcterms:created xsi:type="dcterms:W3CDTF">2022-12-02T13:42:19Z</dcterms:created>
  <dcterms:modified xsi:type="dcterms:W3CDTF">2022-12-02T13:46:51Z</dcterms:modified>
</cp:coreProperties>
</file>