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02FD50-840E-6F20-6C08-24E56A307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962C4AA-E116-4844-851F-1139D51D1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0E6D73-34C4-B22B-FC58-CB45CD48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4440AD-E3F9-3C34-591A-7D384BD8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8F6DF5-450D-8825-2569-20CB7F4F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70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374D3F-35C1-DB9C-EB88-EF627444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D28410C-1799-D2E2-2036-F3B750350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421061-6F4F-9FA4-BC41-6D9132B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4B305B-AACB-2E41-DFCF-E8CE036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39FC63-FEA8-D57C-39F3-94AE6FE2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32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0F71B5E-6C3F-0D49-6ED2-A25577126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6701A9-51CF-A4FF-DB15-3207F9C22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7515A9-10E7-3EF4-FF1F-AFF616ED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816DD5-161E-8F6F-4374-F5C27749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6F85B9-671E-638B-6672-66A49A72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40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49570-BEC4-A145-644B-83FCE61C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B42C20-30E2-986D-4ED3-D4EDE1DC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D1D963-7202-5D11-6B25-431ECD2B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E3A91F-3017-05C3-B0B9-B4A6C85D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65CF07-E692-F156-9119-7ED8BE7F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87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62FE00-D4E3-915E-75B2-239E1D6A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DB70A5-2008-E69F-2ED2-78F7E563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3846D-C7AF-0A3E-7C82-79EBEB56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0296BF-6D03-7E11-7B4F-6A61BA55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B3C688-C14C-964E-7F5B-FD5824A9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07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93782-59F8-84F4-58AA-19B3F13B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A8B320-C644-8038-387D-AB0C6C090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088518-5709-27EE-9E2A-A87E499B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68F473-9D5B-D5A6-9AFB-349CBA91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A2C4C4F-7A85-83E3-BA2B-CD3633B2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65ED1B-3761-39AF-E218-029E049C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D60FC4-C307-5B3A-EEE6-FBA21148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7BE471-2538-529D-DF5B-CE2DA6A0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4066E5-F5A2-A34C-8E46-6EFDE9C2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DAE6F30-D92B-019F-58F0-16BA5B3B2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578D1D6-9CFE-41D0-735E-EBE233305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64FB8D5-88D8-1CB8-7831-61D5B356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2F6F37C-1E99-5B11-550B-BBBFE40B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942C21A-40FE-4A8E-31E3-7BF004EE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04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CD247C-78CC-EC47-1573-77ACE3C8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B06DA9-DD0E-2EAA-07EC-0108A705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41A1729-57A8-1369-B1B1-8B1184C1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6EAF4C3-1BD2-B470-35FF-7F4F40B1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79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D6CBB5A-A579-36B7-20D1-68E0F19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F64816A-791E-CF19-2923-861DF30E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5D72032-31AF-314E-5C2F-43ED9087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236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A6F6FE-0ECA-D5AB-8315-4A6864F6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DD9B10-DD2C-85E3-4FA6-02812A9D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AF5D4E7-F07F-EBD1-0AE2-A3E83B44D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FCB67E-AA17-D800-0EAF-D9173CD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C5F5F9-9739-1D91-BC79-8C9483A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0257CA-1B49-12E1-FB1C-57540A30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600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615B04-CF2B-C96E-024F-7B3C4477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F41FC2D-5697-E88E-BD1D-A9B9654EC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B300C12-E366-5850-C409-78242ADBE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02834D-CBB0-2C10-AB05-2572872A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ED7860-6D40-BCE5-AEDF-84D46A7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1F77601-D969-C0A2-40E8-56F6DB6A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75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4CBC328-6DFE-6659-0273-92736EFD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32031C-50FC-1A3C-A8B9-8F59EF95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074646-BB38-4761-E562-CA343A9C6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4F34-2023-469A-9EC4-5FCCCD5B9436}" type="datetimeFigureOut">
              <a:rPr lang="pl-PL" smtClean="0"/>
              <a:t>2023-01-25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BC11CF-1E9B-83EB-8CAE-D97E06E53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DD31E7-D696-18EA-680C-731235326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7AFC-A46B-4984-9792-64324C98F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43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A1442422-EE39-CFD8-DA9C-77B29A824B7C}"/>
              </a:ext>
            </a:extLst>
          </p:cNvPr>
          <p:cNvSpPr txBox="1"/>
          <p:nvPr/>
        </p:nvSpPr>
        <p:spPr>
          <a:xfrm>
            <a:off x="1653835" y="260262"/>
            <a:ext cx="7960683" cy="2412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 tym teście zadanie polega na odkryciu reguł, według których uporządkowane są poszczególne pary obrazków i uzupełnienie ich o brakujący obrazek. </a:t>
            </a:r>
            <a:endParaRPr lang="pl-PL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l-PL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pl-PL" sz="1600" b="0" i="0" u="none" strike="noStrike" baseline="0" dirty="0"/>
              <a:t>Pierwszy i drugi obrazek są zawsze w takiej samej relacji do siebie jak trzeci obrazek do jednej z</a:t>
            </a:r>
            <a:r>
              <a:rPr lang="pl-PL" sz="1600" dirty="0"/>
              <a:t> </a:t>
            </a:r>
            <a:r>
              <a:rPr lang="pl-PL" sz="1600" b="0" i="0" u="none" strike="noStrike" baseline="0" dirty="0"/>
              <a:t>odpowiedzi (A – D). </a:t>
            </a:r>
            <a:r>
              <a:rPr lang="pl-PL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 przykład: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l-PL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l-PL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l-PL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7885CE3-9771-D75F-D9E3-CD560071F83F}"/>
              </a:ext>
            </a:extLst>
          </p:cNvPr>
          <p:cNvSpPr txBox="1"/>
          <p:nvPr/>
        </p:nvSpPr>
        <p:spPr>
          <a:xfrm>
            <a:off x="1653835" y="4715762"/>
            <a:ext cx="7960683" cy="1747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tym przykładzie, duży półksiężyc </a:t>
            </a:r>
            <a:r>
              <a:rPr lang="pl-PL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pierwszym obrazku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zmienia się w dwa mniejsze półksiężyce w drugim. Stosując te same reguły, duży prostokąt w trzecim obrazku powinien zmienić się w dwa mniejsze prostokąty. Dlatego też jedynie odpowiedź A jest poprawna. </a:t>
            </a:r>
            <a:endParaRPr lang="pl-P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l-PL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rozwiązania będziesz miał 12 zadań.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Przyciśnij SPACJĘ by przejść do testu.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0353E9A-5A26-0AF0-D6B0-3EDFCFC8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08" y="2233620"/>
            <a:ext cx="5114925" cy="187642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B21BCB3E-D6F1-0B40-D85F-D0AB2A9AAF12}"/>
              </a:ext>
            </a:extLst>
          </p:cNvPr>
          <p:cNvSpPr txBox="1"/>
          <p:nvPr/>
        </p:nvSpPr>
        <p:spPr>
          <a:xfrm>
            <a:off x="3356043" y="3366215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?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A5AE6B9-A5D7-716E-67B9-AAEEC5F65872}"/>
              </a:ext>
            </a:extLst>
          </p:cNvPr>
          <p:cNvSpPr txBox="1"/>
          <p:nvPr/>
        </p:nvSpPr>
        <p:spPr>
          <a:xfrm>
            <a:off x="2148037" y="1723865"/>
            <a:ext cx="858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Pierwszy </a:t>
            </a:r>
          </a:p>
          <a:p>
            <a:r>
              <a:rPr lang="pl-PL" sz="1400" dirty="0"/>
              <a:t>obrazek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6266FA7-D470-2467-3FC5-AD454F2CDA97}"/>
              </a:ext>
            </a:extLst>
          </p:cNvPr>
          <p:cNvSpPr txBox="1"/>
          <p:nvPr/>
        </p:nvSpPr>
        <p:spPr>
          <a:xfrm>
            <a:off x="3143070" y="1723865"/>
            <a:ext cx="757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Drugi </a:t>
            </a:r>
          </a:p>
          <a:p>
            <a:r>
              <a:rPr lang="pl-PL" sz="1400" dirty="0"/>
              <a:t>obrazek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1F9727-046A-95BF-E8A7-D30E2B35B024}"/>
              </a:ext>
            </a:extLst>
          </p:cNvPr>
          <p:cNvSpPr txBox="1"/>
          <p:nvPr/>
        </p:nvSpPr>
        <p:spPr>
          <a:xfrm>
            <a:off x="2198851" y="3983734"/>
            <a:ext cx="757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Trzeci</a:t>
            </a:r>
          </a:p>
          <a:p>
            <a:r>
              <a:rPr lang="pl-PL" sz="1400" dirty="0"/>
              <a:t>obrazek</a:t>
            </a:r>
          </a:p>
        </p:txBody>
      </p:sp>
    </p:spTree>
    <p:extLst>
      <p:ext uri="{BB962C8B-B14F-4D97-AF65-F5344CB8AC3E}">
        <p14:creationId xmlns:p14="http://schemas.microsoft.com/office/powerpoint/2010/main" val="38438964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</Words>
  <Application>Microsoft Office PowerPoint</Application>
  <PresentationFormat>Panoramiczny</PresentationFormat>
  <Paragraphs>14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4</cp:revision>
  <dcterms:created xsi:type="dcterms:W3CDTF">2023-01-25T13:16:16Z</dcterms:created>
  <dcterms:modified xsi:type="dcterms:W3CDTF">2023-01-25T13:32:37Z</dcterms:modified>
</cp:coreProperties>
</file>