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A0B565-CF66-B2F5-AF91-F7F02689E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0AE825D-6A34-7011-4F99-68EC02F02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947AB4B-CAA1-521A-F66F-EADEE0D2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BB3-BA88-47D5-9883-D37CBE3E28B5}" type="datetimeFigureOut">
              <a:rPr lang="pl-PL" smtClean="0"/>
              <a:t>2023-01-05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0CF342-478C-A499-53FE-73B834DD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3C0E4CB-0CD5-5373-9930-D1BEC0BA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815-C57F-46D5-9366-7F55951A17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39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5C5441-2A14-66CA-995C-F126B076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3AA88BF-2E53-30E2-A97D-442BDF50E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E6055D8-35FE-501A-06C5-ED30A5D3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BB3-BA88-47D5-9883-D37CBE3E28B5}" type="datetimeFigureOut">
              <a:rPr lang="pl-PL" smtClean="0"/>
              <a:t>2023-01-05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3ECA5E2-491C-BD50-3ECB-07379300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4BD0FA2-6AF9-9039-BF3D-AEF70C9B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815-C57F-46D5-9366-7F55951A17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247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21391F2-25E6-D833-0458-5E1E1F641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C3DB63E-0621-40B6-CA7E-4507937E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0BA32F-3504-038B-844F-0E6334AB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BB3-BA88-47D5-9883-D37CBE3E28B5}" type="datetimeFigureOut">
              <a:rPr lang="pl-PL" smtClean="0"/>
              <a:t>2023-01-05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3471487-A873-3A32-34F3-88B8CEF6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AA981C-B5B2-EA5C-686A-C2FD6109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815-C57F-46D5-9366-7F55951A17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95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EB7F24-6DC6-F534-B31B-AC2BB1F2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AC2E41-2462-D9B0-D554-F904F069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69DF11E-E648-5391-5D05-9BCEDE57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BB3-BA88-47D5-9883-D37CBE3E28B5}" type="datetimeFigureOut">
              <a:rPr lang="pl-PL" smtClean="0"/>
              <a:t>2023-01-05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6D35B4-441D-7658-4FAB-BAE9E826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BF28B52-9065-62B7-7682-FEBD5570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815-C57F-46D5-9366-7F55951A17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764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DD83C4-4713-C771-1E6B-82BD57B4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627B7A3-BBFB-A2D8-7E69-35C836C1F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47DAE2-BFA8-E313-F656-B7021170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BB3-BA88-47D5-9883-D37CBE3E28B5}" type="datetimeFigureOut">
              <a:rPr lang="pl-PL" smtClean="0"/>
              <a:t>2023-01-05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9158C6-B439-9779-D9A1-ED8C51C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6585B8F-3C63-A692-BA15-0EE3531F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815-C57F-46D5-9366-7F55951A17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369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3DEB1-2A71-7F2A-CD0F-E69BEC15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D03360-7F3D-5696-FA87-B0888D78E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D943E19-CC95-D8ED-6714-8817A512C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EB548DA-0197-63EE-DF87-48979F61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BB3-BA88-47D5-9883-D37CBE3E28B5}" type="datetimeFigureOut">
              <a:rPr lang="pl-PL" smtClean="0"/>
              <a:t>2023-01-05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3E50AB9-972A-1045-73CE-E8DB2D6A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14BAE60-B1B7-CE32-8215-E515DFC4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815-C57F-46D5-9366-7F55951A17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817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58DAE8-A59A-2CB6-E96B-D4A2C0F0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0F21412-7040-39FB-2666-61A2B0E74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07283BD-8B97-8647-69B0-7DA2F2A78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36B4B6E-B0D6-DFDF-8860-390EF5D7A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8830C7F-CA88-50F6-615C-972751D73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A252412-B3B2-AD5C-5F50-963ACA8A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BB3-BA88-47D5-9883-D37CBE3E28B5}" type="datetimeFigureOut">
              <a:rPr lang="pl-PL" smtClean="0"/>
              <a:t>2023-01-05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70098E5-5827-BA4B-B0A3-6B6C59B9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027E21D-2385-3351-DFA2-E5E365C4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815-C57F-46D5-9366-7F55951A17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90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94BED8-222E-CC32-507A-635B9B4F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B8EF8F5-F8EE-575F-7DD0-44E27C6B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BB3-BA88-47D5-9883-D37CBE3E28B5}" type="datetimeFigureOut">
              <a:rPr lang="pl-PL" smtClean="0"/>
              <a:t>2023-01-05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7487A39-9794-C983-A0F1-50F19A77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4E57181-7DC1-8739-4E3C-658616DE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815-C57F-46D5-9366-7F55951A17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032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80504E8-3193-2735-E8AF-223DD628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BB3-BA88-47D5-9883-D37CBE3E28B5}" type="datetimeFigureOut">
              <a:rPr lang="pl-PL" smtClean="0"/>
              <a:t>2023-01-05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E436FEE-7F95-870A-5E79-D79515F3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7BE7CDE-9E16-399D-252E-8EA163E6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815-C57F-46D5-9366-7F55951A17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892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703CC5-A03F-C2DA-5309-99920783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C516C2-A831-B78B-5D7E-F972C6DA2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1746CEC-41D9-1367-C1D6-F922E10E7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B4C8832-77BB-5E55-5EC3-4FF46287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BB3-BA88-47D5-9883-D37CBE3E28B5}" type="datetimeFigureOut">
              <a:rPr lang="pl-PL" smtClean="0"/>
              <a:t>2023-01-05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F3A53BF-E69A-7A3E-555A-6C382781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1C4D735-4920-F218-760F-7FD96705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815-C57F-46D5-9366-7F55951A17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693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99773C-4FD9-BE51-27DC-639B34D6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ED899E3-9E91-E7A4-9A95-998CEE190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03E68D9-2CF4-7A8F-17C5-B605A25ED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68101DA-D632-6390-48F7-47C706F0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BB3-BA88-47D5-9883-D37CBE3E28B5}" type="datetimeFigureOut">
              <a:rPr lang="pl-PL" smtClean="0"/>
              <a:t>2023-01-05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4425927-C229-A40E-B694-D4B30310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27E287C-D7AC-8250-323F-D5ED959E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815-C57F-46D5-9366-7F55951A17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296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2A1D3E6-8E2E-6087-16CE-506EBEFD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EF2C102-6CD2-4DC2-EED6-42611AA6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21F379-48B6-A98C-D147-3E33937FC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A5BB3-BA88-47D5-9883-D37CBE3E28B5}" type="datetimeFigureOut">
              <a:rPr lang="pl-PL" smtClean="0"/>
              <a:t>2023-01-05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6F5B849-5D18-17CB-BB49-DAD30F4D1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4D1264-5408-C654-46EB-EF9ED4C51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BB815-C57F-46D5-9366-7F55951A17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082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EF9247BD-2DDF-DFE2-0572-6BEEB8BC5908}"/>
              </a:ext>
            </a:extLst>
          </p:cNvPr>
          <p:cNvSpPr txBox="1"/>
          <p:nvPr/>
        </p:nvSpPr>
        <p:spPr>
          <a:xfrm>
            <a:off x="452761" y="318604"/>
            <a:ext cx="1138117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W tym zadaniu Twoim celem jest wybrać jedyną odpowiedź,</a:t>
            </a:r>
          </a:p>
          <a:p>
            <a:r>
              <a:rPr lang="pl-PL" sz="1600" dirty="0"/>
              <a:t>która jest zgodna z przedstawionymi informacjami na temat czterech osób:</a:t>
            </a:r>
          </a:p>
          <a:p>
            <a:endParaRPr lang="pl-PL" sz="1600" dirty="0"/>
          </a:p>
          <a:p>
            <a:r>
              <a:rPr lang="pl-PL" sz="1600" b="1" dirty="0"/>
              <a:t>Przykład 1:</a:t>
            </a:r>
            <a:endParaRPr lang="pl-PL" b="1" dirty="0"/>
          </a:p>
          <a:p>
            <a:pPr lvl="4"/>
            <a:r>
              <a:rPr lang="pl-PL" dirty="0"/>
              <a:t>	             </a:t>
            </a:r>
            <a:r>
              <a:rPr lang="pl-PL" sz="1600" b="1" dirty="0"/>
              <a:t>Informacje o czterech osobach:	</a:t>
            </a:r>
          </a:p>
          <a:p>
            <a:pPr lvl="4"/>
            <a:endParaRPr lang="pl-PL" sz="1600" b="1" dirty="0"/>
          </a:p>
          <a:p>
            <a:pPr lvl="4"/>
            <a:r>
              <a:rPr lang="pl-PL" sz="1600" dirty="0"/>
              <a:t>		Olek szybszy niż Jacek</a:t>
            </a:r>
          </a:p>
          <a:p>
            <a:pPr lvl="4"/>
            <a:r>
              <a:rPr lang="pl-PL" sz="1600" dirty="0"/>
              <a:t>		Olek wolniejszy niż Bronek</a:t>
            </a:r>
          </a:p>
          <a:p>
            <a:pPr lvl="4"/>
            <a:r>
              <a:rPr lang="pl-PL" sz="1600" dirty="0"/>
              <a:t>		Darek wolniejszy niż Jacek</a:t>
            </a:r>
          </a:p>
          <a:p>
            <a:r>
              <a:rPr lang="pl-PL" sz="1600" b="1" dirty="0"/>
              <a:t> 				</a:t>
            </a:r>
          </a:p>
          <a:p>
            <a:r>
              <a:rPr lang="pl-PL" sz="1600" b="1" dirty="0"/>
              <a:t>			               Cztery odpowiedzi do wyboru: </a:t>
            </a:r>
          </a:p>
          <a:p>
            <a:endParaRPr lang="pl-PL" sz="1600" dirty="0"/>
          </a:p>
          <a:p>
            <a:r>
              <a:rPr lang="pl-PL" sz="1600" dirty="0"/>
              <a:t>        Darek szybszy niż Olek          Darek szybszy niż Bronek         </a:t>
            </a:r>
            <a:r>
              <a:rPr lang="pl-PL" sz="1600" dirty="0" err="1"/>
              <a:t>Bronek</a:t>
            </a:r>
            <a:r>
              <a:rPr lang="pl-PL" sz="1600" dirty="0"/>
              <a:t> wolniejszy niż Jacek        Bronek szybszy niż Darek</a:t>
            </a:r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8037989-D98D-9EA7-FFEF-8E998E8B8045}"/>
              </a:ext>
            </a:extLst>
          </p:cNvPr>
          <p:cNvSpPr txBox="1"/>
          <p:nvPr/>
        </p:nvSpPr>
        <p:spPr>
          <a:xfrm>
            <a:off x="581828" y="4261418"/>
            <a:ext cx="1102834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Na podstawie informacji możemy ustalić kolejność czterech osób od najszybszej do najwolniejszej. Postaraj się to zrobić.</a:t>
            </a:r>
          </a:p>
          <a:p>
            <a:endParaRPr lang="pl-PL" sz="1600" dirty="0"/>
          </a:p>
          <a:p>
            <a:r>
              <a:rPr lang="pl-PL" sz="1600" dirty="0"/>
              <a:t>Przykładowo, możemy ustalić, że Bronek jest najszybszy ponieważ dowiadujemy się, że jest szybszy niż Olek, że Olek jest z kolei szybszy niż Jacek, wreszcie, że Jacek jest szybszy od Darka. W tym przykładzie kolejność jest zatem taka: Bronek, Olek, Jacek, Darek. </a:t>
            </a:r>
          </a:p>
          <a:p>
            <a:endParaRPr lang="pl-PL" sz="1600" dirty="0"/>
          </a:p>
          <a:p>
            <a:r>
              <a:rPr lang="pl-PL" sz="1600" dirty="0"/>
              <a:t>Jedyna zatem odpowiedź zgodna z ustaloną kolejnością to: „Bronek szybszy niż Darek”</a:t>
            </a:r>
          </a:p>
          <a:p>
            <a:endParaRPr lang="pl-PL" dirty="0"/>
          </a:p>
          <a:p>
            <a:endParaRPr lang="pl-PL" dirty="0"/>
          </a:p>
          <a:p>
            <a:r>
              <a:rPr lang="pl-PL" sz="1600" dirty="0"/>
              <a:t>				Przyciśnij SPACJĘ by przejść dalej</a:t>
            </a:r>
          </a:p>
        </p:txBody>
      </p:sp>
    </p:spTree>
    <p:extLst>
      <p:ext uri="{BB962C8B-B14F-4D97-AF65-F5344CB8AC3E}">
        <p14:creationId xmlns:p14="http://schemas.microsoft.com/office/powerpoint/2010/main" val="336397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EF9247BD-2DDF-DFE2-0572-6BEEB8BC5908}"/>
              </a:ext>
            </a:extLst>
          </p:cNvPr>
          <p:cNvSpPr txBox="1"/>
          <p:nvPr/>
        </p:nvSpPr>
        <p:spPr>
          <a:xfrm>
            <a:off x="452761" y="318604"/>
            <a:ext cx="1138117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/>
              <a:t>Przykład 2:</a:t>
            </a:r>
            <a:endParaRPr lang="pl-PL" b="1" dirty="0"/>
          </a:p>
          <a:p>
            <a:pPr lvl="4"/>
            <a:r>
              <a:rPr lang="pl-PL" dirty="0"/>
              <a:t>	</a:t>
            </a:r>
            <a:endParaRPr lang="pl-PL" sz="1600" b="1" dirty="0"/>
          </a:p>
          <a:p>
            <a:pPr lvl="4"/>
            <a:r>
              <a:rPr lang="pl-PL" sz="1600" dirty="0"/>
              <a:t>		Klara młodsza niż Fela</a:t>
            </a:r>
          </a:p>
          <a:p>
            <a:pPr lvl="4"/>
            <a:r>
              <a:rPr lang="pl-PL" sz="1600" dirty="0"/>
              <a:t>		Klara starsza niż Daria</a:t>
            </a:r>
          </a:p>
          <a:p>
            <a:pPr lvl="4"/>
            <a:r>
              <a:rPr lang="pl-PL" sz="1600" dirty="0"/>
              <a:t>		Daria starsza niż Olga</a:t>
            </a:r>
            <a:r>
              <a:rPr lang="pl-PL" sz="1600" b="1" dirty="0"/>
              <a:t> 				</a:t>
            </a:r>
          </a:p>
          <a:p>
            <a:r>
              <a:rPr lang="pl-PL" sz="1600" b="1" dirty="0"/>
              <a:t>			</a:t>
            </a:r>
          </a:p>
          <a:p>
            <a:endParaRPr lang="pl-PL" sz="1600" dirty="0"/>
          </a:p>
          <a:p>
            <a:r>
              <a:rPr lang="pl-PL" sz="1600" dirty="0"/>
              <a:t>        Daria młodsza niż Fela         </a:t>
            </a:r>
            <a:r>
              <a:rPr lang="pl-PL" sz="1600" dirty="0" err="1"/>
              <a:t>Fela</a:t>
            </a:r>
            <a:r>
              <a:rPr lang="pl-PL" sz="1600" dirty="0"/>
              <a:t> młodsza niż Daria         Olga starsza niż Fela         </a:t>
            </a:r>
            <a:r>
              <a:rPr lang="pl-PL" sz="1600" dirty="0" err="1"/>
              <a:t>Fela</a:t>
            </a:r>
            <a:r>
              <a:rPr lang="pl-PL" sz="1600" dirty="0"/>
              <a:t> młodsza niż Olga</a:t>
            </a:r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8037989-D98D-9EA7-FFEF-8E998E8B8045}"/>
              </a:ext>
            </a:extLst>
          </p:cNvPr>
          <p:cNvSpPr txBox="1"/>
          <p:nvPr/>
        </p:nvSpPr>
        <p:spPr>
          <a:xfrm>
            <a:off x="0" y="3189303"/>
            <a:ext cx="1102834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				</a:t>
            </a:r>
          </a:p>
          <a:p>
            <a:endParaRPr lang="pl-PL" sz="1600" dirty="0"/>
          </a:p>
          <a:p>
            <a:endParaRPr lang="pl-PL" sz="1600" dirty="0"/>
          </a:p>
          <a:p>
            <a:pPr algn="ctr"/>
            <a:r>
              <a:rPr lang="pl-PL" sz="1600" dirty="0"/>
              <a:t>Postaraj się teraz znaleźć poprawną odpowiedź.</a:t>
            </a:r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r>
              <a:rPr lang="pl-PL" sz="1600" dirty="0"/>
              <a:t>				</a:t>
            </a:r>
          </a:p>
          <a:p>
            <a:pPr algn="ctr"/>
            <a:r>
              <a:rPr lang="pl-PL" sz="1600" dirty="0"/>
              <a:t>  Przyciśnij SPACJĘ by zobaczyć poprawną odpowiedź</a:t>
            </a:r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03918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EF9247BD-2DDF-DFE2-0572-6BEEB8BC5908}"/>
              </a:ext>
            </a:extLst>
          </p:cNvPr>
          <p:cNvSpPr txBox="1"/>
          <p:nvPr/>
        </p:nvSpPr>
        <p:spPr>
          <a:xfrm>
            <a:off x="452761" y="318604"/>
            <a:ext cx="113811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/>
              <a:t>Przykład 2:</a:t>
            </a:r>
            <a:endParaRPr lang="pl-PL" b="1" dirty="0"/>
          </a:p>
          <a:p>
            <a:pPr lvl="4"/>
            <a:r>
              <a:rPr lang="pl-PL" dirty="0"/>
              <a:t>	</a:t>
            </a:r>
            <a:endParaRPr lang="pl-PL" sz="1600" b="1" dirty="0"/>
          </a:p>
          <a:p>
            <a:pPr lvl="4"/>
            <a:r>
              <a:rPr lang="pl-PL" sz="1600" dirty="0"/>
              <a:t>		Klara młodsza niż Fela</a:t>
            </a:r>
          </a:p>
          <a:p>
            <a:pPr lvl="4"/>
            <a:r>
              <a:rPr lang="pl-PL" sz="1600" dirty="0"/>
              <a:t>		Klara starsza niż Daria</a:t>
            </a:r>
          </a:p>
          <a:p>
            <a:pPr lvl="4"/>
            <a:r>
              <a:rPr lang="pl-PL" sz="1600" dirty="0"/>
              <a:t>		Daria starsza niż Olga</a:t>
            </a:r>
            <a:r>
              <a:rPr lang="pl-PL" sz="1600" b="1" dirty="0"/>
              <a:t> 				</a:t>
            </a:r>
          </a:p>
          <a:p>
            <a:r>
              <a:rPr lang="pl-PL" sz="1600" b="1" dirty="0"/>
              <a:t>			</a:t>
            </a:r>
          </a:p>
          <a:p>
            <a:endParaRPr lang="pl-PL" sz="1600" dirty="0"/>
          </a:p>
          <a:p>
            <a:r>
              <a:rPr lang="pl-PL" sz="1600" dirty="0"/>
              <a:t>        Daria młodsza niż Fela         </a:t>
            </a:r>
            <a:r>
              <a:rPr lang="pl-PL" sz="1600" dirty="0" err="1"/>
              <a:t>Fela</a:t>
            </a:r>
            <a:r>
              <a:rPr lang="pl-PL" sz="1600" dirty="0"/>
              <a:t> młodsza niż Daria         Olga starsza niż Fela         </a:t>
            </a:r>
            <a:r>
              <a:rPr lang="pl-PL" sz="1600" dirty="0" err="1"/>
              <a:t>Fela</a:t>
            </a:r>
            <a:r>
              <a:rPr lang="pl-PL" sz="1600" dirty="0"/>
              <a:t> młodsza niż Olga</a:t>
            </a:r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8037989-D98D-9EA7-FFEF-8E998E8B8045}"/>
              </a:ext>
            </a:extLst>
          </p:cNvPr>
          <p:cNvSpPr txBox="1"/>
          <p:nvPr/>
        </p:nvSpPr>
        <p:spPr>
          <a:xfrm>
            <a:off x="275208" y="2967361"/>
            <a:ext cx="1102834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pl-PL" sz="1600" dirty="0"/>
              <a:t>	   Poprawna odpowiedź to: „Daria młodsza niż Fela”</a:t>
            </a:r>
          </a:p>
          <a:p>
            <a:pPr lvl="4"/>
            <a:r>
              <a:rPr lang="pl-PL" sz="1600" dirty="0"/>
              <a:t>Fela jest bowiem najstarsza, a Daria jest trzecia w kolejności od najstarszej do najmłodszej.</a:t>
            </a:r>
          </a:p>
          <a:p>
            <a:pPr lvl="4"/>
            <a:r>
              <a:rPr lang="pl-PL" sz="1600" dirty="0"/>
              <a:t>		</a:t>
            </a:r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pPr algn="ctr"/>
            <a:r>
              <a:rPr lang="pl-PL" b="1" dirty="0"/>
              <a:t>Odpowiedzi w zadaniu będziesz udzielał klawiszami klawiatury: Z, X, N, M. </a:t>
            </a:r>
          </a:p>
          <a:p>
            <a:pPr algn="ctr"/>
            <a:r>
              <a:rPr lang="pl-PL" b="1" dirty="0"/>
              <a:t>Kolejne klawisze odpowiadają kolejnym odpowiedziom.</a:t>
            </a:r>
          </a:p>
          <a:p>
            <a:pPr algn="ctr"/>
            <a:r>
              <a:rPr lang="pl-PL" b="1" dirty="0"/>
              <a:t>Połóż teraz palce lewej dłoni na Z, X, a prawej dłoni na N, M.</a:t>
            </a:r>
          </a:p>
          <a:p>
            <a:pPr algn="ctr"/>
            <a:r>
              <a:rPr lang="pl-PL" b="1" dirty="0"/>
              <a:t>Na odpowiedź masz 1 minutę.</a:t>
            </a:r>
          </a:p>
          <a:p>
            <a:pPr algn="ctr"/>
            <a:endParaRPr lang="pl-PL" b="1" dirty="0"/>
          </a:p>
          <a:p>
            <a:pPr algn="ctr"/>
            <a:r>
              <a:rPr lang="pl-PL" b="1" dirty="0"/>
              <a:t>Przyciśnij SPACJĘ by przejść do TRENINGU zadania</a:t>
            </a:r>
          </a:p>
        </p:txBody>
      </p:sp>
    </p:spTree>
    <p:extLst>
      <p:ext uri="{BB962C8B-B14F-4D97-AF65-F5344CB8AC3E}">
        <p14:creationId xmlns:p14="http://schemas.microsoft.com/office/powerpoint/2010/main" val="44851750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373</Words>
  <Application>Microsoft Office PowerPoint</Application>
  <PresentationFormat>Panoramiczny</PresentationFormat>
  <Paragraphs>79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Jastrzębski</dc:creator>
  <cp:lastModifiedBy>Jan Jastrzębski</cp:lastModifiedBy>
  <cp:revision>22</cp:revision>
  <dcterms:created xsi:type="dcterms:W3CDTF">2023-01-05T11:10:24Z</dcterms:created>
  <dcterms:modified xsi:type="dcterms:W3CDTF">2023-01-05T13:36:53Z</dcterms:modified>
</cp:coreProperties>
</file>