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25.07.2012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</a:t>
            </a:r>
            <a:r>
              <a:rPr lang="de-DE" dirty="0" smtClean="0"/>
              <a:t>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</a:t>
            </a:r>
            <a:r>
              <a:rPr lang="de-DE" dirty="0" smtClean="0"/>
              <a:t>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</a:t>
            </a:r>
            <a:r>
              <a:rPr lang="de-DE" b="1" dirty="0" smtClean="0">
                <a:solidFill>
                  <a:schemeClr val="accent2"/>
                </a:solidFill>
              </a:rPr>
              <a:t>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213" idx="1"/>
            <a:endCxn id="46" idx="3"/>
          </p:cNvCxnSpPr>
          <p:nvPr/>
        </p:nvCxnSpPr>
        <p:spPr>
          <a:xfrm rot="10800000" flipV="1">
            <a:off x="6643702" y="2081301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243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39</cp:revision>
  <dcterms:created xsi:type="dcterms:W3CDTF">2012-03-19T08:01:07Z</dcterms:created>
  <dcterms:modified xsi:type="dcterms:W3CDTF">2012-07-25T11:47:58Z</dcterms:modified>
</cp:coreProperties>
</file>