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05.11.2012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5143504" y="71414"/>
            <a:ext cx="3929090" cy="457203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858016" y="2571744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857884" y="2928934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listOfQualitativeSpecies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858016" y="3643314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857884" y="4000504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7" name="Gerade Verbindung 16"/>
          <p:cNvCxnSpPr>
            <a:stCxn id="29" idx="3"/>
            <a:endCxn id="7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Gerade Verbindung 17"/>
          <p:cNvCxnSpPr>
            <a:stCxn id="28" idx="3"/>
            <a:endCxn id="8" idx="3"/>
          </p:cNvCxnSpPr>
          <p:nvPr/>
        </p:nvCxnSpPr>
        <p:spPr>
          <a:xfrm rot="5400000">
            <a:off x="7728227" y="1830432"/>
            <a:ext cx="1121266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Gerade Verbindung 18"/>
          <p:cNvCxnSpPr>
            <a:stCxn id="29" idx="3"/>
            <a:endCxn id="9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Gerade Verbindung 19"/>
          <p:cNvCxnSpPr>
            <a:stCxn id="29" idx="3"/>
            <a:endCxn id="12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Gerade Verbindung 20"/>
          <p:cNvCxnSpPr>
            <a:stCxn id="28" idx="3"/>
            <a:endCxn id="15" idx="3"/>
          </p:cNvCxnSpPr>
          <p:nvPr/>
        </p:nvCxnSpPr>
        <p:spPr>
          <a:xfrm rot="5400000">
            <a:off x="7192442" y="2366217"/>
            <a:ext cx="2192836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Gerade Verbindung 21"/>
          <p:cNvCxnSpPr>
            <a:stCxn id="29" idx="3"/>
            <a:endCxn id="14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" name="Gerade Verbindung 22"/>
          <p:cNvCxnSpPr>
            <a:stCxn id="30" idx="1"/>
            <a:endCxn id="10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Gerade Verbindung 23"/>
          <p:cNvCxnSpPr>
            <a:stCxn id="32" idx="1"/>
            <a:endCxn id="11" idx="3"/>
          </p:cNvCxnSpPr>
          <p:nvPr/>
        </p:nvCxnSpPr>
        <p:spPr>
          <a:xfrm rot="10800000" flipV="1">
            <a:off x="6643702" y="2855687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Gerade Verbindung 24"/>
          <p:cNvCxnSpPr>
            <a:stCxn id="31" idx="1"/>
            <a:endCxn id="13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Gerade Verbindung 25"/>
          <p:cNvCxnSpPr>
            <a:stCxn id="33" idx="1"/>
            <a:endCxn id="16" idx="3"/>
          </p:cNvCxnSpPr>
          <p:nvPr/>
        </p:nvCxnSpPr>
        <p:spPr>
          <a:xfrm rot="10800000" flipV="1">
            <a:off x="6715140" y="3927257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feld 26"/>
          <p:cNvSpPr txBox="1"/>
          <p:nvPr/>
        </p:nvSpPr>
        <p:spPr>
          <a:xfrm>
            <a:off x="7429520" y="4214818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8" name="Gleichschenkliges Dreieck 27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9" name="Gleichschenkliges Dreieck 28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0" name="Raute 29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aute 30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aute 31"/>
          <p:cNvSpPr/>
          <p:nvPr/>
        </p:nvSpPr>
        <p:spPr>
          <a:xfrm>
            <a:off x="7358082" y="280168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aute 32"/>
          <p:cNvSpPr/>
          <p:nvPr/>
        </p:nvSpPr>
        <p:spPr>
          <a:xfrm>
            <a:off x="7358082" y="387325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cxnSp>
        <p:nvCxnSpPr>
          <p:cNvPr id="53" name="Gerade Verbindung 52"/>
          <p:cNvCxnSpPr>
            <a:stCxn id="97" idx="3"/>
            <a:endCxn id="37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Gerade Verbindung 53"/>
          <p:cNvCxnSpPr>
            <a:stCxn id="101" idx="3"/>
            <a:endCxn id="38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Gerade Verbindung 54"/>
          <p:cNvCxnSpPr>
            <a:stCxn id="105" idx="3"/>
            <a:endCxn id="45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39" idx="1"/>
            <a:endCxn id="109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Gerade Verbindung 56"/>
          <p:cNvCxnSpPr>
            <a:stCxn id="40" idx="1"/>
            <a:endCxn id="109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Gerade Verbindung 57"/>
          <p:cNvCxnSpPr>
            <a:stCxn id="41" idx="1"/>
            <a:endCxn id="109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Gerade Verbindung 58"/>
          <p:cNvCxnSpPr>
            <a:stCxn id="42" idx="1"/>
            <a:endCxn id="109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3" idx="1"/>
            <a:endCxn id="109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Gerade Verbindung 60"/>
          <p:cNvCxnSpPr>
            <a:stCxn id="99" idx="3"/>
            <a:endCxn id="47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99" idx="3"/>
            <a:endCxn id="4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Gerade Verbindung 62"/>
          <p:cNvCxnSpPr>
            <a:stCxn id="108" idx="3"/>
            <a:endCxn id="5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08" idx="3"/>
            <a:endCxn id="5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Gerade Verbindung 64"/>
          <p:cNvCxnSpPr>
            <a:stCxn id="50" idx="2"/>
            <a:endCxn id="106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07" idx="3"/>
            <a:endCxn id="5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Abgerundetes Rechteck 66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68" name="Abgerundetes Rechteck 67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69" name="Gerade Verbindung 68"/>
          <p:cNvCxnSpPr>
            <a:stCxn id="105" idx="3"/>
            <a:endCxn id="68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105" idx="3"/>
            <a:endCxn id="67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1" name="Abgerundetes Rechteck 70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72" name="Gerade Verbindung 71"/>
          <p:cNvCxnSpPr>
            <a:stCxn id="105" idx="3"/>
            <a:endCxn id="71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3" name="Abgerundetes Rechteck 72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74" name="Gerade Verbindung 73"/>
          <p:cNvCxnSpPr>
            <a:stCxn id="108" idx="3"/>
            <a:endCxn id="73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5" name="Abgerundetes Rechteck 74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76" name="Gerade Verbindung 75"/>
          <p:cNvCxnSpPr>
            <a:stCxn id="99" idx="3"/>
            <a:endCxn id="75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7" name="Abgerundetes Rechteck 76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78" name="Abgerundetes Rechteck 77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79" name="Gerade Verbindung 78"/>
          <p:cNvCxnSpPr>
            <a:stCxn id="77" idx="1"/>
            <a:endCxn id="109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Gerade Verbindung 79"/>
          <p:cNvCxnSpPr>
            <a:stCxn id="78" idx="1"/>
            <a:endCxn id="109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1" name="Textfeld 80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85" name="Textfeld 84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86" name="Textfeld 85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87" name="Abgerundetes Rechteck 86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88" name="Abgerundetes Rechteck 87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89" name="Textfeld 88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90" name="Textfeld 89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92" name="Gleichschenkliges Dreieck 9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9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 Verbindung 93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aute 94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97" name="Gleichschenkliges Dreieck 9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98" name="Gerade Verbindung 97"/>
          <p:cNvCxnSpPr>
            <a:endCxn id="36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leichschenkliges Dreieck 98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00" name="Gerade Verbindung 99"/>
          <p:cNvCxnSpPr>
            <a:stCxn id="99" idx="3"/>
            <a:endCxn id="4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leichschenkliges Dreieck 100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02" name="Gerade Verbindung 101"/>
          <p:cNvCxnSpPr>
            <a:stCxn id="103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Gleichschenkliges Dreieck 102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04" name="Gerade Verbindung 103"/>
          <p:cNvCxnSpPr>
            <a:stCxn id="105" idx="3"/>
            <a:endCxn id="46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5" name="Gleichschenkliges Dreieck 104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06" name="Gleichschenkliges Dreieck 105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07" name="Gleichschenkliges Dreieck 106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08" name="Gleichschenkliges Dreieck 107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09" name="Gleichschenkliges Dreieck 108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11" name="Gerade Verbindung 110"/>
          <p:cNvCxnSpPr>
            <a:stCxn id="110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Bildschirmpräsentation (4:3)</PresentationFormat>
  <Paragraphs>290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44</cp:revision>
  <dcterms:created xsi:type="dcterms:W3CDTF">2012-03-19T08:01:07Z</dcterms:created>
  <dcterms:modified xsi:type="dcterms:W3CDTF">2012-11-05T15:42:27Z</dcterms:modified>
</cp:coreProperties>
</file>