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1"/>
    <a:srgbClr val="FBF3F3"/>
    <a:srgbClr val="F7FAFF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 varScale="1">
        <p:scale>
          <a:sx n="122" d="100"/>
          <a:sy n="122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30.03.2012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30.03.2012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30.03.2012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30.03.2012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30.03.2012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30.03.2012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30.03.2012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30.03.2012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30.03.2012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30.03.2012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30.03.2012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30.03.2012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28586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285860"/>
            <a:ext cx="107157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1857364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1000108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28586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571612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857364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2143116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282" y="2500306"/>
            <a:ext cx="142876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357290" y="3214686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357290" y="4572008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214686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928934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071942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71876"/>
            <a:ext cx="1571636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72008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857760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643702" y="2214554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78605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929190" y="221455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214686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571876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07194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1073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0719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839365" y="2803917"/>
            <a:ext cx="607223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160704" y="3482578"/>
            <a:ext cx="1964545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42886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42886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42886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42886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42886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357422" y="3321843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357422" y="3036091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357422" y="3321843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357422" y="4679165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357422" y="4679165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571868" y="4000504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571868" y="3500438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876008" y="1553752"/>
            <a:ext cx="964413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590256" y="1839504"/>
            <a:ext cx="1535917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197347" y="2232413"/>
            <a:ext cx="2321735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1"/>
            <a:endCxn id="38" idx="3"/>
          </p:cNvCxnSpPr>
          <p:nvPr/>
        </p:nvCxnSpPr>
        <p:spPr>
          <a:xfrm rot="10800000">
            <a:off x="6286512" y="2321711"/>
            <a:ext cx="35719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893215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679033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00496" y="32144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00496" y="32144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00496" y="1107265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00496" y="1107265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00496" y="139301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00496" y="139301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00496" y="1393017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00496" y="1678769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00496" y="1964521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00496" y="1964521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429124" y="3036091"/>
            <a:ext cx="142876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429124" y="3321843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429124" y="4179099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429124" y="3321843"/>
            <a:ext cx="142876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521495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2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429124" y="4179099"/>
            <a:ext cx="1428760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429124" y="3321843"/>
            <a:ext cx="1428760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429124" y="3321843"/>
            <a:ext cx="1428760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429124" y="4179099"/>
            <a:ext cx="1428760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571612"/>
            <a:ext cx="78581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142844" y="2357430"/>
            <a:ext cx="1000132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42876" y="3357562"/>
            <a:ext cx="142872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572264" y="2357430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5286380" y="2643182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678769"/>
            <a:ext cx="50006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35732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267861" y="1982380"/>
            <a:ext cx="571504" cy="17859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357166" y="2857488"/>
            <a:ext cx="785818" cy="21433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60844" y="3268272"/>
            <a:ext cx="250033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46530" y="3482586"/>
            <a:ext cx="678661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679554" y="1464455"/>
            <a:ext cx="1321603" cy="67866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2"/>
            <a:endCxn id="38" idx="3"/>
          </p:cNvCxnSpPr>
          <p:nvPr/>
        </p:nvCxnSpPr>
        <p:spPr>
          <a:xfrm rot="5400000">
            <a:off x="6875876" y="2339570"/>
            <a:ext cx="178595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634581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3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696497" y="3732619"/>
            <a:ext cx="2321735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53621" y="3875495"/>
            <a:ext cx="2607487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39373" y="3589743"/>
            <a:ext cx="2035983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bgerundetes Rechteck 80"/>
          <p:cNvSpPr/>
          <p:nvPr/>
        </p:nvSpPr>
        <p:spPr>
          <a:xfrm>
            <a:off x="4786314" y="71414"/>
            <a:ext cx="4286280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Abgerundetes Rechteck 79"/>
          <p:cNvSpPr/>
          <p:nvPr/>
        </p:nvSpPr>
        <p:spPr>
          <a:xfrm>
            <a:off x="71438" y="71438"/>
            <a:ext cx="4500562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76" y="1285860"/>
            <a:ext cx="78581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428760" y="1285860"/>
            <a:ext cx="107157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928958" y="21429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85752" y="1857364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928958" y="1000108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928958" y="128586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928958" y="1571612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928958" y="1857364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928958" y="2143116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85752" y="2500306"/>
            <a:ext cx="142876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428760" y="3000373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428760" y="4357695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928958" y="3000373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928958" y="2714621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928958" y="3857629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928958" y="3357563"/>
            <a:ext cx="1571636" cy="357190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928958" y="4357695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928958" y="4643446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571745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000373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357563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3857629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9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9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8220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7866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017991" y="2696761"/>
            <a:ext cx="392910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339330" y="3375422"/>
            <a:ext cx="1750232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33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50033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50033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50033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33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428892" y="3107530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428892" y="2821778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428892" y="3107530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428892" y="4464852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428892" y="4464852"/>
            <a:ext cx="500066" cy="28575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643338" y="3786191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643338" y="3286125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697412" y="1732348"/>
            <a:ext cx="1321604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304503" y="2125257"/>
            <a:ext cx="2107422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678902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464720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71966" y="32144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71966" y="32144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71966" y="1107265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71966" y="1107265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71966" y="139301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71966" y="139301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71966" y="1393017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71966" y="1678769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71966" y="1964521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71966" y="1964521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500594" y="2821778"/>
            <a:ext cx="13572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500594" y="3107530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500594" y="3964786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500594" y="3107530"/>
            <a:ext cx="135729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500594" y="3964786"/>
            <a:ext cx="1357290" cy="5000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500594" y="3107530"/>
            <a:ext cx="1357290" cy="13573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500594" y="3107530"/>
            <a:ext cx="1357290" cy="16430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500594" y="3964786"/>
            <a:ext cx="1357290" cy="7858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214282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2"/>
                </a:solidFill>
              </a:rPr>
              <a:t>BioPax</a:t>
            </a:r>
            <a:r>
              <a:rPr lang="de-DE" b="1" dirty="0" smtClean="0">
                <a:solidFill>
                  <a:schemeClr val="accent2"/>
                </a:solidFill>
              </a:rPr>
              <a:t> Level 2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7429520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90" name="Textfeld 89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857784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" idx="2"/>
            <a:endCxn id="7" idx="0"/>
          </p:cNvCxnSpPr>
          <p:nvPr/>
        </p:nvCxnSpPr>
        <p:spPr>
          <a:xfrm rot="16200000" flipH="1">
            <a:off x="339298" y="1982380"/>
            <a:ext cx="571504" cy="17859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r>
              <a:rPr lang="de-DE" b="1" dirty="0" smtClean="0">
                <a:solidFill>
                  <a:schemeClr val="accent1"/>
                </a:solidFill>
              </a:rPr>
              <a:t> Level 3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  <p:cxnSp>
        <p:nvCxnSpPr>
          <p:cNvPr id="119" name="Gerade Verbindung 118"/>
          <p:cNvCxnSpPr/>
          <p:nvPr/>
        </p:nvCxnSpPr>
        <p:spPr>
          <a:xfrm>
            <a:off x="214282" y="857232"/>
            <a:ext cx="357190" cy="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642910" y="753887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Inheritance</a:t>
            </a:r>
            <a:endParaRPr lang="de-DE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" idx="2"/>
            <a:endCxn id="7" idx="0"/>
          </p:cNvCxnSpPr>
          <p:nvPr/>
        </p:nvCxnSpPr>
        <p:spPr>
          <a:xfrm rot="16200000" flipH="1">
            <a:off x="339298" y="1982380"/>
            <a:ext cx="571504" cy="17859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642918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785794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500042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67143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depends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cxnSp>
        <p:nvCxnSpPr>
          <p:cNvPr id="119" name="Gerade Verbindung 118"/>
          <p:cNvCxnSpPr/>
          <p:nvPr/>
        </p:nvCxnSpPr>
        <p:spPr>
          <a:xfrm>
            <a:off x="214282" y="1098000"/>
            <a:ext cx="288000" cy="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500034" y="968201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896439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930064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50156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35729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64305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92880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11740" y="3929066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357694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1030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81731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12447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31698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85776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514351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22502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858016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858016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6" name="Gerade Verbindung 55"/>
          <p:cNvCxnSpPr>
            <a:stCxn id="137" idx="3"/>
            <a:endCxn id="6" idx="1"/>
          </p:cNvCxnSpPr>
          <p:nvPr/>
        </p:nvCxnSpPr>
        <p:spPr>
          <a:xfrm flipV="1">
            <a:off x="1036662" y="250009"/>
            <a:ext cx="1820826" cy="17676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482275" y="2269494"/>
            <a:ext cx="270301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74" idx="3"/>
            <a:endCxn id="14" idx="1"/>
          </p:cNvCxnSpPr>
          <p:nvPr/>
        </p:nvCxnSpPr>
        <p:spPr>
          <a:xfrm rot="16200000" flipH="1">
            <a:off x="994307" y="3518790"/>
            <a:ext cx="345596" cy="6892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226" idx="3"/>
          </p:cNvCxnSpPr>
          <p:nvPr/>
        </p:nvCxnSpPr>
        <p:spPr>
          <a:xfrm rot="10800000" flipV="1">
            <a:off x="2608298" y="892950"/>
            <a:ext cx="249190" cy="1143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226" idx="3"/>
          </p:cNvCxnSpPr>
          <p:nvPr/>
        </p:nvCxnSpPr>
        <p:spPr>
          <a:xfrm rot="10800000" flipV="1">
            <a:off x="2608298" y="1178702"/>
            <a:ext cx="249190" cy="857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226" idx="3"/>
          </p:cNvCxnSpPr>
          <p:nvPr/>
        </p:nvCxnSpPr>
        <p:spPr>
          <a:xfrm rot="10800000" flipV="1">
            <a:off x="2608298" y="1464454"/>
            <a:ext cx="249190" cy="57159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226" idx="3"/>
          </p:cNvCxnSpPr>
          <p:nvPr/>
        </p:nvCxnSpPr>
        <p:spPr>
          <a:xfrm rot="10800000" flipV="1">
            <a:off x="2608298" y="1750206"/>
            <a:ext cx="249190" cy="28584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226" idx="3"/>
          </p:cNvCxnSpPr>
          <p:nvPr/>
        </p:nvCxnSpPr>
        <p:spPr>
          <a:xfrm rot="10800000" flipV="1">
            <a:off x="2608298" y="2035958"/>
            <a:ext cx="249190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53" idx="3"/>
            <a:endCxn id="16" idx="1"/>
          </p:cNvCxnSpPr>
          <p:nvPr/>
        </p:nvCxnSpPr>
        <p:spPr>
          <a:xfrm flipV="1">
            <a:off x="2571736" y="3210227"/>
            <a:ext cx="285752" cy="8791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53" idx="3"/>
            <a:endCxn id="28" idx="1"/>
          </p:cNvCxnSpPr>
          <p:nvPr/>
        </p:nvCxnSpPr>
        <p:spPr>
          <a:xfrm flipV="1">
            <a:off x="2571736" y="2924475"/>
            <a:ext cx="285752" cy="11649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92" idx="3"/>
            <a:endCxn id="31" idx="1"/>
          </p:cNvCxnSpPr>
          <p:nvPr/>
        </p:nvCxnSpPr>
        <p:spPr>
          <a:xfrm rot="16200000" flipH="1">
            <a:off x="2480344" y="4587773"/>
            <a:ext cx="282532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92" idx="3"/>
            <a:endCxn id="32" idx="1"/>
          </p:cNvCxnSpPr>
          <p:nvPr/>
        </p:nvCxnSpPr>
        <p:spPr>
          <a:xfrm rot="16200000" flipH="1">
            <a:off x="2337468" y="4730649"/>
            <a:ext cx="568284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187" idx="3"/>
          </p:cNvCxnSpPr>
          <p:nvPr/>
        </p:nvCxnSpPr>
        <p:spPr>
          <a:xfrm rot="5400000">
            <a:off x="3803454" y="3941034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90" idx="3"/>
            <a:endCxn id="30" idx="0"/>
          </p:cNvCxnSpPr>
          <p:nvPr/>
        </p:nvCxnSpPr>
        <p:spPr>
          <a:xfrm rot="16200000" flipH="1">
            <a:off x="3803453" y="3477531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198" idx="3"/>
            <a:endCxn id="34" idx="3"/>
          </p:cNvCxnSpPr>
          <p:nvPr/>
        </p:nvCxnSpPr>
        <p:spPr>
          <a:xfrm rot="10800000" flipV="1">
            <a:off x="8072462" y="1329529"/>
            <a:ext cx="162122" cy="134925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196" idx="3"/>
            <a:endCxn id="36" idx="3"/>
          </p:cNvCxnSpPr>
          <p:nvPr/>
        </p:nvCxnSpPr>
        <p:spPr>
          <a:xfrm rot="5400000">
            <a:off x="7335318" y="2223341"/>
            <a:ext cx="190708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198" idx="3"/>
            <a:endCxn id="37" idx="3"/>
          </p:cNvCxnSpPr>
          <p:nvPr/>
        </p:nvCxnSpPr>
        <p:spPr>
          <a:xfrm rot="10800000">
            <a:off x="6572264" y="321448"/>
            <a:ext cx="1662320" cy="10080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198" idx="3"/>
            <a:endCxn id="41" idx="3"/>
          </p:cNvCxnSpPr>
          <p:nvPr/>
        </p:nvCxnSpPr>
        <p:spPr>
          <a:xfrm rot="10800000">
            <a:off x="6572264" y="607200"/>
            <a:ext cx="1662320" cy="7223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196" idx="3"/>
            <a:endCxn id="50" idx="3"/>
          </p:cNvCxnSpPr>
          <p:nvPr/>
        </p:nvCxnSpPr>
        <p:spPr>
          <a:xfrm rot="5400000">
            <a:off x="6799533" y="2759126"/>
            <a:ext cx="297865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198" idx="3"/>
            <a:endCxn id="49" idx="3"/>
          </p:cNvCxnSpPr>
          <p:nvPr/>
        </p:nvCxnSpPr>
        <p:spPr>
          <a:xfrm rot="10800000" flipV="1">
            <a:off x="8072462" y="1329529"/>
            <a:ext cx="162122" cy="5635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211" idx="1"/>
            <a:endCxn id="39" idx="3"/>
          </p:cNvCxnSpPr>
          <p:nvPr/>
        </p:nvCxnSpPr>
        <p:spPr>
          <a:xfrm rot="10800000">
            <a:off x="6643702" y="1464456"/>
            <a:ext cx="158506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215" idx="1"/>
            <a:endCxn id="40" idx="3"/>
          </p:cNvCxnSpPr>
          <p:nvPr/>
        </p:nvCxnSpPr>
        <p:spPr>
          <a:xfrm rot="10800000" flipV="1">
            <a:off x="6643702" y="3641505"/>
            <a:ext cx="714380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213" idx="1"/>
            <a:endCxn id="46" idx="3"/>
          </p:cNvCxnSpPr>
          <p:nvPr/>
        </p:nvCxnSpPr>
        <p:spPr>
          <a:xfrm rot="10800000" flipV="1">
            <a:off x="6643702" y="2081301"/>
            <a:ext cx="500066" cy="975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216" idx="1"/>
            <a:endCxn id="51" idx="3"/>
          </p:cNvCxnSpPr>
          <p:nvPr/>
        </p:nvCxnSpPr>
        <p:spPr>
          <a:xfrm rot="10800000" flipV="1">
            <a:off x="6715140" y="4713075"/>
            <a:ext cx="642942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250009"/>
            <a:ext cx="814390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250009"/>
            <a:ext cx="814390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892951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892951"/>
            <a:ext cx="857256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1178703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1178703"/>
            <a:ext cx="857256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464455"/>
            <a:ext cx="857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464455"/>
            <a:ext cx="857256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750207"/>
            <a:ext cx="85725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2035959"/>
            <a:ext cx="85725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924475"/>
            <a:ext cx="1000132" cy="897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210227"/>
            <a:ext cx="1000132" cy="611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40" idx="1"/>
          </p:cNvCxnSpPr>
          <p:nvPr/>
        </p:nvCxnSpPr>
        <p:spPr>
          <a:xfrm flipV="1">
            <a:off x="4857752" y="3821909"/>
            <a:ext cx="1000132" cy="4097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710293"/>
            <a:ext cx="1000132" cy="1116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4293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614364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74" idx="3"/>
            <a:endCxn id="93" idx="1"/>
          </p:cNvCxnSpPr>
          <p:nvPr/>
        </p:nvCxnSpPr>
        <p:spPr>
          <a:xfrm rot="16200000" flipH="1">
            <a:off x="559892" y="3953205"/>
            <a:ext cx="2560174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74" idx="3"/>
            <a:endCxn id="92" idx="1"/>
          </p:cNvCxnSpPr>
          <p:nvPr/>
        </p:nvCxnSpPr>
        <p:spPr>
          <a:xfrm rot="16200000" flipH="1">
            <a:off x="417016" y="4096081"/>
            <a:ext cx="2845926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85789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74" idx="3"/>
            <a:endCxn id="103" idx="1"/>
          </p:cNvCxnSpPr>
          <p:nvPr/>
        </p:nvCxnSpPr>
        <p:spPr>
          <a:xfrm rot="16200000" flipH="1">
            <a:off x="702768" y="3810329"/>
            <a:ext cx="2274422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42926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92" idx="3"/>
            <a:endCxn id="168" idx="1"/>
          </p:cNvCxnSpPr>
          <p:nvPr/>
        </p:nvCxnSpPr>
        <p:spPr>
          <a:xfrm rot="16200000" flipH="1">
            <a:off x="2194592" y="4873525"/>
            <a:ext cx="854036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42913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stCxn id="153" idx="3"/>
            <a:endCxn id="180" idx="1"/>
          </p:cNvCxnSpPr>
          <p:nvPr/>
        </p:nvCxnSpPr>
        <p:spPr>
          <a:xfrm>
            <a:off x="2571736" y="4089380"/>
            <a:ext cx="285752" cy="4469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214554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50030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226" idx="3"/>
          </p:cNvCxnSpPr>
          <p:nvPr/>
        </p:nvCxnSpPr>
        <p:spPr>
          <a:xfrm rot="10800000">
            <a:off x="2608298" y="2036053"/>
            <a:ext cx="249190" cy="28565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226" idx="3"/>
          </p:cNvCxnSpPr>
          <p:nvPr/>
        </p:nvCxnSpPr>
        <p:spPr>
          <a:xfrm rot="10800000">
            <a:off x="2608298" y="2036053"/>
            <a:ext cx="249190" cy="5714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1143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40" idx="1"/>
          </p:cNvCxnSpPr>
          <p:nvPr/>
        </p:nvCxnSpPr>
        <p:spPr>
          <a:xfrm flipV="1">
            <a:off x="4857752" y="382190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21431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 flipV="1">
            <a:off x="4857752" y="4893479"/>
            <a:ext cx="1000132" cy="714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4287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1143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 flipV="1">
            <a:off x="4857752" y="4893479"/>
            <a:ext cx="1000132" cy="35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928670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1071546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785794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9571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depending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500034" y="50004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133" name="Gruppieren 132"/>
          <p:cNvGrpSpPr/>
          <p:nvPr/>
        </p:nvGrpSpPr>
        <p:grpSpPr>
          <a:xfrm>
            <a:off x="209754" y="593841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312120" y="793041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214282" y="746263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494345" y="652442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16200000">
            <a:off x="928662" y="196367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endCxn id="5" idx="1"/>
          </p:cNvCxnSpPr>
          <p:nvPr/>
        </p:nvCxnSpPr>
        <p:spPr>
          <a:xfrm>
            <a:off x="1036662" y="2034790"/>
            <a:ext cx="320628" cy="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leichschenkliges Dreieck 152"/>
          <p:cNvSpPr/>
          <p:nvPr/>
        </p:nvSpPr>
        <p:spPr>
          <a:xfrm rot="16200000">
            <a:off x="2463736" y="403538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54" name="Gerade Verbindung 153"/>
          <p:cNvCxnSpPr>
            <a:stCxn id="153" idx="3"/>
            <a:endCxn id="29" idx="1"/>
          </p:cNvCxnSpPr>
          <p:nvPr/>
        </p:nvCxnSpPr>
        <p:spPr>
          <a:xfrm>
            <a:off x="2571736" y="4089380"/>
            <a:ext cx="285752" cy="142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445403" y="212756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</p:cNvCxnSpPr>
          <p:nvPr/>
        </p:nvCxnSpPr>
        <p:spPr>
          <a:xfrm rot="16200000" flipH="1">
            <a:off x="642594" y="2928618"/>
            <a:ext cx="521166" cy="33672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20220000">
            <a:off x="659717" y="273268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73" name="Gerade Verbindung 172"/>
          <p:cNvCxnSpPr>
            <a:stCxn id="174" idx="3"/>
            <a:endCxn id="15" idx="1"/>
          </p:cNvCxnSpPr>
          <p:nvPr/>
        </p:nvCxnSpPr>
        <p:spPr>
          <a:xfrm rot="16200000" flipH="1">
            <a:off x="881363" y="3631734"/>
            <a:ext cx="774224" cy="8920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4" name="Gleichschenkliges Dreieck 173"/>
          <p:cNvSpPr/>
          <p:nvPr/>
        </p:nvSpPr>
        <p:spPr>
          <a:xfrm rot="19380000">
            <a:off x="735973" y="35935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7" name="Gleichschenkliges Dreieck 186"/>
          <p:cNvSpPr/>
          <p:nvPr/>
        </p:nvSpPr>
        <p:spPr>
          <a:xfrm rot="10800000">
            <a:off x="3801600" y="39952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0" name="Gleichschenkliges Dreieck 189"/>
          <p:cNvSpPr/>
          <p:nvPr/>
        </p:nvSpPr>
        <p:spPr>
          <a:xfrm rot="10800000" flipH="1" flipV="1">
            <a:off x="3801600" y="331738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2" name="Gleichschenkliges Dreieck 191"/>
          <p:cNvSpPr/>
          <p:nvPr/>
        </p:nvSpPr>
        <p:spPr>
          <a:xfrm rot="19380000">
            <a:off x="2299235" y="458525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6" name="Gleichschenkliges Dreieck 195"/>
          <p:cNvSpPr/>
          <p:nvPr/>
        </p:nvSpPr>
        <p:spPr>
          <a:xfrm rot="22500000">
            <a:off x="8536672" y="145147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8" name="Gleichschenkliges Dreieck 197"/>
          <p:cNvSpPr/>
          <p:nvPr/>
        </p:nvSpPr>
        <p:spPr>
          <a:xfrm rot="5400000" flipH="1">
            <a:off x="8234584" y="127553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11" name="Raute 210"/>
          <p:cNvSpPr/>
          <p:nvPr/>
        </p:nvSpPr>
        <p:spPr>
          <a:xfrm>
            <a:off x="6802208" y="14131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aute 212"/>
          <p:cNvSpPr/>
          <p:nvPr/>
        </p:nvSpPr>
        <p:spPr>
          <a:xfrm>
            <a:off x="7143768" y="2027301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aute 214"/>
          <p:cNvSpPr/>
          <p:nvPr/>
        </p:nvSpPr>
        <p:spPr>
          <a:xfrm>
            <a:off x="7358082" y="35875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aute 215"/>
          <p:cNvSpPr/>
          <p:nvPr/>
        </p:nvSpPr>
        <p:spPr>
          <a:xfrm>
            <a:off x="7358082" y="465907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Gleichschenkliges Dreieck 225"/>
          <p:cNvSpPr/>
          <p:nvPr/>
        </p:nvSpPr>
        <p:spPr>
          <a:xfrm rot="16200000">
            <a:off x="2500298" y="1982052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6" name="Abgerundetes Rechteck 135"/>
          <p:cNvSpPr/>
          <p:nvPr/>
        </p:nvSpPr>
        <p:spPr>
          <a:xfrm>
            <a:off x="2857488" y="500042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Gene</a:t>
            </a:r>
            <a:endParaRPr lang="de-DE" sz="1200" dirty="0"/>
          </a:p>
        </p:txBody>
      </p:sp>
      <p:cxnSp>
        <p:nvCxnSpPr>
          <p:cNvPr id="139" name="Gerade Verbindung 138"/>
          <p:cNvCxnSpPr>
            <a:stCxn id="136" idx="1"/>
          </p:cNvCxnSpPr>
          <p:nvPr/>
        </p:nvCxnSpPr>
        <p:spPr>
          <a:xfrm rot="10800000" flipV="1">
            <a:off x="1036662" y="607198"/>
            <a:ext cx="1820826" cy="14275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2" name="Gerade Verbindung 141"/>
          <p:cNvCxnSpPr>
            <a:stCxn id="136" idx="3"/>
            <a:endCxn id="39" idx="1"/>
          </p:cNvCxnSpPr>
          <p:nvPr/>
        </p:nvCxnSpPr>
        <p:spPr>
          <a:xfrm>
            <a:off x="4429124" y="607199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36" idx="3"/>
            <a:endCxn id="46" idx="1"/>
          </p:cNvCxnSpPr>
          <p:nvPr/>
        </p:nvCxnSpPr>
        <p:spPr>
          <a:xfrm>
            <a:off x="4429124" y="607199"/>
            <a:ext cx="857256" cy="1571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Bildschirmpräsentation (4:3)</PresentationFormat>
  <Paragraphs>243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Folie 1</vt:lpstr>
      <vt:lpstr>Folie 2</vt:lpstr>
      <vt:lpstr>Folie 3</vt:lpstr>
      <vt:lpstr>Folie 4</vt:lpstr>
      <vt:lpstr>Folie 5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buechel</cp:lastModifiedBy>
  <cp:revision>38</cp:revision>
  <dcterms:created xsi:type="dcterms:W3CDTF">2012-03-19T08:01:07Z</dcterms:created>
  <dcterms:modified xsi:type="dcterms:W3CDTF">2012-03-30T06:49:19Z</dcterms:modified>
</cp:coreProperties>
</file>