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  <p:guide pos="816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4602-97AD-7C41-91BF-4BF0BE1C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B6B06-4A6D-5847-AA97-DA7BF87DF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A8A3A-969F-E642-85B5-7E76AE02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D51D-0702-2C47-81DA-BAC0247D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DB1E-AF18-304E-B82E-3298C818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BA8B-995D-F148-9B9E-3E1D56CC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422E3-9F95-E74F-BC0B-43968E5F8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0A80-8149-624E-B73D-6DFD5E46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BF1A-A53C-4645-B508-1B96F21B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D820-CDAE-1E4F-8E44-5C274823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CE04F-7604-024B-8846-A4222D63D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04A5-D912-8947-BA01-50D67655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8399-6F5F-5640-A26F-5619520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B225-3412-B547-B4F0-98D56F1C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D737-6197-644D-9C46-AC07D803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4877-829C-AB42-907C-F085BD60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6751-A28D-E246-B4B4-73597C83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C0EB-45A2-3748-A23D-4BF0EEFD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00A9-E128-1345-A80B-A8FA75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D082-12D8-0745-8553-9FD31B7A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36BC-EDF9-DD46-92B4-666D1E72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D4CF-F8B1-7F45-929C-09C31C07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1AA8-1446-5245-8498-E5FCF279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1548-FAD0-C246-A3E3-5E606D36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F888-A139-8143-8322-B8956F60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E55D-BFBD-7640-AA2D-D83D0669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85D6-04C2-C841-A8D6-B45BB4C53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2386C-28CA-2A48-91E9-C3FF6D168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E41D-ECA5-2143-849F-172025BF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B569A-8D8E-2D4F-A3F5-8DA1C5D7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0175-831C-EB44-941A-C8959356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17B3-E355-2E46-A3FF-67A94EED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E2454-BE3E-7245-AD6E-D350AE68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3AFF-AC5B-8E46-B884-EC78BDE8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8D64E-36F7-B84F-922B-62A861E7D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C3A2E-B68B-D340-B2FA-1699AC5BC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21650-1203-D64D-AEBF-6BB75AE5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ED411-836E-E641-853B-A99DE91E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693D0-EBB7-6C43-8C10-64863728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A85E-86EA-3B45-B972-4193CBF8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85CC0-4022-8C46-8210-A6BBE5A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6E6C6-DD82-5346-A38B-137BB9C2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4FCDA-ACE7-E449-B3A5-B1EA4B0E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27D5D-70C5-914E-85EC-664959A3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CC4D3-E6B3-C740-B9EB-B1FA93AB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5EACA-D2AE-C349-868F-C4D5AAC5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F84B-8119-0B4D-A246-55D1DB41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F02C-7B61-C04C-A848-CCE95760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7DDD6-3184-F747-8ED7-F75063C4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D3DA0-FB11-8B46-851D-E7927470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31314-4BD5-0D4C-836A-821BF013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1FCAE-A529-1246-89F0-BD14C395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37F2-215C-6642-AC5C-6EF25B58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9807B-EB49-6B4B-A4D6-2077277CA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3D1CD-4A74-3240-8F08-A12E6BF84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3D96-0044-0D4F-ADB3-410C655A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7BF1-11BF-2147-9271-59931F0D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BBF46-45E3-4240-BFAC-66402B38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3FA9B-572B-3140-B4E1-974A169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36554-A989-5646-97A1-ACD1AF46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B4B3-DF5E-3148-A75A-3748893CC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330C-8BD3-EA4A-939B-D75E8E7FAB80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7096-D004-4B4D-A5AF-65FCA0DAB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C1B1C-AED0-3B41-8418-7E491F6BE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1211-E56D-F14C-9562-5C4F74EBB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5C1CD-17E4-EC4B-BF37-27709846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6" y="41655"/>
            <a:ext cx="7163776" cy="3387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DA56A-C1C4-F043-8E24-D1EB3DE5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47" y="3761154"/>
            <a:ext cx="7475905" cy="29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5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1</cp:revision>
  <dcterms:created xsi:type="dcterms:W3CDTF">2022-01-21T01:15:09Z</dcterms:created>
  <dcterms:modified xsi:type="dcterms:W3CDTF">2022-01-21T01:17:37Z</dcterms:modified>
</cp:coreProperties>
</file>