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 snapToObjects="1" showGuides="1">
      <p:cViewPr varScale="1">
        <p:scale>
          <a:sx n="109" d="100"/>
          <a:sy n="109" d="100"/>
        </p:scale>
        <p:origin x="5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0CA8-97B8-B94E-BC40-5990E59E7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001A2-29C5-DA40-BC59-9174F270B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813E5-2BF7-5B48-B301-ECEE46B4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63FB-58AD-9041-B5E0-0B6ADF6C9CF0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7600-54EB-E74A-A427-600DAEE9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27AC-1A77-ED4D-A319-3AC2BF95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6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D70F-1994-4F4C-94F8-3F0C8551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A853C-B892-DF45-81D2-81BA836F2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2FB63-B6C2-3B41-932C-20026999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63FB-58AD-9041-B5E0-0B6ADF6C9CF0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30FAF-9E77-0746-95F8-DCB1A378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1831A-42BC-8E4A-9192-8A3A4961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65E22-31C9-F74D-988C-9618354DE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81CD4-A201-4B45-861C-3E3A2147B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8EB30-409F-6C48-A4DF-DAF00BAD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63FB-58AD-9041-B5E0-0B6ADF6C9CF0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9F15-8B87-E349-A912-D92B2B1A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B1F71-B281-144F-A685-1BA74BF2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0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03B8-E36A-8142-BA2D-B3A972DE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B4C43-90A6-8642-973D-1FEEB157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62AD8-0412-5743-91DD-836438CC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63FB-58AD-9041-B5E0-0B6ADF6C9CF0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FFD49-7A31-CF4F-A040-EAE612AA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5F89-3679-564A-85F6-F9BBB1C5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4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8260-A5BD-2942-AE27-9D25BB60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65183-C2B1-8F47-A7DC-01F78F812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B6E6-5F58-1B48-B576-5EBDB5FE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63FB-58AD-9041-B5E0-0B6ADF6C9CF0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6795-B0C5-3F4C-817C-DF48459B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FE435-B46D-DB40-BF4B-4C3D8E74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863-1A2E-6844-9F5D-09849890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CA3B6-200B-EE49-9513-A82B021C1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4D1F-6762-4B47-9A32-FA3F5A893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D1273-EA27-7A46-8905-88BFE678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63FB-58AD-9041-B5E0-0B6ADF6C9CF0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54AEE-9301-7945-927E-8B60747D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5D563-B833-7142-99B9-D4253EF2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0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18D1-7837-CD43-AA0D-10C39711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2BAFB-84B8-044F-BB1E-430B83CAE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4D0DE-2854-D142-B22B-82CC00347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EC36C-1069-4344-813C-33989430C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8BC09A-5C49-C94E-8938-C2837E52A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9069A-F44E-5943-AD8B-A70A5B0A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63FB-58AD-9041-B5E0-0B6ADF6C9CF0}" type="datetimeFigureOut">
              <a:rPr lang="en-US" smtClean="0"/>
              <a:t>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670F7-B66F-0849-8609-31CDCBF5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D6459-CC96-644E-B3EC-8BF0FC26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1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152B-944D-A64F-8207-08B2CBC3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6E360-AAFF-744B-8D36-325BC627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63FB-58AD-9041-B5E0-0B6ADF6C9CF0}" type="datetimeFigureOut">
              <a:rPr lang="en-US" smtClean="0"/>
              <a:t>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E3DE7-4AD9-F940-8E3F-E839833B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A3189-68C3-FA44-B734-A422B873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38C65-2397-BA44-873A-12B57618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63FB-58AD-9041-B5E0-0B6ADF6C9CF0}" type="datetimeFigureOut">
              <a:rPr lang="en-US" smtClean="0"/>
              <a:t>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A9FCA-32E5-FC49-AED3-F463D275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9D6B5-9064-064E-B3D3-115F5E9E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4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EE8B-D532-F545-B6E6-769C5354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B3D6C-73BA-E840-A1A0-FF1BFAD90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C0986-C336-D34A-B529-EA6B85876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324AB-7642-114D-B902-7A5646D6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63FB-58AD-9041-B5E0-0B6ADF6C9CF0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84A0E-DCE4-E648-BFEA-9DE41918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C89A4-0727-FF48-8A40-76C2C61B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B0B4-A7E6-4C45-9F44-C4C890AE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098FA-D0A6-3C4A-94BB-CDFF30166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FBDE8-FB01-1846-8F15-8D19EF68C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22F0-69AB-ED46-A14F-DBEDA18E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63FB-58AD-9041-B5E0-0B6ADF6C9CF0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A1DA1-6B7A-BE4A-AD7A-051496C4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27C01-5162-3D46-B338-87D40282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5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005DC-166E-2C47-A449-5213D47C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30772-50DC-1946-993C-74728D51C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1A489-982D-724D-BEBD-8B2CCD2FE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163FB-58AD-9041-B5E0-0B6ADF6C9CF0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FA0F-B53D-FB4E-BDDE-284ABCFE9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E2CD-B2B3-C24E-BEC5-992B8834B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C8DD09-E36F-FC40-BF9A-DA84DA6E4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" y="1549894"/>
            <a:ext cx="5943600" cy="3772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46ED6-46EF-6D48-B8BB-0E54BEF78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508" y="1492231"/>
            <a:ext cx="5943600" cy="38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1</cp:revision>
  <dcterms:created xsi:type="dcterms:W3CDTF">2022-01-17T21:09:06Z</dcterms:created>
  <dcterms:modified xsi:type="dcterms:W3CDTF">2022-01-17T21:10:48Z</dcterms:modified>
</cp:coreProperties>
</file>