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 showGuide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1945-1C76-CA45-B94F-FA7FBDA60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6C0B7-6484-0A4C-9EF3-49FEA186D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740F-F19F-0D43-A610-F5073864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4192-8DA7-B541-8E1E-0BC45782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7C41C-F3B7-1840-923A-F95D0B0F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040F-7D50-C940-9CDF-EADEF2A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7DC32-8548-A54F-AAAA-C1F328DB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FEF4-640C-984B-9F74-95E0BDB5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1326-8B50-5A49-A85B-D9BD070D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0EC7-3BDC-CD4A-B206-D2B0B5A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156C3-B159-9943-8708-19F36A317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4F25-1A71-0344-9D8B-9CFE9C318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159E-6619-0D48-B990-343184D6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85B3-9B59-FD4E-9159-F3B5C578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ABE3-BFE6-4541-8CC8-0BDE497E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BD99-FD8E-1842-858D-6EA6EEE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FF5-09C2-A349-9189-9EF8DF4D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E7F4-0AB8-8140-BD01-C148FEC0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3AAE-35C3-A243-B5EB-35D8CD1F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A888-2D23-3740-B464-B2F99EE7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D8FB-429E-4D4D-A290-B5216957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34594-DF94-3946-9B6C-99EA063B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F3BE-A796-2446-90D9-F9068F39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89E2-C73A-0A41-A9F9-62022DD0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5F79-4D32-914C-A40F-39BC68D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7397-F46C-3E4C-8105-903BA21A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9288-E5A2-A044-B811-1C52EBD52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801EF-6148-1243-BECB-DFF6D5493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085C-188B-2B42-9CC2-46D11DA4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9B63-6191-9B43-A206-A7AF9588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8915A-F417-7D4F-BDDE-3EEE417F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3984-957C-324E-BFDF-B7EE877E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FF21-8DF0-A64F-AFD4-BC2E7611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D1D2-3D07-8E47-85D2-508B6987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8ACF-0913-5F45-BE26-D6D0D571F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FC91F-081F-3244-AAEC-14E5B3B48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5BDA9-CD32-DC4E-8DE1-C5B51650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B7B5C-6363-5049-A1D4-40943C46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09ACB-ADDD-C648-AE2D-52C23CD4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D32-C50E-0B4F-B8DF-2E6CA15D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5407-C3D5-F147-B426-5D030EAF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15E1D-706A-FB48-A72E-931F6C1E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8A7F-5B98-FE49-AD26-DD2C7A51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A2076-C437-D149-82FC-DF3B631D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849B-5CA7-FE47-A47F-C985523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40CF2-0F0E-1842-B9E5-12359067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AA11-A71E-9041-8441-DB9A2916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BAFC-690C-0B4E-A1D5-2052004C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0FA9-02F8-5149-9866-1329160F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6574-79CA-6849-A466-597DB9FE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8E55B-27C9-1948-B54A-3535B68F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9BC5-A1FC-8C40-A161-061600F7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6C34-76CE-754F-9B53-EDF43821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C41AF-916F-3147-9E14-DA9F914E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86F37-A44B-284F-875A-B78FBC6D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9978-8970-1847-9852-30D0ABD7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5B76-FB42-9F48-B132-3BE67ED6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658BA-310F-E349-B9A8-61EA6408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66314-81A1-E147-B196-4873D3D8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74A9-71C2-B042-8AC2-0C05BF6A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3580-9681-5A44-8836-63C67C601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4621-41EF-184D-9E54-7BF35210D3D1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AA6C-CA2F-3B46-A8DF-F30CD52AD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5FE4-EED7-544F-BCAC-CC44CB5B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4E440-51CF-6840-AB83-59256EF4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0" y="0"/>
            <a:ext cx="4663441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33059-E4DB-C04B-BD78-AC537C79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1" y="3429000"/>
            <a:ext cx="466344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BF197-E793-B144-A1F7-46D2AA5D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102" y="999170"/>
            <a:ext cx="6629400" cy="48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2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2022-01-17T20:57:06Z</dcterms:created>
  <dcterms:modified xsi:type="dcterms:W3CDTF">2022-01-17T21:00:39Z</dcterms:modified>
</cp:coreProperties>
</file>