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51F5-4D0D-BF4C-BAE1-3C71C4BB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8D2B0-B571-8D4B-BBFA-96B211828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5994-5307-3046-AC71-BBBF00F3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B7BD-D0E2-9643-9243-8184A1D9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AEF6F-811C-D246-AD3E-65201DD0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8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EFED-F945-124C-BFE7-9A357822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A7263-5AAD-AF46-9838-EAE3182BD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DDD1B-1546-E240-9CFA-A4EE9371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A282-1B87-B14F-946C-C2B8251A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A838-91FD-F743-B0B9-50DB6DB5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09B47-9864-7D41-AC9A-9AD310104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E2CB-8F38-7D44-BC6E-8E229FA9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7256-4583-5442-BEE7-5B792DE0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9D3A1-7CFF-194B-8F0E-0D99FF69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D8DB-8102-2847-BAFA-132A7A65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965B-066F-2642-8236-5950A08D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9285-7481-254E-8DF9-0CC5CFB9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5A0DE-809A-E942-8FAC-7C3A03C9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E774-5F36-4A40-A2CF-3CEA6BBF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1F58-4F39-C140-A763-412658A4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83F6-99CF-2B47-B5D7-2A6FE34E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BE430-CF44-2640-9F51-A801C5C9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B0E9-8998-E54D-829F-88D6CCAE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90A4-6FEA-4D41-BEDA-A183F62A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F6B8-57A9-E24D-BC14-76D7BAC1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7899-B620-304C-8199-C3FC6423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4F9A-15DA-D347-80C8-5D8D2F6CC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2ED6E-66AD-9D40-A3DD-B83BE73C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2BD72-838A-0347-AFBA-3B3731F2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D16E2-FC6D-264D-90C9-C8F0BB5C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999E2-CD44-B24E-BEE2-DDFF8EA6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8864-7FA5-6B44-8496-A3BE0F50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DA5FE-7D19-E54E-A239-03D61F67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6576B-8B48-7449-ACFB-0144EE82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5AA6E-E8FB-F04D-8FAA-274BF32EA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9AD9C-6F9B-B848-9054-4239E0693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CC41B-DD5F-C141-84B6-AF6F594B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B12E3-7DBD-CB47-82D1-56C11701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915DF-1FD0-844D-B33C-91B0D1FD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BE67-63B0-A847-AFB4-EE437B4F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E261D-AA13-104B-B8AA-6BD21DB6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DD94A-F05E-8140-81F1-9C1682C3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44C52-FA72-484A-8626-607920D2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6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5B790-808E-0D45-9E7D-ACBA377E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02EE7-20CF-7347-A8B0-66DDE9B2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80D6B-796C-524E-9D50-9C41EC44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3664-CCBB-2147-B1E9-3DA688F3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D0C8-4EE5-8744-9996-2B932640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8332A-20D1-174B-85B5-A66ADB7A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1881-D9E5-3D44-879C-0544C12F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3E37-0ADA-634D-B212-2AEC0C85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1DBA-1BF3-FF41-B5D0-BF619038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A42F-F914-C649-9389-05815393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96283-7893-4647-857A-A1FAECEBD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DB021-691B-164C-8983-1F3162C59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EBBC-1DFE-394F-95DD-F4E29E0D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720A-EC70-E142-8105-61AE7B0F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A3652-B2AF-8942-83C4-A3C82322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F7651-35DE-F845-A79F-BDDD7006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C3D55-B716-4D49-B2DF-FB7AA6C1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3BBB0-4B86-7341-877E-62BF8E6C7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25A1-EB4E-3C4F-822B-9E8293B6BA04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BECC-1CBD-5247-B7BD-D21D888E5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D220-050B-D344-A939-5FDBCA7EC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2572-1A08-3E43-9B4E-87041F67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768-6C84-3D43-8960-F583E70E7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Diamond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5C54C-FD59-CC44-B3FA-C0785D79A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DA37-4A90-E04D-8A11-E9DB5C92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0" y="781844"/>
            <a:ext cx="10515600" cy="1325563"/>
          </a:xfrm>
        </p:spPr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612B-77A2-C249-8441-0F22DCAF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916" y="-51594"/>
            <a:ext cx="10515600" cy="833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</a:p>
        </p:txBody>
      </p:sp>
      <p:pic>
        <p:nvPicPr>
          <p:cNvPr id="5" name="Picture 4" descr="A close-up of a diamond&#10;&#10;Description automatically generated with low confidence">
            <a:extLst>
              <a:ext uri="{FF2B5EF4-FFF2-40B4-BE49-F238E27FC236}">
                <a16:creationId xmlns:a16="http://schemas.microsoft.com/office/drawing/2014/main" id="{A966E957-30D6-BB40-99A8-400EDA4D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1981201"/>
            <a:ext cx="1816100" cy="1816100"/>
          </a:xfrm>
          <a:prstGeom prst="rect">
            <a:avLst/>
          </a:prstGeom>
        </p:spPr>
      </p:pic>
      <p:pic>
        <p:nvPicPr>
          <p:cNvPr id="9" name="Picture 8" descr="A pile of papers&#10;&#10;Description automatically generated with low confidence">
            <a:extLst>
              <a:ext uri="{FF2B5EF4-FFF2-40B4-BE49-F238E27FC236}">
                <a16:creationId xmlns:a16="http://schemas.microsoft.com/office/drawing/2014/main" id="{023AA227-10BF-B44F-8953-ECF05FD0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1981201"/>
            <a:ext cx="1816100" cy="1816100"/>
          </a:xfrm>
          <a:prstGeom prst="rect">
            <a:avLst/>
          </a:prstGeom>
        </p:spPr>
      </p:pic>
      <p:pic>
        <p:nvPicPr>
          <p:cNvPr id="11" name="Picture 10" descr="A close-up of a diamond&#10;&#10;Description automatically generated with medium confidence">
            <a:extLst>
              <a:ext uri="{FF2B5EF4-FFF2-40B4-BE49-F238E27FC236}">
                <a16:creationId xmlns:a16="http://schemas.microsoft.com/office/drawing/2014/main" id="{1EF22A55-40EF-CF4D-B68C-082B40D38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50" y="1981201"/>
            <a:ext cx="1816100" cy="1816100"/>
          </a:xfrm>
          <a:prstGeom prst="rect">
            <a:avLst/>
          </a:prstGeom>
        </p:spPr>
      </p:pic>
      <p:pic>
        <p:nvPicPr>
          <p:cNvPr id="13" name="Picture 12" descr="A close-up of a diamond&#10;&#10;Description automatically generated with low confidence">
            <a:extLst>
              <a:ext uri="{FF2B5EF4-FFF2-40B4-BE49-F238E27FC236}">
                <a16:creationId xmlns:a16="http://schemas.microsoft.com/office/drawing/2014/main" id="{C25383CD-9D67-FB4A-BA0F-91ED89A46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900" y="1981201"/>
            <a:ext cx="1816100" cy="1816100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6744214-5B1A-9549-83C1-55419CCA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78765"/>
              </p:ext>
            </p:extLst>
          </p:nvPr>
        </p:nvGraphicFramePr>
        <p:xfrm>
          <a:off x="642257" y="4423070"/>
          <a:ext cx="10907485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1497">
                  <a:extLst>
                    <a:ext uri="{9D8B030D-6E8A-4147-A177-3AD203B41FA5}">
                      <a16:colId xmlns:a16="http://schemas.microsoft.com/office/drawing/2014/main" val="767064038"/>
                    </a:ext>
                  </a:extLst>
                </a:gridCol>
                <a:gridCol w="2181497">
                  <a:extLst>
                    <a:ext uri="{9D8B030D-6E8A-4147-A177-3AD203B41FA5}">
                      <a16:colId xmlns:a16="http://schemas.microsoft.com/office/drawing/2014/main" val="4259264446"/>
                    </a:ext>
                  </a:extLst>
                </a:gridCol>
                <a:gridCol w="2181497">
                  <a:extLst>
                    <a:ext uri="{9D8B030D-6E8A-4147-A177-3AD203B41FA5}">
                      <a16:colId xmlns:a16="http://schemas.microsoft.com/office/drawing/2014/main" val="596382301"/>
                    </a:ext>
                  </a:extLst>
                </a:gridCol>
                <a:gridCol w="2181497">
                  <a:extLst>
                    <a:ext uri="{9D8B030D-6E8A-4147-A177-3AD203B41FA5}">
                      <a16:colId xmlns:a16="http://schemas.microsoft.com/office/drawing/2014/main" val="2127334615"/>
                    </a:ext>
                  </a:extLst>
                </a:gridCol>
                <a:gridCol w="2181497">
                  <a:extLst>
                    <a:ext uri="{9D8B030D-6E8A-4147-A177-3AD203B41FA5}">
                      <a16:colId xmlns:a16="http://schemas.microsoft.com/office/drawing/2014/main" val="3474484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2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Ideal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94651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D55614EF-2CC9-5847-8A26-EB9586D75CE4}"/>
              </a:ext>
            </a:extLst>
          </p:cNvPr>
          <p:cNvSpPr/>
          <p:nvPr/>
        </p:nvSpPr>
        <p:spPr>
          <a:xfrm>
            <a:off x="2536373" y="3995057"/>
            <a:ext cx="7380514" cy="428013"/>
          </a:xfrm>
          <a:prstGeom prst="rightArrow">
            <a:avLst>
              <a:gd name="adj1" fmla="val 50000"/>
              <a:gd name="adj2" fmla="val 21710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B4525-50B6-3E4D-B142-524E3792A72A}"/>
              </a:ext>
            </a:extLst>
          </p:cNvPr>
          <p:cNvSpPr txBox="1"/>
          <p:nvPr/>
        </p:nvSpPr>
        <p:spPr>
          <a:xfrm>
            <a:off x="10014857" y="4024397"/>
            <a:ext cx="71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Best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A68771-568D-AD45-83DF-35C68F88F8A9}"/>
              </a:ext>
            </a:extLst>
          </p:cNvPr>
          <p:cNvSpPr txBox="1"/>
          <p:nvPr/>
        </p:nvSpPr>
        <p:spPr>
          <a:xfrm>
            <a:off x="1632856" y="3992211"/>
            <a:ext cx="979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Worst</a:t>
            </a:r>
          </a:p>
        </p:txBody>
      </p:sp>
    </p:spTree>
    <p:extLst>
      <p:ext uri="{BB962C8B-B14F-4D97-AF65-F5344CB8AC3E}">
        <p14:creationId xmlns:p14="http://schemas.microsoft.com/office/powerpoint/2010/main" val="43163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23A1-31A6-0E4F-8069-D14A5E8C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14" y="1519298"/>
            <a:ext cx="10515600" cy="1325563"/>
          </a:xfrm>
        </p:spPr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9337-FCE6-AD43-83F2-19540E52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3" y="57437"/>
            <a:ext cx="10515600" cy="1461861"/>
          </a:xfrm>
        </p:spPr>
        <p:txBody>
          <a:bodyPr/>
          <a:lstStyle/>
          <a:p>
            <a:r>
              <a:rPr lang="en-US" dirty="0" err="1"/>
              <a:t>dwe</a:t>
            </a:r>
            <a:endParaRPr lang="en-US" dirty="0"/>
          </a:p>
        </p:txBody>
      </p:sp>
      <p:pic>
        <p:nvPicPr>
          <p:cNvPr id="5" name="Picture 4" descr="A picture containing indoor, container, glass, bowl&#10;&#10;Description automatically generated">
            <a:extLst>
              <a:ext uri="{FF2B5EF4-FFF2-40B4-BE49-F238E27FC236}">
                <a16:creationId xmlns:a16="http://schemas.microsoft.com/office/drawing/2014/main" id="{83DACE99-861C-FB48-9DA4-D05BC071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4" y="2809769"/>
            <a:ext cx="1345293" cy="955433"/>
          </a:xfrm>
          <a:prstGeom prst="rect">
            <a:avLst/>
          </a:prstGeom>
        </p:spPr>
      </p:pic>
      <p:pic>
        <p:nvPicPr>
          <p:cNvPr id="7" name="Picture 6" descr="A picture containing indoor, container, glass, bowl&#10;&#10;Description automatically generated">
            <a:extLst>
              <a:ext uri="{FF2B5EF4-FFF2-40B4-BE49-F238E27FC236}">
                <a16:creationId xmlns:a16="http://schemas.microsoft.com/office/drawing/2014/main" id="{8AFB528E-3815-B54B-9BC6-E3353EB3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46" y="2809769"/>
            <a:ext cx="1345293" cy="955433"/>
          </a:xfrm>
          <a:prstGeom prst="rect">
            <a:avLst/>
          </a:prstGeom>
        </p:spPr>
      </p:pic>
      <p:pic>
        <p:nvPicPr>
          <p:cNvPr id="9" name="Picture 8" descr="A picture containing glass, bowl&#10;&#10;Description automatically generated">
            <a:extLst>
              <a:ext uri="{FF2B5EF4-FFF2-40B4-BE49-F238E27FC236}">
                <a16:creationId xmlns:a16="http://schemas.microsoft.com/office/drawing/2014/main" id="{FA28E6C1-E083-1449-B8EF-1F11EF212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978" y="2809769"/>
            <a:ext cx="1345293" cy="955433"/>
          </a:xfrm>
          <a:prstGeom prst="rect">
            <a:avLst/>
          </a:prstGeom>
        </p:spPr>
      </p:pic>
      <p:pic>
        <p:nvPicPr>
          <p:cNvPr id="11" name="Picture 10" descr="A picture containing bowl&#10;&#10;Description automatically generated">
            <a:extLst>
              <a:ext uri="{FF2B5EF4-FFF2-40B4-BE49-F238E27FC236}">
                <a16:creationId xmlns:a16="http://schemas.microsoft.com/office/drawing/2014/main" id="{1040F1B5-47E1-A94E-9680-EA4EB3E04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410" y="2809769"/>
            <a:ext cx="1345293" cy="955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96738-4950-AC46-ABFE-E240F785E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842" y="2809769"/>
            <a:ext cx="1345293" cy="955433"/>
          </a:xfrm>
          <a:prstGeom prst="rect">
            <a:avLst/>
          </a:prstGeom>
        </p:spPr>
      </p:pic>
      <p:pic>
        <p:nvPicPr>
          <p:cNvPr id="15" name="Picture 14" descr="A picture containing sport&#10;&#10;Description automatically generated">
            <a:extLst>
              <a:ext uri="{FF2B5EF4-FFF2-40B4-BE49-F238E27FC236}">
                <a16:creationId xmlns:a16="http://schemas.microsoft.com/office/drawing/2014/main" id="{0823065E-7961-2F4C-A297-21A6651B8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4274" y="2809769"/>
            <a:ext cx="1345293" cy="955433"/>
          </a:xfrm>
          <a:prstGeom prst="rect">
            <a:avLst/>
          </a:prstGeom>
        </p:spPr>
      </p:pic>
      <p:pic>
        <p:nvPicPr>
          <p:cNvPr id="17" name="Picture 16" descr="A picture containing container, bowl, glass&#10;&#10;Description automatically generated">
            <a:extLst>
              <a:ext uri="{FF2B5EF4-FFF2-40B4-BE49-F238E27FC236}">
                <a16:creationId xmlns:a16="http://schemas.microsoft.com/office/drawing/2014/main" id="{8362FB8B-D917-9944-87D1-DBB422CE1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5707" y="2809769"/>
            <a:ext cx="1345293" cy="955433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6208CC4-983E-3A46-B880-1AA14A70C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02071"/>
              </p:ext>
            </p:extLst>
          </p:nvPr>
        </p:nvGraphicFramePr>
        <p:xfrm>
          <a:off x="237670" y="4585092"/>
          <a:ext cx="1183277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0396">
                  <a:extLst>
                    <a:ext uri="{9D8B030D-6E8A-4147-A177-3AD203B41FA5}">
                      <a16:colId xmlns:a16="http://schemas.microsoft.com/office/drawing/2014/main" val="58325932"/>
                    </a:ext>
                  </a:extLst>
                </a:gridCol>
                <a:gridCol w="1690396">
                  <a:extLst>
                    <a:ext uri="{9D8B030D-6E8A-4147-A177-3AD203B41FA5}">
                      <a16:colId xmlns:a16="http://schemas.microsoft.com/office/drawing/2014/main" val="1805129645"/>
                    </a:ext>
                  </a:extLst>
                </a:gridCol>
                <a:gridCol w="1690396">
                  <a:extLst>
                    <a:ext uri="{9D8B030D-6E8A-4147-A177-3AD203B41FA5}">
                      <a16:colId xmlns:a16="http://schemas.microsoft.com/office/drawing/2014/main" val="1073392659"/>
                    </a:ext>
                  </a:extLst>
                </a:gridCol>
                <a:gridCol w="1690396">
                  <a:extLst>
                    <a:ext uri="{9D8B030D-6E8A-4147-A177-3AD203B41FA5}">
                      <a16:colId xmlns:a16="http://schemas.microsoft.com/office/drawing/2014/main" val="1413494533"/>
                    </a:ext>
                  </a:extLst>
                </a:gridCol>
                <a:gridCol w="1690396">
                  <a:extLst>
                    <a:ext uri="{9D8B030D-6E8A-4147-A177-3AD203B41FA5}">
                      <a16:colId xmlns:a16="http://schemas.microsoft.com/office/drawing/2014/main" val="2416514347"/>
                    </a:ext>
                  </a:extLst>
                </a:gridCol>
                <a:gridCol w="1690396">
                  <a:extLst>
                    <a:ext uri="{9D8B030D-6E8A-4147-A177-3AD203B41FA5}">
                      <a16:colId xmlns:a16="http://schemas.microsoft.com/office/drawing/2014/main" val="1054313939"/>
                    </a:ext>
                  </a:extLst>
                </a:gridCol>
                <a:gridCol w="1690396">
                  <a:extLst>
                    <a:ext uri="{9D8B030D-6E8A-4147-A177-3AD203B41FA5}">
                      <a16:colId xmlns:a16="http://schemas.microsoft.com/office/drawing/2014/main" val="4122640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9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19947"/>
                  </a:ext>
                </a:extLst>
              </a:tr>
            </a:tbl>
          </a:graphicData>
        </a:graphic>
      </p:graphicFrame>
      <p:sp>
        <p:nvSpPr>
          <p:cNvPr id="19" name="Right Arrow 18">
            <a:extLst>
              <a:ext uri="{FF2B5EF4-FFF2-40B4-BE49-F238E27FC236}">
                <a16:creationId xmlns:a16="http://schemas.microsoft.com/office/drawing/2014/main" id="{3054F311-45E0-4F4F-B076-78F93D24D60F}"/>
              </a:ext>
            </a:extLst>
          </p:cNvPr>
          <p:cNvSpPr/>
          <p:nvPr/>
        </p:nvSpPr>
        <p:spPr>
          <a:xfrm>
            <a:off x="1382486" y="3984171"/>
            <a:ext cx="9612085" cy="428013"/>
          </a:xfrm>
          <a:prstGeom prst="rightArrow">
            <a:avLst>
              <a:gd name="adj1" fmla="val 50000"/>
              <a:gd name="adj2" fmla="val 21710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32B151-40F3-424E-AC20-E31B7DD00428}"/>
              </a:ext>
            </a:extLst>
          </p:cNvPr>
          <p:cNvSpPr txBox="1"/>
          <p:nvPr/>
        </p:nvSpPr>
        <p:spPr>
          <a:xfrm>
            <a:off x="10994571" y="3984171"/>
            <a:ext cx="71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Best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200E69-E943-5941-8673-7340AFC9E236}"/>
              </a:ext>
            </a:extLst>
          </p:cNvPr>
          <p:cNvSpPr txBox="1"/>
          <p:nvPr/>
        </p:nvSpPr>
        <p:spPr>
          <a:xfrm>
            <a:off x="556987" y="3975092"/>
            <a:ext cx="979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Worst</a:t>
            </a:r>
          </a:p>
        </p:txBody>
      </p:sp>
    </p:spTree>
    <p:extLst>
      <p:ext uri="{BB962C8B-B14F-4D97-AF65-F5344CB8AC3E}">
        <p14:creationId xmlns:p14="http://schemas.microsoft.com/office/powerpoint/2010/main" val="214637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2124-3C95-EF44-8431-D7235A71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087511"/>
            <a:ext cx="10515600" cy="1325563"/>
          </a:xfrm>
        </p:spPr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Clarity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121E-28BA-8749-B01A-08C8A878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657" y="194809"/>
            <a:ext cx="10515600" cy="3406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5" name="Picture 4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B0FE3996-3C48-8F4A-A53D-E7484F01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80" y="2413074"/>
            <a:ext cx="2016125" cy="1153058"/>
          </a:xfrm>
          <a:prstGeom prst="rect">
            <a:avLst/>
          </a:prstGeom>
        </p:spPr>
      </p:pic>
      <p:pic>
        <p:nvPicPr>
          <p:cNvPr id="7" name="Picture 6" descr="A picture containing pinwheel&#10;&#10;Description automatically generated">
            <a:extLst>
              <a:ext uri="{FF2B5EF4-FFF2-40B4-BE49-F238E27FC236}">
                <a16:creationId xmlns:a16="http://schemas.microsoft.com/office/drawing/2014/main" id="{92F3547F-FBE6-E04A-81A0-274A36F6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264" y="2413074"/>
            <a:ext cx="2016125" cy="1153058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A9C9CF74-2603-124F-B359-4B14B1174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648" y="2413074"/>
            <a:ext cx="2016125" cy="1153058"/>
          </a:xfrm>
          <a:prstGeom prst="rect">
            <a:avLst/>
          </a:prstGeom>
        </p:spPr>
      </p:pic>
      <p:pic>
        <p:nvPicPr>
          <p:cNvPr id="11" name="Picture 10" descr="A picture containing pinwheel, outdoor object&#10;&#10;Description automatically generated">
            <a:extLst>
              <a:ext uri="{FF2B5EF4-FFF2-40B4-BE49-F238E27FC236}">
                <a16:creationId xmlns:a16="http://schemas.microsoft.com/office/drawing/2014/main" id="{C2C97417-69C8-BF45-A4DC-C2A54EDAF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032" y="2413074"/>
            <a:ext cx="2016125" cy="1153058"/>
          </a:xfrm>
          <a:prstGeom prst="rect">
            <a:avLst/>
          </a:prstGeom>
        </p:spPr>
      </p:pic>
      <p:pic>
        <p:nvPicPr>
          <p:cNvPr id="13" name="Picture 12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E950BAE3-7388-5D41-949F-4BE3F0594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7416" y="2413074"/>
            <a:ext cx="2016125" cy="1153058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E806855-5841-A449-8B9C-FDFD22CA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16035"/>
              </p:ext>
            </p:extLst>
          </p:nvPr>
        </p:nvGraphicFramePr>
        <p:xfrm>
          <a:off x="711877" y="4407445"/>
          <a:ext cx="10761664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208">
                  <a:extLst>
                    <a:ext uri="{9D8B030D-6E8A-4147-A177-3AD203B41FA5}">
                      <a16:colId xmlns:a16="http://schemas.microsoft.com/office/drawing/2014/main" val="684906441"/>
                    </a:ext>
                  </a:extLst>
                </a:gridCol>
                <a:gridCol w="1345208">
                  <a:extLst>
                    <a:ext uri="{9D8B030D-6E8A-4147-A177-3AD203B41FA5}">
                      <a16:colId xmlns:a16="http://schemas.microsoft.com/office/drawing/2014/main" val="1545093343"/>
                    </a:ext>
                  </a:extLst>
                </a:gridCol>
                <a:gridCol w="1345208">
                  <a:extLst>
                    <a:ext uri="{9D8B030D-6E8A-4147-A177-3AD203B41FA5}">
                      <a16:colId xmlns:a16="http://schemas.microsoft.com/office/drawing/2014/main" val="2143402719"/>
                    </a:ext>
                  </a:extLst>
                </a:gridCol>
                <a:gridCol w="1345208">
                  <a:extLst>
                    <a:ext uri="{9D8B030D-6E8A-4147-A177-3AD203B41FA5}">
                      <a16:colId xmlns:a16="http://schemas.microsoft.com/office/drawing/2014/main" val="28172982"/>
                    </a:ext>
                  </a:extLst>
                </a:gridCol>
                <a:gridCol w="1345208">
                  <a:extLst>
                    <a:ext uri="{9D8B030D-6E8A-4147-A177-3AD203B41FA5}">
                      <a16:colId xmlns:a16="http://schemas.microsoft.com/office/drawing/2014/main" val="3946321950"/>
                    </a:ext>
                  </a:extLst>
                </a:gridCol>
                <a:gridCol w="1345208">
                  <a:extLst>
                    <a:ext uri="{9D8B030D-6E8A-4147-A177-3AD203B41FA5}">
                      <a16:colId xmlns:a16="http://schemas.microsoft.com/office/drawing/2014/main" val="1253487518"/>
                    </a:ext>
                  </a:extLst>
                </a:gridCol>
                <a:gridCol w="1345208">
                  <a:extLst>
                    <a:ext uri="{9D8B030D-6E8A-4147-A177-3AD203B41FA5}">
                      <a16:colId xmlns:a16="http://schemas.microsoft.com/office/drawing/2014/main" val="2453583582"/>
                    </a:ext>
                  </a:extLst>
                </a:gridCol>
                <a:gridCol w="1345208">
                  <a:extLst>
                    <a:ext uri="{9D8B030D-6E8A-4147-A177-3AD203B41FA5}">
                      <a16:colId xmlns:a16="http://schemas.microsoft.com/office/drawing/2014/main" val="424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8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SI2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SI1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VS2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VS1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VVS2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VVS1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78978"/>
                  </a:ext>
                </a:extLst>
              </a:tr>
            </a:tbl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B7CEA60C-CE04-9740-9714-1CA3CE69FADF}"/>
              </a:ext>
            </a:extLst>
          </p:cNvPr>
          <p:cNvSpPr/>
          <p:nvPr/>
        </p:nvSpPr>
        <p:spPr>
          <a:xfrm>
            <a:off x="1289957" y="3777321"/>
            <a:ext cx="9612085" cy="428013"/>
          </a:xfrm>
          <a:prstGeom prst="rightArrow">
            <a:avLst>
              <a:gd name="adj1" fmla="val 50000"/>
              <a:gd name="adj2" fmla="val 21710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D6472-D7BF-2D4D-9068-37C89BC268AE}"/>
              </a:ext>
            </a:extLst>
          </p:cNvPr>
          <p:cNvSpPr txBox="1"/>
          <p:nvPr/>
        </p:nvSpPr>
        <p:spPr>
          <a:xfrm>
            <a:off x="10902042" y="3777321"/>
            <a:ext cx="71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Best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D0FE89-26F3-DD49-A45C-7A1B877F5402}"/>
              </a:ext>
            </a:extLst>
          </p:cNvPr>
          <p:cNvSpPr txBox="1"/>
          <p:nvPr/>
        </p:nvSpPr>
        <p:spPr>
          <a:xfrm>
            <a:off x="464458" y="3768242"/>
            <a:ext cx="979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Worst</a:t>
            </a:r>
          </a:p>
        </p:txBody>
      </p:sp>
    </p:spTree>
    <p:extLst>
      <p:ext uri="{BB962C8B-B14F-4D97-AF65-F5344CB8AC3E}">
        <p14:creationId xmlns:p14="http://schemas.microsoft.com/office/powerpoint/2010/main" val="412728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827F-05C3-E540-BD91-7205F4BB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" y="1102040"/>
            <a:ext cx="10515600" cy="1325563"/>
          </a:xfrm>
        </p:spPr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Carat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C78A-047A-AB4B-984A-830FCA1F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14" y="349817"/>
            <a:ext cx="10515600" cy="6780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0.2--5.01</a:t>
            </a:r>
          </a:p>
        </p:txBody>
      </p:sp>
      <p:pic>
        <p:nvPicPr>
          <p:cNvPr id="5" name="Picture 4" descr="A picture containing porcelain&#10;&#10;Description automatically generated">
            <a:extLst>
              <a:ext uri="{FF2B5EF4-FFF2-40B4-BE49-F238E27FC236}">
                <a16:creationId xmlns:a16="http://schemas.microsoft.com/office/drawing/2014/main" id="{40C0133B-26D2-6249-9793-295DEDEB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473" y="2016686"/>
            <a:ext cx="685800" cy="622300"/>
          </a:xfrm>
          <a:prstGeom prst="rect">
            <a:avLst/>
          </a:prstGeom>
        </p:spPr>
      </p:pic>
      <p:pic>
        <p:nvPicPr>
          <p:cNvPr id="7" name="Picture 6" descr="A close-up of a coin&#10;&#10;Description automatically generated with low confidence">
            <a:extLst>
              <a:ext uri="{FF2B5EF4-FFF2-40B4-BE49-F238E27FC236}">
                <a16:creationId xmlns:a16="http://schemas.microsoft.com/office/drawing/2014/main" id="{6430E088-C71C-C343-841C-9A5691B6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96" y="2130987"/>
            <a:ext cx="685800" cy="622300"/>
          </a:xfrm>
          <a:prstGeom prst="rect">
            <a:avLst/>
          </a:prstGeom>
        </p:spPr>
      </p:pic>
      <p:pic>
        <p:nvPicPr>
          <p:cNvPr id="9" name="Picture 8" descr="A close-up of a coin&#10;&#10;Description automatically generated with low confidence">
            <a:extLst>
              <a:ext uri="{FF2B5EF4-FFF2-40B4-BE49-F238E27FC236}">
                <a16:creationId xmlns:a16="http://schemas.microsoft.com/office/drawing/2014/main" id="{0126D315-0FAA-914D-97DA-2E5D4E4A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271" y="2259579"/>
            <a:ext cx="685800" cy="622300"/>
          </a:xfrm>
          <a:prstGeom prst="rect">
            <a:avLst/>
          </a:prstGeom>
        </p:spPr>
      </p:pic>
      <p:pic>
        <p:nvPicPr>
          <p:cNvPr id="11" name="Picture 10" descr="A picture containing ax&#10;&#10;Description automatically generated">
            <a:extLst>
              <a:ext uri="{FF2B5EF4-FFF2-40B4-BE49-F238E27FC236}">
                <a16:creationId xmlns:a16="http://schemas.microsoft.com/office/drawing/2014/main" id="{16D716C0-7A5A-7343-984C-D582D7B65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170" y="2373878"/>
            <a:ext cx="685800" cy="622300"/>
          </a:xfrm>
          <a:prstGeom prst="rect">
            <a:avLst/>
          </a:prstGeom>
        </p:spPr>
      </p:pic>
      <p:pic>
        <p:nvPicPr>
          <p:cNvPr id="13" name="Picture 12" descr="A picture containing ax, echinoderm&#10;&#10;Description automatically generated">
            <a:extLst>
              <a:ext uri="{FF2B5EF4-FFF2-40B4-BE49-F238E27FC236}">
                <a16:creationId xmlns:a16="http://schemas.microsoft.com/office/drawing/2014/main" id="{33E281B8-0792-0D46-9091-6603DEF98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069" y="2502472"/>
            <a:ext cx="685800" cy="622300"/>
          </a:xfrm>
          <a:prstGeom prst="rect">
            <a:avLst/>
          </a:prstGeom>
        </p:spPr>
      </p:pic>
      <p:pic>
        <p:nvPicPr>
          <p:cNvPr id="15" name="Picture 14" descr="A picture containing ax, porcelain&#10;&#10;Description automatically generated">
            <a:extLst>
              <a:ext uri="{FF2B5EF4-FFF2-40B4-BE49-F238E27FC236}">
                <a16:creationId xmlns:a16="http://schemas.microsoft.com/office/drawing/2014/main" id="{D22BE282-F886-7546-867E-FFE4E29F2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072" y="2579088"/>
            <a:ext cx="685800" cy="622300"/>
          </a:xfrm>
          <a:prstGeom prst="rect">
            <a:avLst/>
          </a:prstGeom>
        </p:spPr>
      </p:pic>
      <p:pic>
        <p:nvPicPr>
          <p:cNvPr id="17" name="Picture 16" descr="A picture containing ax&#10;&#10;Description automatically generated">
            <a:extLst>
              <a:ext uri="{FF2B5EF4-FFF2-40B4-BE49-F238E27FC236}">
                <a16:creationId xmlns:a16="http://schemas.microsoft.com/office/drawing/2014/main" id="{77EAB114-4198-A74F-B59C-2B8DDBF45E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4259" y="2713600"/>
            <a:ext cx="685800" cy="622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F3FD23-E56A-B449-8009-2D26C67C5B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5387" y="2839614"/>
            <a:ext cx="685800" cy="622300"/>
          </a:xfrm>
          <a:prstGeom prst="rect">
            <a:avLst/>
          </a:prstGeom>
        </p:spPr>
      </p:pic>
      <p:pic>
        <p:nvPicPr>
          <p:cNvPr id="21" name="Picture 20" descr="A picture containing ax&#10;&#10;Description automatically generated">
            <a:extLst>
              <a:ext uri="{FF2B5EF4-FFF2-40B4-BE49-F238E27FC236}">
                <a16:creationId xmlns:a16="http://schemas.microsoft.com/office/drawing/2014/main" id="{2E39278D-5581-B140-AB32-720DE03A69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6515" y="2970390"/>
            <a:ext cx="685800" cy="622300"/>
          </a:xfrm>
          <a:prstGeom prst="rect">
            <a:avLst/>
          </a:prstGeom>
        </p:spPr>
      </p:pic>
      <p:sp>
        <p:nvSpPr>
          <p:cNvPr id="22" name="Left Bracket 21">
            <a:extLst>
              <a:ext uri="{FF2B5EF4-FFF2-40B4-BE49-F238E27FC236}">
                <a16:creationId xmlns:a16="http://schemas.microsoft.com/office/drawing/2014/main" id="{DFCBBB82-B835-384F-A2BB-E9561164AD61}"/>
              </a:ext>
            </a:extLst>
          </p:cNvPr>
          <p:cNvSpPr/>
          <p:nvPr/>
        </p:nvSpPr>
        <p:spPr>
          <a:xfrm rot="16561342">
            <a:off x="5795578" y="-1433410"/>
            <a:ext cx="256782" cy="8982220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97BF20A8-0362-5B42-AB4E-0A7912B2D31C}"/>
              </a:ext>
            </a:extLst>
          </p:cNvPr>
          <p:cNvSpPr/>
          <p:nvPr/>
        </p:nvSpPr>
        <p:spPr>
          <a:xfrm>
            <a:off x="5700134" y="3210100"/>
            <a:ext cx="276222" cy="44647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F1949D0-AADF-234E-84A3-60FFD8850582}"/>
              </a:ext>
            </a:extLst>
          </p:cNvPr>
          <p:cNvSpPr/>
          <p:nvPr/>
        </p:nvSpPr>
        <p:spPr>
          <a:xfrm>
            <a:off x="1289957" y="3944047"/>
            <a:ext cx="9612085" cy="428013"/>
          </a:xfrm>
          <a:prstGeom prst="rightArrow">
            <a:avLst>
              <a:gd name="adj1" fmla="val 50000"/>
              <a:gd name="adj2" fmla="val 21710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EB08CF-9FCB-2042-B3C5-1879A729A436}"/>
              </a:ext>
            </a:extLst>
          </p:cNvPr>
          <p:cNvSpPr txBox="1"/>
          <p:nvPr/>
        </p:nvSpPr>
        <p:spPr>
          <a:xfrm>
            <a:off x="10902042" y="3944047"/>
            <a:ext cx="115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Heavy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E1E736-6A2C-BA4F-9EDC-E3508E9F0A4C}"/>
              </a:ext>
            </a:extLst>
          </p:cNvPr>
          <p:cNvSpPr txBox="1"/>
          <p:nvPr/>
        </p:nvSpPr>
        <p:spPr>
          <a:xfrm>
            <a:off x="464458" y="3934968"/>
            <a:ext cx="979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Light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744BB9BB-A746-EB44-A395-D7CBB6AB3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55775"/>
              </p:ext>
            </p:extLst>
          </p:nvPr>
        </p:nvGraphicFramePr>
        <p:xfrm>
          <a:off x="1100139" y="4659531"/>
          <a:ext cx="9612081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009">
                  <a:extLst>
                    <a:ext uri="{9D8B030D-6E8A-4147-A177-3AD203B41FA5}">
                      <a16:colId xmlns:a16="http://schemas.microsoft.com/office/drawing/2014/main" val="1479636836"/>
                    </a:ext>
                  </a:extLst>
                </a:gridCol>
                <a:gridCol w="1068009">
                  <a:extLst>
                    <a:ext uri="{9D8B030D-6E8A-4147-A177-3AD203B41FA5}">
                      <a16:colId xmlns:a16="http://schemas.microsoft.com/office/drawing/2014/main" val="2723899306"/>
                    </a:ext>
                  </a:extLst>
                </a:gridCol>
                <a:gridCol w="1068009">
                  <a:extLst>
                    <a:ext uri="{9D8B030D-6E8A-4147-A177-3AD203B41FA5}">
                      <a16:colId xmlns:a16="http://schemas.microsoft.com/office/drawing/2014/main" val="3155052104"/>
                    </a:ext>
                  </a:extLst>
                </a:gridCol>
                <a:gridCol w="1068009">
                  <a:extLst>
                    <a:ext uri="{9D8B030D-6E8A-4147-A177-3AD203B41FA5}">
                      <a16:colId xmlns:a16="http://schemas.microsoft.com/office/drawing/2014/main" val="1012537177"/>
                    </a:ext>
                  </a:extLst>
                </a:gridCol>
                <a:gridCol w="1068009">
                  <a:extLst>
                    <a:ext uri="{9D8B030D-6E8A-4147-A177-3AD203B41FA5}">
                      <a16:colId xmlns:a16="http://schemas.microsoft.com/office/drawing/2014/main" val="2183476946"/>
                    </a:ext>
                  </a:extLst>
                </a:gridCol>
                <a:gridCol w="1068009">
                  <a:extLst>
                    <a:ext uri="{9D8B030D-6E8A-4147-A177-3AD203B41FA5}">
                      <a16:colId xmlns:a16="http://schemas.microsoft.com/office/drawing/2014/main" val="3677424245"/>
                    </a:ext>
                  </a:extLst>
                </a:gridCol>
                <a:gridCol w="1068009">
                  <a:extLst>
                    <a:ext uri="{9D8B030D-6E8A-4147-A177-3AD203B41FA5}">
                      <a16:colId xmlns:a16="http://schemas.microsoft.com/office/drawing/2014/main" val="2145842146"/>
                    </a:ext>
                  </a:extLst>
                </a:gridCol>
                <a:gridCol w="1068009">
                  <a:extLst>
                    <a:ext uri="{9D8B030D-6E8A-4147-A177-3AD203B41FA5}">
                      <a16:colId xmlns:a16="http://schemas.microsoft.com/office/drawing/2014/main" val="1171542259"/>
                    </a:ext>
                  </a:extLst>
                </a:gridCol>
                <a:gridCol w="1068009">
                  <a:extLst>
                    <a:ext uri="{9D8B030D-6E8A-4147-A177-3AD203B41FA5}">
                      <a16:colId xmlns:a16="http://schemas.microsoft.com/office/drawing/2014/main" val="365024738"/>
                    </a:ext>
                  </a:extLst>
                </a:gridCol>
              </a:tblGrid>
              <a:tr h="3618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4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94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71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Baskerville</vt:lpstr>
      <vt:lpstr>Calibri</vt:lpstr>
      <vt:lpstr>Calibri Light</vt:lpstr>
      <vt:lpstr>Office Theme</vt:lpstr>
      <vt:lpstr>Diamond figures</vt:lpstr>
      <vt:lpstr>Cut</vt:lpstr>
      <vt:lpstr>Color</vt:lpstr>
      <vt:lpstr>Clarity</vt:lpstr>
      <vt:lpstr>Carat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figures</dc:title>
  <dc:creator>Carolina Minami Oguchi</dc:creator>
  <cp:lastModifiedBy>Carolina Minami Oguchi</cp:lastModifiedBy>
  <cp:revision>67</cp:revision>
  <dcterms:created xsi:type="dcterms:W3CDTF">2021-03-13T02:39:26Z</dcterms:created>
  <dcterms:modified xsi:type="dcterms:W3CDTF">2021-03-13T20:06:33Z</dcterms:modified>
</cp:coreProperties>
</file>