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4"/>
  </p:notesMasterIdLst>
  <p:sldIdLst>
    <p:sldId id="256" r:id="rId2"/>
    <p:sldId id="268" r:id="rId3"/>
    <p:sldId id="257" r:id="rId4"/>
    <p:sldId id="260" r:id="rId5"/>
    <p:sldId id="269" r:id="rId6"/>
    <p:sldId id="262" r:id="rId7"/>
    <p:sldId id="258" r:id="rId8"/>
    <p:sldId id="261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65C76-4308-4B75-9DEF-6F8F0AB15E46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0537-BFEF-4F56-A67E-9236576BE1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7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A2E-74F2-779F-0198-CC90D091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30C6-1E82-3D47-B671-205FC529D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472D-086A-D7D1-0B4D-6218723D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E0B0-9D4A-4622-B35F-BD3520848780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A01C-4074-0F88-A7C6-40EAE71D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9AE6-3994-F9DF-A3D0-93AC1CB3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07D7-2985-BE3D-8683-5D539535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5BD46-6BBE-4BCF-36CF-93ACE8A0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A900-BCD1-EF6B-430E-44CDAD0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30B1-6E1C-4AB3-BA1E-561841D0A608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26A6-3FE7-812F-0943-4697C3B5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66A7-76B0-AA12-619E-ABC3CE39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6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6CD28-A83D-64B5-FCAD-73D162737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C9DED-5BF1-642A-AFA6-F22E7B45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3B3F-AD36-C372-4DA6-1A8CD0C9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B0BC-80B9-4CBA-BB94-870301278A83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961F-2289-AB34-500F-6499668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6D82-57E3-2F80-34F3-A636E8B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18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133-2ADC-A2B4-3C24-C676561B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8B34-281B-39BA-0CD3-860E7091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381C-CD4F-14CB-A852-256B6C2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982-EB04-488D-8F39-1A366256ABC6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EFC8-B992-19BE-6376-85988486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51CE-AB50-2A35-0EA2-E8BCDDB9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10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F63-4183-2BEB-FF0B-C4AF15F3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6D877-7ED5-AB5D-D767-1B368030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AAD0-B8C1-B09B-9C9C-76F97C0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BC15-913E-44A3-A40F-731A8BB006FA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6D02-5918-F896-95D0-98F7E979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1601-8643-7C2A-6029-F2AE8DF0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4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B6F5-E3F9-C5BC-3155-554AC890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308F-FA32-ABAF-162E-2D2DE6A0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E419-4662-1E8A-548B-A1A1E463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E572-3878-C58A-9137-E22454ED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94-FFA6-4911-8093-700B4F1F220C}" type="datetime1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BE21-1EA9-F370-E8E2-106BB816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8EE6-F59B-42AF-FA62-46445A8B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226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18E7-AEF7-6925-BF1E-0A9CDA45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B953E-A781-1A3B-76C9-2105AB70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0CE4-6BC7-576D-A4D6-91114B5AB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ECC70-4CCA-1A17-EB89-2C723ED0A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F520F-EA7F-2C1C-CAF6-B654D3588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B07BD-2AC8-81A0-9C6A-FDC2E73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11C9-63FE-4030-AD4D-71617F01B770}" type="datetime1">
              <a:rPr lang="en-PH" smtClean="0"/>
              <a:t>3/6/2025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67B83-77AA-3364-E8B2-E164C29E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6009-38D4-5A23-3619-7D3FE15A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016190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931A-E835-2B2E-8849-B45B13F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DC014-3D96-BA55-FC41-9BAAA826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B3F-FC34-4F17-A585-7E335E959B95}" type="datetime1">
              <a:rPr lang="en-PH" smtClean="0"/>
              <a:t>3/6/2025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4290D-EB64-346D-921A-9D85500F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51C2A-6172-4776-73A3-42AAB643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228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D99AE-8CAB-ABA2-1F7D-E7520AE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F05-4F60-4DE1-914E-12B19CCE5192}" type="datetime1">
              <a:rPr lang="en-PH" smtClean="0"/>
              <a:t>3/6/2025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1867-C45F-4712-E78A-D597F5A5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BE35-9C32-2D13-5109-B894EABC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6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F5AD-0526-858A-9F02-1D18C15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3FBF-1038-3EC0-6B34-C5DEFCC1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A6673-013C-27AA-804E-075463CEF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66072-DB5A-2E44-E8AD-B1AF6ED8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E941-C32E-4687-B73E-CA422358E190}" type="datetime1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2A7E-BDCE-8F1B-D0CF-0649886F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B963-EF5E-58C4-A1F8-5DC0869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394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B041-AE76-3FD1-7D64-6A5B6C94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B8CC3-14F5-7047-E134-0229C369C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3BF9-96F4-1618-D929-05135EB8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D54A-F269-14D1-B2F1-B852C73C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246-72D7-45FD-9640-70D802C9E708}" type="datetime1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6DF0-1A41-BACC-EB0E-2FEC7889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0C20-6840-9294-F400-B2FBB31F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1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C6894-F9D1-A6F0-4EF3-0B3288C8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778D-BE80-7956-41C5-73E48F2D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9977-5252-65C8-9FB1-E6170094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11C9-63FE-4030-AD4D-71617F01B770}" type="datetime1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894F-F75F-20BE-CDE4-60361BA5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74E-D79A-F31A-D503-6D99B3D6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94F9-DADE-4CC0-B4DC-F9438A2C82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8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ED1707-A796-D20C-3198-0BFDA235A0C4}"/>
              </a:ext>
            </a:extLst>
          </p:cNvPr>
          <p:cNvSpPr txBox="1"/>
          <p:nvPr/>
        </p:nvSpPr>
        <p:spPr>
          <a:xfrm>
            <a:off x="734171" y="1762857"/>
            <a:ext cx="1100219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900" dirty="0"/>
              <a:t>The purpose of this project is to v</a:t>
            </a:r>
            <a:r>
              <a:rPr lang="en-US" sz="1900" dirty="0" err="1"/>
              <a:t>alidate</a:t>
            </a:r>
            <a:r>
              <a:rPr lang="en-US" sz="1900" dirty="0"/>
              <a:t> the data in the Coffee Shop Sales Dashboard (</a:t>
            </a:r>
            <a:r>
              <a:rPr lang="en-US" sz="1900" dirty="0" err="1"/>
              <a:t>PowerBI</a:t>
            </a:r>
            <a:r>
              <a:rPr lang="en-US" sz="1900" dirty="0"/>
              <a:t>) </a:t>
            </a:r>
          </a:p>
          <a:p>
            <a:endParaRPr lang="en-US" sz="1900" dirty="0"/>
          </a:p>
          <a:p>
            <a:r>
              <a:rPr lang="en-US" sz="1900" dirty="0"/>
              <a:t>by querying MySQL database directly. This is to ensure measures and calculations in Power BI are</a:t>
            </a:r>
          </a:p>
          <a:p>
            <a:r>
              <a:rPr lang="en-US" sz="1900" dirty="0"/>
              <a:t> </a:t>
            </a:r>
          </a:p>
          <a:p>
            <a:r>
              <a:rPr lang="en-US" sz="1900" dirty="0"/>
              <a:t>correctly implemented.  The Coffee Shop Sales Dashboard is also included on the Power BI section of this</a:t>
            </a:r>
          </a:p>
          <a:p>
            <a:endParaRPr lang="en-US" sz="1900" dirty="0"/>
          </a:p>
          <a:p>
            <a:r>
              <a:rPr lang="en-US" sz="1900" dirty="0"/>
              <a:t>portfolio.</a:t>
            </a:r>
            <a:endParaRPr lang="en-PH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734FC5-30E4-97E5-D3D4-755E0676A22B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66FC2B-F89A-31E7-E052-7368CC88564A}"/>
              </a:ext>
            </a:extLst>
          </p:cNvPr>
          <p:cNvSpPr txBox="1"/>
          <p:nvPr/>
        </p:nvSpPr>
        <p:spPr>
          <a:xfrm>
            <a:off x="325466" y="302303"/>
            <a:ext cx="42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576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EDA28-AFBF-21A1-C545-F0C1A34D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6E732E-1B92-DF9F-AABE-3218C0D2F029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Top 10 Products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5EF21-0C9A-5C99-817F-FE8973D8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1" y="1047004"/>
            <a:ext cx="2847362" cy="4052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4A95AA-5CC2-CC68-B107-23A59261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14" y="1047004"/>
            <a:ext cx="4785775" cy="454953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79FBC5-D0F3-293A-4E30-7309159F6E7F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8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86CF1-A39B-8622-C4F0-2B41A8494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8DE4D-9144-8BCC-FA5F-F8A3ED4FA7A1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Total Hourly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57A43-49D3-356C-8D21-71534062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47004"/>
            <a:ext cx="4506152" cy="3119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75BD0-00E3-0665-5A6E-BF9217E0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01" y="1047004"/>
            <a:ext cx="4320914" cy="43666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1243E9-C64B-4BFF-4510-30C345625530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485D-79BA-F3E9-6077-E8150D4A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5F4DE7-A19E-C6C6-17DE-4A937D6CF533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Sales By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5AEFF-0036-9924-8922-B7902129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6" y="1016103"/>
            <a:ext cx="2804016" cy="1076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4848C-4BE6-D75F-B9EF-ABC78291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3" y="862578"/>
            <a:ext cx="5662151" cy="59441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260A50-2279-E7D1-8F05-DA1775A17C4C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3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3526FA-7FB2-0E54-B405-F7C5DDAB7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288"/>
          </a:xfrm>
        </p:spPr>
      </p:pic>
    </p:spTree>
    <p:extLst>
      <p:ext uri="{BB962C8B-B14F-4D97-AF65-F5344CB8AC3E}">
        <p14:creationId xmlns:p14="http://schemas.microsoft.com/office/powerpoint/2010/main" val="106192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335A4-D800-571F-0AA3-2F3BDAB18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7C8BC0-BD32-81C9-D518-489502EEEF54}"/>
              </a:ext>
            </a:extLst>
          </p:cNvPr>
          <p:cNvSpPr txBox="1"/>
          <p:nvPr/>
        </p:nvSpPr>
        <p:spPr>
          <a:xfrm>
            <a:off x="325466" y="302303"/>
            <a:ext cx="42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Total Sales,  % Change vs Previous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B7765-8F10-1155-8CCC-F8227A40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699" b="-647"/>
          <a:stretch/>
        </p:blipFill>
        <p:spPr>
          <a:xfrm>
            <a:off x="429162" y="903070"/>
            <a:ext cx="3454682" cy="1816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9E167A-E3EE-0AC2-8BAC-2AD548E7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8" y="2874918"/>
            <a:ext cx="11011854" cy="368077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7D72CA-7CC9-B831-179A-4B944E44D5E3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1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CB8C-EC91-EF50-DC4F-E892D8DA3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24B44A-BEDD-2E3E-E029-2542E5FA06F2}"/>
              </a:ext>
            </a:extLst>
          </p:cNvPr>
          <p:cNvSpPr txBox="1"/>
          <p:nvPr/>
        </p:nvSpPr>
        <p:spPr>
          <a:xfrm>
            <a:off x="325466" y="302303"/>
            <a:ext cx="4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Total Orders,  % Change vs Previous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6C49-B831-C76D-315B-172DA8C1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48" r="33038" b="1702"/>
          <a:stretch/>
        </p:blipFill>
        <p:spPr>
          <a:xfrm>
            <a:off x="395926" y="966107"/>
            <a:ext cx="3205114" cy="171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D95A62-85E3-A321-916E-0355A88D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3" y="2760275"/>
            <a:ext cx="10135478" cy="397798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23BB57-2D9D-C8B7-A2EA-F95563465FD4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0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8953-E94C-B5F0-0879-EE74EA96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4CBEE-641B-C982-DDE2-0B080E8C0D64}"/>
              </a:ext>
            </a:extLst>
          </p:cNvPr>
          <p:cNvSpPr txBox="1"/>
          <p:nvPr/>
        </p:nvSpPr>
        <p:spPr>
          <a:xfrm>
            <a:off x="325466" y="302303"/>
            <a:ext cx="56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Total Quantity Sold,  % Change vs Previous Month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C30DF5-0C3D-3284-DE87-AE49FFCB490D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794FB3-808E-B93A-B64D-94CD279C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6" y="894541"/>
            <a:ext cx="3543801" cy="170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AC42E-20DD-17D4-2923-69EDCDBB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2" y="2735661"/>
            <a:ext cx="8484963" cy="3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B3570-D4C3-221B-83FB-08F563A2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389466-9A41-8CD1-6598-132A8857AFF6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Sales by Weekdays vs Weekend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6A566-576B-E3D3-F6FD-F6FB7C24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28" y="1251274"/>
            <a:ext cx="6302286" cy="4016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7126DF-BBAC-4626-2472-AB23369F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1" y="1053311"/>
            <a:ext cx="2654986" cy="183589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99A72B-E68F-339D-27BD-9D7F5F11DA6D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95DF-9ADC-5005-FAF3-2166C4C5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2EDF43-518C-12CE-5003-30EF1E0FD424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Sales by Store Location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9C5647-4F1F-5173-3583-56BECD28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42" y="1236975"/>
            <a:ext cx="6043184" cy="3139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A3C604-9BBC-58EC-06CE-52EDC31B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5" y="1227694"/>
            <a:ext cx="3077554" cy="220130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93980AE-4F97-C063-DCA8-F7DAB82371B0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2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3E1C8-A2F7-5122-9BA3-D9315986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F93A05-50B2-75EF-3966-A71F77202D37}"/>
              </a:ext>
            </a:extLst>
          </p:cNvPr>
          <p:cNvSpPr txBox="1"/>
          <p:nvPr/>
        </p:nvSpPr>
        <p:spPr>
          <a:xfrm>
            <a:off x="325466" y="302303"/>
            <a:ext cx="61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Daily Sales vs Avg Daily Sales (Above or Below AVG)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569DB-6C77-409D-D6D6-1CDBC718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8" y="934831"/>
            <a:ext cx="7480353" cy="1157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A8F2-3C07-A38A-03C5-D8CB1288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5" y="2243715"/>
            <a:ext cx="5904283" cy="442510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66C8B8-D26E-8D7D-E280-A109FCACB885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1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E1D70-9F5B-FAB7-956A-BF3E48447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DE368-8FBE-9280-28E4-9DF978FFC1E8}"/>
              </a:ext>
            </a:extLst>
          </p:cNvPr>
          <p:cNvSpPr txBox="1"/>
          <p:nvPr/>
        </p:nvSpPr>
        <p:spPr>
          <a:xfrm>
            <a:off x="325466" y="302303"/>
            <a:ext cx="54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Sales by Product 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30186-4847-38E3-810A-B9DF946E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7" y="1065858"/>
            <a:ext cx="2738999" cy="3978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9A0AA-EE59-1808-29F8-2875680F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65" y="1065858"/>
            <a:ext cx="5487044" cy="449987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A5E988-5AA6-08DE-32C7-2BBF97C32D43}"/>
              </a:ext>
            </a:extLst>
          </p:cNvPr>
          <p:cNvCxnSpPr>
            <a:cxnSpLocks/>
          </p:cNvCxnSpPr>
          <p:nvPr/>
        </p:nvCxnSpPr>
        <p:spPr>
          <a:xfrm>
            <a:off x="306612" y="754144"/>
            <a:ext cx="116088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118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Coguiron</dc:creator>
  <cp:lastModifiedBy>Roy Coguiron</cp:lastModifiedBy>
  <cp:revision>26</cp:revision>
  <dcterms:created xsi:type="dcterms:W3CDTF">2025-03-05T10:26:36Z</dcterms:created>
  <dcterms:modified xsi:type="dcterms:W3CDTF">2025-03-06T12:19:06Z</dcterms:modified>
</cp:coreProperties>
</file>