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AFBEC-7EE5-4FDA-8EBF-38CEAC3C59E6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280AB93-8FB8-467B-A689-129F47E30D17}">
      <dgm:prSet phldrT="[Text]"/>
      <dgm:spPr/>
      <dgm:t>
        <a:bodyPr/>
        <a:lstStyle/>
        <a:p>
          <a:r>
            <a:rPr lang="en-US" dirty="0" smtClean="0"/>
            <a:t>Getting Models</a:t>
          </a:r>
          <a:endParaRPr lang="en-IN" dirty="0"/>
        </a:p>
      </dgm:t>
    </dgm:pt>
    <dgm:pt modelId="{EBB06AFB-E6AC-4D35-849C-E7EBED98C513}" type="parTrans" cxnId="{290E7CE8-7245-4F50-B552-688DC28134A6}">
      <dgm:prSet/>
      <dgm:spPr/>
      <dgm:t>
        <a:bodyPr/>
        <a:lstStyle/>
        <a:p>
          <a:endParaRPr lang="en-IN"/>
        </a:p>
      </dgm:t>
    </dgm:pt>
    <dgm:pt modelId="{AF5EA5F6-D5BF-458A-800E-469AD7BF30A6}" type="sibTrans" cxnId="{290E7CE8-7245-4F50-B552-688DC28134A6}">
      <dgm:prSet/>
      <dgm:spPr/>
      <dgm:t>
        <a:bodyPr/>
        <a:lstStyle/>
        <a:p>
          <a:endParaRPr lang="en-IN"/>
        </a:p>
      </dgm:t>
    </dgm:pt>
    <dgm:pt modelId="{8B5B1787-06F8-4891-9D6E-2E6AE321D369}">
      <dgm:prSet phldrT="[Text]"/>
      <dgm:spPr/>
      <dgm:t>
        <a:bodyPr/>
        <a:lstStyle/>
        <a:p>
          <a:r>
            <a:rPr lang="en-US" dirty="0" smtClean="0"/>
            <a:t>Data Preprocess</a:t>
          </a:r>
          <a:endParaRPr lang="en-IN" dirty="0"/>
        </a:p>
      </dgm:t>
    </dgm:pt>
    <dgm:pt modelId="{FB04AC86-E620-47E4-8B6C-3C517BA53846}" type="parTrans" cxnId="{567A424E-C8A7-465F-85CE-13B5BF8F9117}">
      <dgm:prSet/>
      <dgm:spPr/>
      <dgm:t>
        <a:bodyPr/>
        <a:lstStyle/>
        <a:p>
          <a:endParaRPr lang="en-IN"/>
        </a:p>
      </dgm:t>
    </dgm:pt>
    <dgm:pt modelId="{2390CD99-B734-45D2-9C59-D982D95055E0}" type="sibTrans" cxnId="{567A424E-C8A7-465F-85CE-13B5BF8F9117}">
      <dgm:prSet/>
      <dgm:spPr/>
      <dgm:t>
        <a:bodyPr/>
        <a:lstStyle/>
        <a:p>
          <a:endParaRPr lang="en-IN"/>
        </a:p>
      </dgm:t>
    </dgm:pt>
    <dgm:pt modelId="{67D82C01-99BC-4ABF-A2DA-9FBF931CDD7A}">
      <dgm:prSet phldrT="[Text]"/>
      <dgm:spPr/>
      <dgm:t>
        <a:bodyPr/>
        <a:lstStyle/>
        <a:p>
          <a:r>
            <a:rPr lang="en-US" dirty="0" smtClean="0"/>
            <a:t>Feature Analysis</a:t>
          </a:r>
          <a:endParaRPr lang="en-IN" dirty="0"/>
        </a:p>
      </dgm:t>
    </dgm:pt>
    <dgm:pt modelId="{B8FC604C-6B77-40F5-8901-4BBC67C28B2E}" type="parTrans" cxnId="{FE539B6A-F1CA-476E-81C9-E1D2951914AD}">
      <dgm:prSet/>
      <dgm:spPr/>
      <dgm:t>
        <a:bodyPr/>
        <a:lstStyle/>
        <a:p>
          <a:endParaRPr lang="en-IN"/>
        </a:p>
      </dgm:t>
    </dgm:pt>
    <dgm:pt modelId="{DF85B898-80E1-4E22-A4CD-BF30CDB29BF0}" type="sibTrans" cxnId="{FE539B6A-F1CA-476E-81C9-E1D2951914AD}">
      <dgm:prSet/>
      <dgm:spPr/>
      <dgm:t>
        <a:bodyPr/>
        <a:lstStyle/>
        <a:p>
          <a:endParaRPr lang="en-IN"/>
        </a:p>
      </dgm:t>
    </dgm:pt>
    <dgm:pt modelId="{766D811A-5F85-4467-92B0-21EBAD3564BF}">
      <dgm:prSet phldrT="[Text]"/>
      <dgm:spPr/>
      <dgm:t>
        <a:bodyPr/>
        <a:lstStyle/>
        <a:p>
          <a:r>
            <a:rPr lang="en-US" dirty="0" smtClean="0"/>
            <a:t>Split Data (k-fold)</a:t>
          </a:r>
          <a:endParaRPr lang="en-IN" dirty="0"/>
        </a:p>
      </dgm:t>
    </dgm:pt>
    <dgm:pt modelId="{2C0FF91A-F98B-443A-986A-B2D82E1715B4}" type="parTrans" cxnId="{BE08075D-6259-4DF6-B761-0B7486401A72}">
      <dgm:prSet/>
      <dgm:spPr/>
      <dgm:t>
        <a:bodyPr/>
        <a:lstStyle/>
        <a:p>
          <a:endParaRPr lang="en-IN"/>
        </a:p>
      </dgm:t>
    </dgm:pt>
    <dgm:pt modelId="{9FB246DA-8BE3-486B-9377-6026B0CC6B3B}" type="sibTrans" cxnId="{BE08075D-6259-4DF6-B761-0B7486401A72}">
      <dgm:prSet/>
      <dgm:spPr/>
      <dgm:t>
        <a:bodyPr/>
        <a:lstStyle/>
        <a:p>
          <a:endParaRPr lang="en-IN"/>
        </a:p>
      </dgm:t>
    </dgm:pt>
    <dgm:pt modelId="{CF9AACD6-4F7F-4606-8558-B1C737E1548C}">
      <dgm:prSet phldrT="[Text]"/>
      <dgm:spPr/>
      <dgm:t>
        <a:bodyPr/>
        <a:lstStyle/>
        <a:p>
          <a:r>
            <a:rPr lang="en-US" dirty="0" smtClean="0"/>
            <a:t>Multiple Models</a:t>
          </a:r>
          <a:endParaRPr lang="en-IN" dirty="0"/>
        </a:p>
      </dgm:t>
    </dgm:pt>
    <dgm:pt modelId="{E4B7C409-A850-43DE-9929-27A02A53AC33}" type="parTrans" cxnId="{759CF949-B1B9-4AED-AF6F-12CED52BA0C9}">
      <dgm:prSet/>
      <dgm:spPr/>
      <dgm:t>
        <a:bodyPr/>
        <a:lstStyle/>
        <a:p>
          <a:endParaRPr lang="en-IN"/>
        </a:p>
      </dgm:t>
    </dgm:pt>
    <dgm:pt modelId="{B57F2C5F-1B0F-4A75-8CBC-33F9CBBC761C}" type="sibTrans" cxnId="{759CF949-B1B9-4AED-AF6F-12CED52BA0C9}">
      <dgm:prSet/>
      <dgm:spPr/>
      <dgm:t>
        <a:bodyPr/>
        <a:lstStyle/>
        <a:p>
          <a:endParaRPr lang="en-IN"/>
        </a:p>
      </dgm:t>
    </dgm:pt>
    <dgm:pt modelId="{57B4853C-37CD-48E5-ACA6-547D3C98BC4E}">
      <dgm:prSet/>
      <dgm:spPr/>
      <dgm:t>
        <a:bodyPr/>
        <a:lstStyle/>
        <a:p>
          <a:r>
            <a:rPr lang="en-US" dirty="0" smtClean="0"/>
            <a:t>Calculate</a:t>
          </a:r>
          <a:r>
            <a:rPr lang="en-US" baseline="0" dirty="0" smtClean="0"/>
            <a:t> Accuracy Mean</a:t>
          </a:r>
          <a:endParaRPr lang="en-IN" dirty="0"/>
        </a:p>
      </dgm:t>
    </dgm:pt>
    <dgm:pt modelId="{10B8B0A4-C312-4CAE-8C16-0373159BE7C9}" type="parTrans" cxnId="{599A00B1-E7EE-4C5F-92B4-7864CFB76A0C}">
      <dgm:prSet/>
      <dgm:spPr/>
      <dgm:t>
        <a:bodyPr/>
        <a:lstStyle/>
        <a:p>
          <a:endParaRPr lang="en-IN"/>
        </a:p>
      </dgm:t>
    </dgm:pt>
    <dgm:pt modelId="{ACD4B0A3-BA9B-4780-BF4B-B064AF136B3F}" type="sibTrans" cxnId="{599A00B1-E7EE-4C5F-92B4-7864CFB76A0C}">
      <dgm:prSet/>
      <dgm:spPr/>
      <dgm:t>
        <a:bodyPr/>
        <a:lstStyle/>
        <a:p>
          <a:endParaRPr lang="en-IN"/>
        </a:p>
      </dgm:t>
    </dgm:pt>
    <dgm:pt modelId="{27B870EE-0F74-4B38-84D2-5162B7A42D9B}">
      <dgm:prSet/>
      <dgm:spPr/>
      <dgm:t>
        <a:bodyPr/>
        <a:lstStyle/>
        <a:p>
          <a:r>
            <a:rPr lang="en-US" dirty="0" smtClean="0"/>
            <a:t>Rank/Sort by Accuracy Mean</a:t>
          </a:r>
          <a:endParaRPr lang="en-IN" dirty="0"/>
        </a:p>
      </dgm:t>
    </dgm:pt>
    <dgm:pt modelId="{795CE7F0-8365-4E56-AF1C-BED12A545151}" type="parTrans" cxnId="{DDDCAD56-39C0-4282-8D73-B53F4E393979}">
      <dgm:prSet/>
      <dgm:spPr/>
      <dgm:t>
        <a:bodyPr/>
        <a:lstStyle/>
        <a:p>
          <a:endParaRPr lang="en-IN"/>
        </a:p>
      </dgm:t>
    </dgm:pt>
    <dgm:pt modelId="{41212839-FBF4-46D0-A66F-4D42F13B4AB7}" type="sibTrans" cxnId="{DDDCAD56-39C0-4282-8D73-B53F4E393979}">
      <dgm:prSet/>
      <dgm:spPr/>
      <dgm:t>
        <a:bodyPr/>
        <a:lstStyle/>
        <a:p>
          <a:endParaRPr lang="en-IN"/>
        </a:p>
      </dgm:t>
    </dgm:pt>
    <dgm:pt modelId="{95CA7ADC-BFC6-42A3-AD0E-D3ACB41C178F}" type="pres">
      <dgm:prSet presAssocID="{49EAFBEC-7EE5-4FDA-8EBF-38CEAC3C59E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19287C-DB6B-4F0B-8C19-BA20BABD2C39}" type="pres">
      <dgm:prSet presAssocID="{D280AB93-8FB8-467B-A689-129F47E30D1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423220-C472-4530-9B1F-2B9BA03E2ED2}" type="pres">
      <dgm:prSet presAssocID="{AF5EA5F6-D5BF-458A-800E-469AD7BF30A6}" presName="sibTrans" presStyleLbl="sibTrans2D1" presStyleIdx="0" presStyleCnt="6"/>
      <dgm:spPr/>
      <dgm:t>
        <a:bodyPr/>
        <a:lstStyle/>
        <a:p>
          <a:endParaRPr lang="en-IN"/>
        </a:p>
      </dgm:t>
    </dgm:pt>
    <dgm:pt modelId="{8996AFF1-77EA-4BAA-812A-D7EA857B8090}" type="pres">
      <dgm:prSet presAssocID="{AF5EA5F6-D5BF-458A-800E-469AD7BF30A6}" presName="connectorText" presStyleLbl="sibTrans2D1" presStyleIdx="0" presStyleCnt="6"/>
      <dgm:spPr/>
      <dgm:t>
        <a:bodyPr/>
        <a:lstStyle/>
        <a:p>
          <a:endParaRPr lang="en-IN"/>
        </a:p>
      </dgm:t>
    </dgm:pt>
    <dgm:pt modelId="{F07E51F5-F3C1-4E48-BFF2-1C21858840FA}" type="pres">
      <dgm:prSet presAssocID="{8B5B1787-06F8-4891-9D6E-2E6AE321D36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3EE3F4-E439-4C22-A081-0BCF041B2B49}" type="pres">
      <dgm:prSet presAssocID="{2390CD99-B734-45D2-9C59-D982D95055E0}" presName="sibTrans" presStyleLbl="sibTrans2D1" presStyleIdx="1" presStyleCnt="6"/>
      <dgm:spPr/>
      <dgm:t>
        <a:bodyPr/>
        <a:lstStyle/>
        <a:p>
          <a:endParaRPr lang="en-IN"/>
        </a:p>
      </dgm:t>
    </dgm:pt>
    <dgm:pt modelId="{62F94D40-894C-4982-8C37-2410F4F5D0C0}" type="pres">
      <dgm:prSet presAssocID="{2390CD99-B734-45D2-9C59-D982D95055E0}" presName="connectorText" presStyleLbl="sibTrans2D1" presStyleIdx="1" presStyleCnt="6"/>
      <dgm:spPr/>
      <dgm:t>
        <a:bodyPr/>
        <a:lstStyle/>
        <a:p>
          <a:endParaRPr lang="en-IN"/>
        </a:p>
      </dgm:t>
    </dgm:pt>
    <dgm:pt modelId="{08C9BB8E-6E4A-49E8-BC00-C8057DFAE892}" type="pres">
      <dgm:prSet presAssocID="{67D82C01-99BC-4ABF-A2DA-9FBF931CDD7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D7CF3D-123D-4262-9FCB-C8F232D7ABA5}" type="pres">
      <dgm:prSet presAssocID="{DF85B898-80E1-4E22-A4CD-BF30CDB29BF0}" presName="sibTrans" presStyleLbl="sibTrans2D1" presStyleIdx="2" presStyleCnt="6"/>
      <dgm:spPr/>
      <dgm:t>
        <a:bodyPr/>
        <a:lstStyle/>
        <a:p>
          <a:endParaRPr lang="en-IN"/>
        </a:p>
      </dgm:t>
    </dgm:pt>
    <dgm:pt modelId="{82948D45-E2E9-4A69-AFAC-28A770AB4057}" type="pres">
      <dgm:prSet presAssocID="{DF85B898-80E1-4E22-A4CD-BF30CDB29BF0}" presName="connectorText" presStyleLbl="sibTrans2D1" presStyleIdx="2" presStyleCnt="6"/>
      <dgm:spPr/>
      <dgm:t>
        <a:bodyPr/>
        <a:lstStyle/>
        <a:p>
          <a:endParaRPr lang="en-IN"/>
        </a:p>
      </dgm:t>
    </dgm:pt>
    <dgm:pt modelId="{891FD893-EF92-4B1E-B2BC-F6334B73F6BF}" type="pres">
      <dgm:prSet presAssocID="{766D811A-5F85-4467-92B0-21EBAD3564B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9EFEDD-91F6-4348-A4BB-A18CD79B8300}" type="pres">
      <dgm:prSet presAssocID="{9FB246DA-8BE3-486B-9377-6026B0CC6B3B}" presName="sibTrans" presStyleLbl="sibTrans2D1" presStyleIdx="3" presStyleCnt="6"/>
      <dgm:spPr/>
      <dgm:t>
        <a:bodyPr/>
        <a:lstStyle/>
        <a:p>
          <a:endParaRPr lang="en-IN"/>
        </a:p>
      </dgm:t>
    </dgm:pt>
    <dgm:pt modelId="{409DC29D-43D6-484F-B1AC-B6B34C80FDB3}" type="pres">
      <dgm:prSet presAssocID="{9FB246DA-8BE3-486B-9377-6026B0CC6B3B}" presName="connectorText" presStyleLbl="sibTrans2D1" presStyleIdx="3" presStyleCnt="6"/>
      <dgm:spPr/>
      <dgm:t>
        <a:bodyPr/>
        <a:lstStyle/>
        <a:p>
          <a:endParaRPr lang="en-IN"/>
        </a:p>
      </dgm:t>
    </dgm:pt>
    <dgm:pt modelId="{7FCEED15-4B47-4C69-9EA1-645D3E85316F}" type="pres">
      <dgm:prSet presAssocID="{CF9AACD6-4F7F-4606-8558-B1C737E1548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EEF42F-C2B7-4E15-80A3-880F0786CCB8}" type="pres">
      <dgm:prSet presAssocID="{B57F2C5F-1B0F-4A75-8CBC-33F9CBBC761C}" presName="sibTrans" presStyleLbl="sibTrans2D1" presStyleIdx="4" presStyleCnt="6"/>
      <dgm:spPr/>
      <dgm:t>
        <a:bodyPr/>
        <a:lstStyle/>
        <a:p>
          <a:endParaRPr lang="en-IN"/>
        </a:p>
      </dgm:t>
    </dgm:pt>
    <dgm:pt modelId="{C820C3E8-7050-4FFC-8268-A1F6AF8D4FD1}" type="pres">
      <dgm:prSet presAssocID="{B57F2C5F-1B0F-4A75-8CBC-33F9CBBC761C}" presName="connectorText" presStyleLbl="sibTrans2D1" presStyleIdx="4" presStyleCnt="6"/>
      <dgm:spPr/>
      <dgm:t>
        <a:bodyPr/>
        <a:lstStyle/>
        <a:p>
          <a:endParaRPr lang="en-IN"/>
        </a:p>
      </dgm:t>
    </dgm:pt>
    <dgm:pt modelId="{8E35D7CD-0682-4C14-B349-D08FEFAD3BA3}" type="pres">
      <dgm:prSet presAssocID="{57B4853C-37CD-48E5-ACA6-547D3C98BC4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60DAA5-9619-4700-97B0-B76B0F2B4EB5}" type="pres">
      <dgm:prSet presAssocID="{ACD4B0A3-BA9B-4780-BF4B-B064AF136B3F}" presName="sibTrans" presStyleLbl="sibTrans2D1" presStyleIdx="5" presStyleCnt="6"/>
      <dgm:spPr/>
      <dgm:t>
        <a:bodyPr/>
        <a:lstStyle/>
        <a:p>
          <a:endParaRPr lang="en-IN"/>
        </a:p>
      </dgm:t>
    </dgm:pt>
    <dgm:pt modelId="{B3BF53E0-E211-4A7F-AEF6-34C8AA5B34EC}" type="pres">
      <dgm:prSet presAssocID="{ACD4B0A3-BA9B-4780-BF4B-B064AF136B3F}" presName="connectorText" presStyleLbl="sibTrans2D1" presStyleIdx="5" presStyleCnt="6"/>
      <dgm:spPr/>
      <dgm:t>
        <a:bodyPr/>
        <a:lstStyle/>
        <a:p>
          <a:endParaRPr lang="en-IN"/>
        </a:p>
      </dgm:t>
    </dgm:pt>
    <dgm:pt modelId="{81B4765C-6526-4B78-96D4-2C42718409D8}" type="pres">
      <dgm:prSet presAssocID="{27B870EE-0F74-4B38-84D2-5162B7A42D9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59CF949-B1B9-4AED-AF6F-12CED52BA0C9}" srcId="{49EAFBEC-7EE5-4FDA-8EBF-38CEAC3C59E6}" destId="{CF9AACD6-4F7F-4606-8558-B1C737E1548C}" srcOrd="4" destOrd="0" parTransId="{E4B7C409-A850-43DE-9929-27A02A53AC33}" sibTransId="{B57F2C5F-1B0F-4A75-8CBC-33F9CBBC761C}"/>
    <dgm:cxn modelId="{065BB83D-81AF-4A70-9480-F09FAA6A0195}" type="presOf" srcId="{57B4853C-37CD-48E5-ACA6-547D3C98BC4E}" destId="{8E35D7CD-0682-4C14-B349-D08FEFAD3BA3}" srcOrd="0" destOrd="0" presId="urn:microsoft.com/office/officeart/2005/8/layout/process5"/>
    <dgm:cxn modelId="{4351B6BF-43EC-42F8-B37F-F5140F07421F}" type="presOf" srcId="{DF85B898-80E1-4E22-A4CD-BF30CDB29BF0}" destId="{82948D45-E2E9-4A69-AFAC-28A770AB4057}" srcOrd="1" destOrd="0" presId="urn:microsoft.com/office/officeart/2005/8/layout/process5"/>
    <dgm:cxn modelId="{BE08075D-6259-4DF6-B761-0B7486401A72}" srcId="{49EAFBEC-7EE5-4FDA-8EBF-38CEAC3C59E6}" destId="{766D811A-5F85-4467-92B0-21EBAD3564BF}" srcOrd="3" destOrd="0" parTransId="{2C0FF91A-F98B-443A-986A-B2D82E1715B4}" sibTransId="{9FB246DA-8BE3-486B-9377-6026B0CC6B3B}"/>
    <dgm:cxn modelId="{0F2129BD-48BD-4230-852A-9A4BEA0EA569}" type="presOf" srcId="{DF85B898-80E1-4E22-A4CD-BF30CDB29BF0}" destId="{6BD7CF3D-123D-4262-9FCB-C8F232D7ABA5}" srcOrd="0" destOrd="0" presId="urn:microsoft.com/office/officeart/2005/8/layout/process5"/>
    <dgm:cxn modelId="{FE6969C4-A9CE-40AF-A9E7-27A57AF3C536}" type="presOf" srcId="{67D82C01-99BC-4ABF-A2DA-9FBF931CDD7A}" destId="{08C9BB8E-6E4A-49E8-BC00-C8057DFAE892}" srcOrd="0" destOrd="0" presId="urn:microsoft.com/office/officeart/2005/8/layout/process5"/>
    <dgm:cxn modelId="{FE539B6A-F1CA-476E-81C9-E1D2951914AD}" srcId="{49EAFBEC-7EE5-4FDA-8EBF-38CEAC3C59E6}" destId="{67D82C01-99BC-4ABF-A2DA-9FBF931CDD7A}" srcOrd="2" destOrd="0" parTransId="{B8FC604C-6B77-40F5-8901-4BBC67C28B2E}" sibTransId="{DF85B898-80E1-4E22-A4CD-BF30CDB29BF0}"/>
    <dgm:cxn modelId="{D72FD8D1-05C3-4B4E-94C2-895C80597E91}" type="presOf" srcId="{B57F2C5F-1B0F-4A75-8CBC-33F9CBBC761C}" destId="{F1EEF42F-C2B7-4E15-80A3-880F0786CCB8}" srcOrd="0" destOrd="0" presId="urn:microsoft.com/office/officeart/2005/8/layout/process5"/>
    <dgm:cxn modelId="{2F7BD962-4B91-4940-BF76-8AEF0F1A0EC4}" type="presOf" srcId="{9FB246DA-8BE3-486B-9377-6026B0CC6B3B}" destId="{669EFEDD-91F6-4348-A4BB-A18CD79B8300}" srcOrd="0" destOrd="0" presId="urn:microsoft.com/office/officeart/2005/8/layout/process5"/>
    <dgm:cxn modelId="{290E7CE8-7245-4F50-B552-688DC28134A6}" srcId="{49EAFBEC-7EE5-4FDA-8EBF-38CEAC3C59E6}" destId="{D280AB93-8FB8-467B-A689-129F47E30D17}" srcOrd="0" destOrd="0" parTransId="{EBB06AFB-E6AC-4D35-849C-E7EBED98C513}" sibTransId="{AF5EA5F6-D5BF-458A-800E-469AD7BF30A6}"/>
    <dgm:cxn modelId="{567A424E-C8A7-465F-85CE-13B5BF8F9117}" srcId="{49EAFBEC-7EE5-4FDA-8EBF-38CEAC3C59E6}" destId="{8B5B1787-06F8-4891-9D6E-2E6AE321D369}" srcOrd="1" destOrd="0" parTransId="{FB04AC86-E620-47E4-8B6C-3C517BA53846}" sibTransId="{2390CD99-B734-45D2-9C59-D982D95055E0}"/>
    <dgm:cxn modelId="{186CE9E4-45F1-4828-8786-CE5513F594DB}" type="presOf" srcId="{CF9AACD6-4F7F-4606-8558-B1C737E1548C}" destId="{7FCEED15-4B47-4C69-9EA1-645D3E85316F}" srcOrd="0" destOrd="0" presId="urn:microsoft.com/office/officeart/2005/8/layout/process5"/>
    <dgm:cxn modelId="{FFB2DD41-1EA9-4112-8127-C08D895658FA}" type="presOf" srcId="{AF5EA5F6-D5BF-458A-800E-469AD7BF30A6}" destId="{8996AFF1-77EA-4BAA-812A-D7EA857B8090}" srcOrd="1" destOrd="0" presId="urn:microsoft.com/office/officeart/2005/8/layout/process5"/>
    <dgm:cxn modelId="{213977E0-4E13-4FCA-83E6-1F22AA1F63EC}" type="presOf" srcId="{ACD4B0A3-BA9B-4780-BF4B-B064AF136B3F}" destId="{7E60DAA5-9619-4700-97B0-B76B0F2B4EB5}" srcOrd="0" destOrd="0" presId="urn:microsoft.com/office/officeart/2005/8/layout/process5"/>
    <dgm:cxn modelId="{D993FE16-7418-47E8-90CC-138D2C639C1F}" type="presOf" srcId="{27B870EE-0F74-4B38-84D2-5162B7A42D9B}" destId="{81B4765C-6526-4B78-96D4-2C42718409D8}" srcOrd="0" destOrd="0" presId="urn:microsoft.com/office/officeart/2005/8/layout/process5"/>
    <dgm:cxn modelId="{B261A010-72AD-4FF7-804D-DB77241D8326}" type="presOf" srcId="{ACD4B0A3-BA9B-4780-BF4B-B064AF136B3F}" destId="{B3BF53E0-E211-4A7F-AEF6-34C8AA5B34EC}" srcOrd="1" destOrd="0" presId="urn:microsoft.com/office/officeart/2005/8/layout/process5"/>
    <dgm:cxn modelId="{BCAC7239-334A-4832-8106-F6707BBBA235}" type="presOf" srcId="{8B5B1787-06F8-4891-9D6E-2E6AE321D369}" destId="{F07E51F5-F3C1-4E48-BFF2-1C21858840FA}" srcOrd="0" destOrd="0" presId="urn:microsoft.com/office/officeart/2005/8/layout/process5"/>
    <dgm:cxn modelId="{599A00B1-E7EE-4C5F-92B4-7864CFB76A0C}" srcId="{49EAFBEC-7EE5-4FDA-8EBF-38CEAC3C59E6}" destId="{57B4853C-37CD-48E5-ACA6-547D3C98BC4E}" srcOrd="5" destOrd="0" parTransId="{10B8B0A4-C312-4CAE-8C16-0373159BE7C9}" sibTransId="{ACD4B0A3-BA9B-4780-BF4B-B064AF136B3F}"/>
    <dgm:cxn modelId="{3E82115B-5124-428A-8887-03EB5026E98A}" type="presOf" srcId="{B57F2C5F-1B0F-4A75-8CBC-33F9CBBC761C}" destId="{C820C3E8-7050-4FFC-8268-A1F6AF8D4FD1}" srcOrd="1" destOrd="0" presId="urn:microsoft.com/office/officeart/2005/8/layout/process5"/>
    <dgm:cxn modelId="{E83C2C93-9A85-4374-B52E-5584AE878962}" type="presOf" srcId="{49EAFBEC-7EE5-4FDA-8EBF-38CEAC3C59E6}" destId="{95CA7ADC-BFC6-42A3-AD0E-D3ACB41C178F}" srcOrd="0" destOrd="0" presId="urn:microsoft.com/office/officeart/2005/8/layout/process5"/>
    <dgm:cxn modelId="{B3873D88-D2DB-42C0-B62E-0E585379B7C7}" type="presOf" srcId="{2390CD99-B734-45D2-9C59-D982D95055E0}" destId="{62F94D40-894C-4982-8C37-2410F4F5D0C0}" srcOrd="1" destOrd="0" presId="urn:microsoft.com/office/officeart/2005/8/layout/process5"/>
    <dgm:cxn modelId="{DDDCAD56-39C0-4282-8D73-B53F4E393979}" srcId="{49EAFBEC-7EE5-4FDA-8EBF-38CEAC3C59E6}" destId="{27B870EE-0F74-4B38-84D2-5162B7A42D9B}" srcOrd="6" destOrd="0" parTransId="{795CE7F0-8365-4E56-AF1C-BED12A545151}" sibTransId="{41212839-FBF4-46D0-A66F-4D42F13B4AB7}"/>
    <dgm:cxn modelId="{E0F82BA6-23B6-4102-A82E-C87AB3088FA8}" type="presOf" srcId="{AF5EA5F6-D5BF-458A-800E-469AD7BF30A6}" destId="{18423220-C472-4530-9B1F-2B9BA03E2ED2}" srcOrd="0" destOrd="0" presId="urn:microsoft.com/office/officeart/2005/8/layout/process5"/>
    <dgm:cxn modelId="{0A8F86B1-F6D5-4F1A-9430-0CC5B9CDBC6F}" type="presOf" srcId="{9FB246DA-8BE3-486B-9377-6026B0CC6B3B}" destId="{409DC29D-43D6-484F-B1AC-B6B34C80FDB3}" srcOrd="1" destOrd="0" presId="urn:microsoft.com/office/officeart/2005/8/layout/process5"/>
    <dgm:cxn modelId="{059B187A-6AC5-40FE-B327-19517BBADC1C}" type="presOf" srcId="{766D811A-5F85-4467-92B0-21EBAD3564BF}" destId="{891FD893-EF92-4B1E-B2BC-F6334B73F6BF}" srcOrd="0" destOrd="0" presId="urn:microsoft.com/office/officeart/2005/8/layout/process5"/>
    <dgm:cxn modelId="{173ED5F9-8C5C-4F69-842D-EA89CE10256F}" type="presOf" srcId="{D280AB93-8FB8-467B-A689-129F47E30D17}" destId="{C119287C-DB6B-4F0B-8C19-BA20BABD2C39}" srcOrd="0" destOrd="0" presId="urn:microsoft.com/office/officeart/2005/8/layout/process5"/>
    <dgm:cxn modelId="{36F5B968-7292-4AB7-830C-1BE9F8586A4C}" type="presOf" srcId="{2390CD99-B734-45D2-9C59-D982D95055E0}" destId="{153EE3F4-E439-4C22-A081-0BCF041B2B49}" srcOrd="0" destOrd="0" presId="urn:microsoft.com/office/officeart/2005/8/layout/process5"/>
    <dgm:cxn modelId="{49DE02B6-49BD-4F20-AAEC-96C3AB5E16BE}" type="presParOf" srcId="{95CA7ADC-BFC6-42A3-AD0E-D3ACB41C178F}" destId="{C119287C-DB6B-4F0B-8C19-BA20BABD2C39}" srcOrd="0" destOrd="0" presId="urn:microsoft.com/office/officeart/2005/8/layout/process5"/>
    <dgm:cxn modelId="{15ED0A33-1B0E-4617-B9DC-BDAD2D5C7017}" type="presParOf" srcId="{95CA7ADC-BFC6-42A3-AD0E-D3ACB41C178F}" destId="{18423220-C472-4530-9B1F-2B9BA03E2ED2}" srcOrd="1" destOrd="0" presId="urn:microsoft.com/office/officeart/2005/8/layout/process5"/>
    <dgm:cxn modelId="{ACC9A868-D611-4F65-A790-08A75AF89D09}" type="presParOf" srcId="{18423220-C472-4530-9B1F-2B9BA03E2ED2}" destId="{8996AFF1-77EA-4BAA-812A-D7EA857B8090}" srcOrd="0" destOrd="0" presId="urn:microsoft.com/office/officeart/2005/8/layout/process5"/>
    <dgm:cxn modelId="{A85703BB-9B20-438C-ACDB-0049157EF690}" type="presParOf" srcId="{95CA7ADC-BFC6-42A3-AD0E-D3ACB41C178F}" destId="{F07E51F5-F3C1-4E48-BFF2-1C21858840FA}" srcOrd="2" destOrd="0" presId="urn:microsoft.com/office/officeart/2005/8/layout/process5"/>
    <dgm:cxn modelId="{7AD47889-5753-49C1-8CC8-E76CA1B0CAE9}" type="presParOf" srcId="{95CA7ADC-BFC6-42A3-AD0E-D3ACB41C178F}" destId="{153EE3F4-E439-4C22-A081-0BCF041B2B49}" srcOrd="3" destOrd="0" presId="urn:microsoft.com/office/officeart/2005/8/layout/process5"/>
    <dgm:cxn modelId="{C016ACEE-4A7C-48CB-86B0-26EAF59849AC}" type="presParOf" srcId="{153EE3F4-E439-4C22-A081-0BCF041B2B49}" destId="{62F94D40-894C-4982-8C37-2410F4F5D0C0}" srcOrd="0" destOrd="0" presId="urn:microsoft.com/office/officeart/2005/8/layout/process5"/>
    <dgm:cxn modelId="{886DD6A0-7CF2-4B43-ABC7-D4517EBD02B4}" type="presParOf" srcId="{95CA7ADC-BFC6-42A3-AD0E-D3ACB41C178F}" destId="{08C9BB8E-6E4A-49E8-BC00-C8057DFAE892}" srcOrd="4" destOrd="0" presId="urn:microsoft.com/office/officeart/2005/8/layout/process5"/>
    <dgm:cxn modelId="{0F379FF9-7806-45C1-BF0F-D0474A5D77B8}" type="presParOf" srcId="{95CA7ADC-BFC6-42A3-AD0E-D3ACB41C178F}" destId="{6BD7CF3D-123D-4262-9FCB-C8F232D7ABA5}" srcOrd="5" destOrd="0" presId="urn:microsoft.com/office/officeart/2005/8/layout/process5"/>
    <dgm:cxn modelId="{E1759D6E-8AE7-4FA7-ACCE-485A1C8E9F82}" type="presParOf" srcId="{6BD7CF3D-123D-4262-9FCB-C8F232D7ABA5}" destId="{82948D45-E2E9-4A69-AFAC-28A770AB4057}" srcOrd="0" destOrd="0" presId="urn:microsoft.com/office/officeart/2005/8/layout/process5"/>
    <dgm:cxn modelId="{0F532C23-C1F4-40CB-8C4B-B994B272C172}" type="presParOf" srcId="{95CA7ADC-BFC6-42A3-AD0E-D3ACB41C178F}" destId="{891FD893-EF92-4B1E-B2BC-F6334B73F6BF}" srcOrd="6" destOrd="0" presId="urn:microsoft.com/office/officeart/2005/8/layout/process5"/>
    <dgm:cxn modelId="{30B748E3-11FE-4A6B-9EAC-7A4BB185F4BA}" type="presParOf" srcId="{95CA7ADC-BFC6-42A3-AD0E-D3ACB41C178F}" destId="{669EFEDD-91F6-4348-A4BB-A18CD79B8300}" srcOrd="7" destOrd="0" presId="urn:microsoft.com/office/officeart/2005/8/layout/process5"/>
    <dgm:cxn modelId="{E1E2F60E-5987-4B59-B1F5-35739A453083}" type="presParOf" srcId="{669EFEDD-91F6-4348-A4BB-A18CD79B8300}" destId="{409DC29D-43D6-484F-B1AC-B6B34C80FDB3}" srcOrd="0" destOrd="0" presId="urn:microsoft.com/office/officeart/2005/8/layout/process5"/>
    <dgm:cxn modelId="{989CD33F-2D52-4201-9826-A95C57AD7098}" type="presParOf" srcId="{95CA7ADC-BFC6-42A3-AD0E-D3ACB41C178F}" destId="{7FCEED15-4B47-4C69-9EA1-645D3E85316F}" srcOrd="8" destOrd="0" presId="urn:microsoft.com/office/officeart/2005/8/layout/process5"/>
    <dgm:cxn modelId="{9E522F7A-0707-4CFE-9D28-FAFDE8CED974}" type="presParOf" srcId="{95CA7ADC-BFC6-42A3-AD0E-D3ACB41C178F}" destId="{F1EEF42F-C2B7-4E15-80A3-880F0786CCB8}" srcOrd="9" destOrd="0" presId="urn:microsoft.com/office/officeart/2005/8/layout/process5"/>
    <dgm:cxn modelId="{26B41C9A-2811-43E3-BA55-311FBABF0546}" type="presParOf" srcId="{F1EEF42F-C2B7-4E15-80A3-880F0786CCB8}" destId="{C820C3E8-7050-4FFC-8268-A1F6AF8D4FD1}" srcOrd="0" destOrd="0" presId="urn:microsoft.com/office/officeart/2005/8/layout/process5"/>
    <dgm:cxn modelId="{03FE3D16-926F-44AC-AD56-B6125163C403}" type="presParOf" srcId="{95CA7ADC-BFC6-42A3-AD0E-D3ACB41C178F}" destId="{8E35D7CD-0682-4C14-B349-D08FEFAD3BA3}" srcOrd="10" destOrd="0" presId="urn:microsoft.com/office/officeart/2005/8/layout/process5"/>
    <dgm:cxn modelId="{C6037D18-0950-4CD6-9AF1-46F4766D0BA4}" type="presParOf" srcId="{95CA7ADC-BFC6-42A3-AD0E-D3ACB41C178F}" destId="{7E60DAA5-9619-4700-97B0-B76B0F2B4EB5}" srcOrd="11" destOrd="0" presId="urn:microsoft.com/office/officeart/2005/8/layout/process5"/>
    <dgm:cxn modelId="{C19463AB-E44C-446D-82C9-255EC95CF803}" type="presParOf" srcId="{7E60DAA5-9619-4700-97B0-B76B0F2B4EB5}" destId="{B3BF53E0-E211-4A7F-AEF6-34C8AA5B34EC}" srcOrd="0" destOrd="0" presId="urn:microsoft.com/office/officeart/2005/8/layout/process5"/>
    <dgm:cxn modelId="{92E53204-DD96-4232-B6BE-0674F453E6FE}" type="presParOf" srcId="{95CA7ADC-BFC6-42A3-AD0E-D3ACB41C178F}" destId="{81B4765C-6526-4B78-96D4-2C42718409D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EAFBEC-7EE5-4FDA-8EBF-38CEAC3C59E6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280AB93-8FB8-467B-A689-129F47E30D17}">
      <dgm:prSet phldrT="[Text]"/>
      <dgm:spPr/>
      <dgm:t>
        <a:bodyPr/>
        <a:lstStyle/>
        <a:p>
          <a:r>
            <a:rPr lang="en-US" dirty="0" smtClean="0"/>
            <a:t>Feature Analysis &amp; Feature Selection</a:t>
          </a:r>
          <a:endParaRPr lang="en-IN" dirty="0"/>
        </a:p>
      </dgm:t>
    </dgm:pt>
    <dgm:pt modelId="{EBB06AFB-E6AC-4D35-849C-E7EBED98C513}" type="parTrans" cxnId="{290E7CE8-7245-4F50-B552-688DC28134A6}">
      <dgm:prSet/>
      <dgm:spPr/>
      <dgm:t>
        <a:bodyPr/>
        <a:lstStyle/>
        <a:p>
          <a:endParaRPr lang="en-IN"/>
        </a:p>
      </dgm:t>
    </dgm:pt>
    <dgm:pt modelId="{AF5EA5F6-D5BF-458A-800E-469AD7BF30A6}" type="sibTrans" cxnId="{290E7CE8-7245-4F50-B552-688DC28134A6}">
      <dgm:prSet/>
      <dgm:spPr/>
      <dgm:t>
        <a:bodyPr/>
        <a:lstStyle/>
        <a:p>
          <a:endParaRPr lang="en-IN"/>
        </a:p>
      </dgm:t>
    </dgm:pt>
    <dgm:pt modelId="{8B5B1787-06F8-4891-9D6E-2E6AE321D369}">
      <dgm:prSet phldrT="[Text]"/>
      <dgm:spPr/>
      <dgm:t>
        <a:bodyPr/>
        <a:lstStyle/>
        <a:p>
          <a:r>
            <a:rPr lang="en-US" dirty="0" smtClean="0"/>
            <a:t>Missing value treatment &amp; feature transformation</a:t>
          </a:r>
          <a:endParaRPr lang="en-IN" dirty="0"/>
        </a:p>
      </dgm:t>
    </dgm:pt>
    <dgm:pt modelId="{FB04AC86-E620-47E4-8B6C-3C517BA53846}" type="parTrans" cxnId="{567A424E-C8A7-465F-85CE-13B5BF8F9117}">
      <dgm:prSet/>
      <dgm:spPr/>
      <dgm:t>
        <a:bodyPr/>
        <a:lstStyle/>
        <a:p>
          <a:endParaRPr lang="en-IN"/>
        </a:p>
      </dgm:t>
    </dgm:pt>
    <dgm:pt modelId="{2390CD99-B734-45D2-9C59-D982D95055E0}" type="sibTrans" cxnId="{567A424E-C8A7-465F-85CE-13B5BF8F9117}">
      <dgm:prSet/>
      <dgm:spPr/>
      <dgm:t>
        <a:bodyPr/>
        <a:lstStyle/>
        <a:p>
          <a:endParaRPr lang="en-IN"/>
        </a:p>
      </dgm:t>
    </dgm:pt>
    <dgm:pt modelId="{67D82C01-99BC-4ABF-A2DA-9FBF931CDD7A}">
      <dgm:prSet phldrT="[Text]"/>
      <dgm:spPr/>
      <dgm:t>
        <a:bodyPr/>
        <a:lstStyle/>
        <a:p>
          <a:r>
            <a:rPr lang="en-US" dirty="0" smtClean="0"/>
            <a:t>K-fold analysis &amp; stratified samples</a:t>
          </a:r>
          <a:endParaRPr lang="en-IN" dirty="0"/>
        </a:p>
      </dgm:t>
    </dgm:pt>
    <dgm:pt modelId="{B8FC604C-6B77-40F5-8901-4BBC67C28B2E}" type="parTrans" cxnId="{FE539B6A-F1CA-476E-81C9-E1D2951914AD}">
      <dgm:prSet/>
      <dgm:spPr/>
      <dgm:t>
        <a:bodyPr/>
        <a:lstStyle/>
        <a:p>
          <a:endParaRPr lang="en-IN"/>
        </a:p>
      </dgm:t>
    </dgm:pt>
    <dgm:pt modelId="{DF85B898-80E1-4E22-A4CD-BF30CDB29BF0}" type="sibTrans" cxnId="{FE539B6A-F1CA-476E-81C9-E1D2951914AD}">
      <dgm:prSet/>
      <dgm:spPr/>
      <dgm:t>
        <a:bodyPr/>
        <a:lstStyle/>
        <a:p>
          <a:endParaRPr lang="en-IN"/>
        </a:p>
      </dgm:t>
    </dgm:pt>
    <dgm:pt modelId="{766D811A-5F85-4467-92B0-21EBAD3564BF}">
      <dgm:prSet phldrT="[Text]"/>
      <dgm:spPr/>
      <dgm:t>
        <a:bodyPr/>
        <a:lstStyle/>
        <a:p>
          <a:r>
            <a:rPr lang="en-US" dirty="0" smtClean="0"/>
            <a:t>Model comparison &amp; selection</a:t>
          </a:r>
          <a:endParaRPr lang="en-IN" dirty="0"/>
        </a:p>
      </dgm:t>
    </dgm:pt>
    <dgm:pt modelId="{2C0FF91A-F98B-443A-986A-B2D82E1715B4}" type="parTrans" cxnId="{BE08075D-6259-4DF6-B761-0B7486401A72}">
      <dgm:prSet/>
      <dgm:spPr/>
      <dgm:t>
        <a:bodyPr/>
        <a:lstStyle/>
        <a:p>
          <a:endParaRPr lang="en-IN"/>
        </a:p>
      </dgm:t>
    </dgm:pt>
    <dgm:pt modelId="{9FB246DA-8BE3-486B-9377-6026B0CC6B3B}" type="sibTrans" cxnId="{BE08075D-6259-4DF6-B761-0B7486401A72}">
      <dgm:prSet/>
      <dgm:spPr/>
      <dgm:t>
        <a:bodyPr/>
        <a:lstStyle/>
        <a:p>
          <a:endParaRPr lang="en-IN"/>
        </a:p>
      </dgm:t>
    </dgm:pt>
    <dgm:pt modelId="{CF9AACD6-4F7F-4606-8558-B1C737E1548C}">
      <dgm:prSet phldrT="[Text]"/>
      <dgm:spPr/>
      <dgm:t>
        <a:bodyPr/>
        <a:lstStyle/>
        <a:p>
          <a:r>
            <a:rPr lang="en-US" dirty="0" smtClean="0"/>
            <a:t>Best model training</a:t>
          </a:r>
          <a:endParaRPr lang="en-IN" dirty="0"/>
        </a:p>
      </dgm:t>
    </dgm:pt>
    <dgm:pt modelId="{E4B7C409-A850-43DE-9929-27A02A53AC33}" type="parTrans" cxnId="{759CF949-B1B9-4AED-AF6F-12CED52BA0C9}">
      <dgm:prSet/>
      <dgm:spPr/>
      <dgm:t>
        <a:bodyPr/>
        <a:lstStyle/>
        <a:p>
          <a:endParaRPr lang="en-IN"/>
        </a:p>
      </dgm:t>
    </dgm:pt>
    <dgm:pt modelId="{B57F2C5F-1B0F-4A75-8CBC-33F9CBBC761C}" type="sibTrans" cxnId="{759CF949-B1B9-4AED-AF6F-12CED52BA0C9}">
      <dgm:prSet/>
      <dgm:spPr/>
      <dgm:t>
        <a:bodyPr/>
        <a:lstStyle/>
        <a:p>
          <a:endParaRPr lang="en-IN"/>
        </a:p>
      </dgm:t>
    </dgm:pt>
    <dgm:pt modelId="{57B4853C-37CD-48E5-ACA6-547D3C98BC4E}">
      <dgm:prSet/>
      <dgm:spPr/>
      <dgm:t>
        <a:bodyPr/>
        <a:lstStyle/>
        <a:p>
          <a:r>
            <a:rPr lang="en-US" dirty="0" smtClean="0"/>
            <a:t>Parameter tuning to improve model</a:t>
          </a:r>
          <a:endParaRPr lang="en-IN" dirty="0"/>
        </a:p>
      </dgm:t>
    </dgm:pt>
    <dgm:pt modelId="{10B8B0A4-C312-4CAE-8C16-0373159BE7C9}" type="parTrans" cxnId="{599A00B1-E7EE-4C5F-92B4-7864CFB76A0C}">
      <dgm:prSet/>
      <dgm:spPr/>
      <dgm:t>
        <a:bodyPr/>
        <a:lstStyle/>
        <a:p>
          <a:endParaRPr lang="en-IN"/>
        </a:p>
      </dgm:t>
    </dgm:pt>
    <dgm:pt modelId="{ACD4B0A3-BA9B-4780-BF4B-B064AF136B3F}" type="sibTrans" cxnId="{599A00B1-E7EE-4C5F-92B4-7864CFB76A0C}">
      <dgm:prSet/>
      <dgm:spPr/>
      <dgm:t>
        <a:bodyPr/>
        <a:lstStyle/>
        <a:p>
          <a:endParaRPr lang="en-IN"/>
        </a:p>
      </dgm:t>
    </dgm:pt>
    <dgm:pt modelId="{27B870EE-0F74-4B38-84D2-5162B7A42D9B}">
      <dgm:prSet/>
      <dgm:spPr/>
      <dgm:t>
        <a:bodyPr/>
        <a:lstStyle/>
        <a:p>
          <a:r>
            <a:rPr lang="en-US" dirty="0" smtClean="0"/>
            <a:t>Final model deployment</a:t>
          </a:r>
          <a:endParaRPr lang="en-IN" dirty="0"/>
        </a:p>
      </dgm:t>
    </dgm:pt>
    <dgm:pt modelId="{795CE7F0-8365-4E56-AF1C-BED12A545151}" type="parTrans" cxnId="{DDDCAD56-39C0-4282-8D73-B53F4E393979}">
      <dgm:prSet/>
      <dgm:spPr/>
      <dgm:t>
        <a:bodyPr/>
        <a:lstStyle/>
        <a:p>
          <a:endParaRPr lang="en-IN"/>
        </a:p>
      </dgm:t>
    </dgm:pt>
    <dgm:pt modelId="{41212839-FBF4-46D0-A66F-4D42F13B4AB7}" type="sibTrans" cxnId="{DDDCAD56-39C0-4282-8D73-B53F4E393979}">
      <dgm:prSet/>
      <dgm:spPr/>
      <dgm:t>
        <a:bodyPr/>
        <a:lstStyle/>
        <a:p>
          <a:endParaRPr lang="en-IN"/>
        </a:p>
      </dgm:t>
    </dgm:pt>
    <dgm:pt modelId="{95CA7ADC-BFC6-42A3-AD0E-D3ACB41C178F}" type="pres">
      <dgm:prSet presAssocID="{49EAFBEC-7EE5-4FDA-8EBF-38CEAC3C59E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19287C-DB6B-4F0B-8C19-BA20BABD2C39}" type="pres">
      <dgm:prSet presAssocID="{D280AB93-8FB8-467B-A689-129F47E30D1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423220-C472-4530-9B1F-2B9BA03E2ED2}" type="pres">
      <dgm:prSet presAssocID="{AF5EA5F6-D5BF-458A-800E-469AD7BF30A6}" presName="sibTrans" presStyleLbl="sibTrans2D1" presStyleIdx="0" presStyleCnt="6"/>
      <dgm:spPr/>
      <dgm:t>
        <a:bodyPr/>
        <a:lstStyle/>
        <a:p>
          <a:endParaRPr lang="en-IN"/>
        </a:p>
      </dgm:t>
    </dgm:pt>
    <dgm:pt modelId="{8996AFF1-77EA-4BAA-812A-D7EA857B8090}" type="pres">
      <dgm:prSet presAssocID="{AF5EA5F6-D5BF-458A-800E-469AD7BF30A6}" presName="connectorText" presStyleLbl="sibTrans2D1" presStyleIdx="0" presStyleCnt="6"/>
      <dgm:spPr/>
      <dgm:t>
        <a:bodyPr/>
        <a:lstStyle/>
        <a:p>
          <a:endParaRPr lang="en-IN"/>
        </a:p>
      </dgm:t>
    </dgm:pt>
    <dgm:pt modelId="{F07E51F5-F3C1-4E48-BFF2-1C21858840FA}" type="pres">
      <dgm:prSet presAssocID="{8B5B1787-06F8-4891-9D6E-2E6AE321D36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3EE3F4-E439-4C22-A081-0BCF041B2B49}" type="pres">
      <dgm:prSet presAssocID="{2390CD99-B734-45D2-9C59-D982D95055E0}" presName="sibTrans" presStyleLbl="sibTrans2D1" presStyleIdx="1" presStyleCnt="6"/>
      <dgm:spPr/>
      <dgm:t>
        <a:bodyPr/>
        <a:lstStyle/>
        <a:p>
          <a:endParaRPr lang="en-IN"/>
        </a:p>
      </dgm:t>
    </dgm:pt>
    <dgm:pt modelId="{62F94D40-894C-4982-8C37-2410F4F5D0C0}" type="pres">
      <dgm:prSet presAssocID="{2390CD99-B734-45D2-9C59-D982D95055E0}" presName="connectorText" presStyleLbl="sibTrans2D1" presStyleIdx="1" presStyleCnt="6"/>
      <dgm:spPr/>
      <dgm:t>
        <a:bodyPr/>
        <a:lstStyle/>
        <a:p>
          <a:endParaRPr lang="en-IN"/>
        </a:p>
      </dgm:t>
    </dgm:pt>
    <dgm:pt modelId="{08C9BB8E-6E4A-49E8-BC00-C8057DFAE892}" type="pres">
      <dgm:prSet presAssocID="{67D82C01-99BC-4ABF-A2DA-9FBF931CDD7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D7CF3D-123D-4262-9FCB-C8F232D7ABA5}" type="pres">
      <dgm:prSet presAssocID="{DF85B898-80E1-4E22-A4CD-BF30CDB29BF0}" presName="sibTrans" presStyleLbl="sibTrans2D1" presStyleIdx="2" presStyleCnt="6"/>
      <dgm:spPr/>
      <dgm:t>
        <a:bodyPr/>
        <a:lstStyle/>
        <a:p>
          <a:endParaRPr lang="en-IN"/>
        </a:p>
      </dgm:t>
    </dgm:pt>
    <dgm:pt modelId="{82948D45-E2E9-4A69-AFAC-28A770AB4057}" type="pres">
      <dgm:prSet presAssocID="{DF85B898-80E1-4E22-A4CD-BF30CDB29BF0}" presName="connectorText" presStyleLbl="sibTrans2D1" presStyleIdx="2" presStyleCnt="6"/>
      <dgm:spPr/>
      <dgm:t>
        <a:bodyPr/>
        <a:lstStyle/>
        <a:p>
          <a:endParaRPr lang="en-IN"/>
        </a:p>
      </dgm:t>
    </dgm:pt>
    <dgm:pt modelId="{891FD893-EF92-4B1E-B2BC-F6334B73F6BF}" type="pres">
      <dgm:prSet presAssocID="{766D811A-5F85-4467-92B0-21EBAD3564B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9EFEDD-91F6-4348-A4BB-A18CD79B8300}" type="pres">
      <dgm:prSet presAssocID="{9FB246DA-8BE3-486B-9377-6026B0CC6B3B}" presName="sibTrans" presStyleLbl="sibTrans2D1" presStyleIdx="3" presStyleCnt="6"/>
      <dgm:spPr/>
      <dgm:t>
        <a:bodyPr/>
        <a:lstStyle/>
        <a:p>
          <a:endParaRPr lang="en-IN"/>
        </a:p>
      </dgm:t>
    </dgm:pt>
    <dgm:pt modelId="{409DC29D-43D6-484F-B1AC-B6B34C80FDB3}" type="pres">
      <dgm:prSet presAssocID="{9FB246DA-8BE3-486B-9377-6026B0CC6B3B}" presName="connectorText" presStyleLbl="sibTrans2D1" presStyleIdx="3" presStyleCnt="6"/>
      <dgm:spPr/>
      <dgm:t>
        <a:bodyPr/>
        <a:lstStyle/>
        <a:p>
          <a:endParaRPr lang="en-IN"/>
        </a:p>
      </dgm:t>
    </dgm:pt>
    <dgm:pt modelId="{7FCEED15-4B47-4C69-9EA1-645D3E85316F}" type="pres">
      <dgm:prSet presAssocID="{CF9AACD6-4F7F-4606-8558-B1C737E1548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EEF42F-C2B7-4E15-80A3-880F0786CCB8}" type="pres">
      <dgm:prSet presAssocID="{B57F2C5F-1B0F-4A75-8CBC-33F9CBBC761C}" presName="sibTrans" presStyleLbl="sibTrans2D1" presStyleIdx="4" presStyleCnt="6"/>
      <dgm:spPr/>
      <dgm:t>
        <a:bodyPr/>
        <a:lstStyle/>
        <a:p>
          <a:endParaRPr lang="en-IN"/>
        </a:p>
      </dgm:t>
    </dgm:pt>
    <dgm:pt modelId="{C820C3E8-7050-4FFC-8268-A1F6AF8D4FD1}" type="pres">
      <dgm:prSet presAssocID="{B57F2C5F-1B0F-4A75-8CBC-33F9CBBC761C}" presName="connectorText" presStyleLbl="sibTrans2D1" presStyleIdx="4" presStyleCnt="6"/>
      <dgm:spPr/>
      <dgm:t>
        <a:bodyPr/>
        <a:lstStyle/>
        <a:p>
          <a:endParaRPr lang="en-IN"/>
        </a:p>
      </dgm:t>
    </dgm:pt>
    <dgm:pt modelId="{8E35D7CD-0682-4C14-B349-D08FEFAD3BA3}" type="pres">
      <dgm:prSet presAssocID="{57B4853C-37CD-48E5-ACA6-547D3C98BC4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60DAA5-9619-4700-97B0-B76B0F2B4EB5}" type="pres">
      <dgm:prSet presAssocID="{ACD4B0A3-BA9B-4780-BF4B-B064AF136B3F}" presName="sibTrans" presStyleLbl="sibTrans2D1" presStyleIdx="5" presStyleCnt="6"/>
      <dgm:spPr/>
      <dgm:t>
        <a:bodyPr/>
        <a:lstStyle/>
        <a:p>
          <a:endParaRPr lang="en-IN"/>
        </a:p>
      </dgm:t>
    </dgm:pt>
    <dgm:pt modelId="{B3BF53E0-E211-4A7F-AEF6-34C8AA5B34EC}" type="pres">
      <dgm:prSet presAssocID="{ACD4B0A3-BA9B-4780-BF4B-B064AF136B3F}" presName="connectorText" presStyleLbl="sibTrans2D1" presStyleIdx="5" presStyleCnt="6"/>
      <dgm:spPr/>
      <dgm:t>
        <a:bodyPr/>
        <a:lstStyle/>
        <a:p>
          <a:endParaRPr lang="en-IN"/>
        </a:p>
      </dgm:t>
    </dgm:pt>
    <dgm:pt modelId="{81B4765C-6526-4B78-96D4-2C42718409D8}" type="pres">
      <dgm:prSet presAssocID="{27B870EE-0F74-4B38-84D2-5162B7A42D9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59CF949-B1B9-4AED-AF6F-12CED52BA0C9}" srcId="{49EAFBEC-7EE5-4FDA-8EBF-38CEAC3C59E6}" destId="{CF9AACD6-4F7F-4606-8558-B1C737E1548C}" srcOrd="4" destOrd="0" parTransId="{E4B7C409-A850-43DE-9929-27A02A53AC33}" sibTransId="{B57F2C5F-1B0F-4A75-8CBC-33F9CBBC761C}"/>
    <dgm:cxn modelId="{E1D4616F-B89D-47A4-96D5-66BF9B4FA8E5}" type="presOf" srcId="{AF5EA5F6-D5BF-458A-800E-469AD7BF30A6}" destId="{18423220-C472-4530-9B1F-2B9BA03E2ED2}" srcOrd="0" destOrd="0" presId="urn:microsoft.com/office/officeart/2005/8/layout/process5"/>
    <dgm:cxn modelId="{D827A73C-A097-40C8-8EA3-31F231F49A63}" type="presOf" srcId="{9FB246DA-8BE3-486B-9377-6026B0CC6B3B}" destId="{409DC29D-43D6-484F-B1AC-B6B34C80FDB3}" srcOrd="1" destOrd="0" presId="urn:microsoft.com/office/officeart/2005/8/layout/process5"/>
    <dgm:cxn modelId="{BE08075D-6259-4DF6-B761-0B7486401A72}" srcId="{49EAFBEC-7EE5-4FDA-8EBF-38CEAC3C59E6}" destId="{766D811A-5F85-4467-92B0-21EBAD3564BF}" srcOrd="3" destOrd="0" parTransId="{2C0FF91A-F98B-443A-986A-B2D82E1715B4}" sibTransId="{9FB246DA-8BE3-486B-9377-6026B0CC6B3B}"/>
    <dgm:cxn modelId="{D86401C8-096A-47F8-A7C7-19D606413905}" type="presOf" srcId="{67D82C01-99BC-4ABF-A2DA-9FBF931CDD7A}" destId="{08C9BB8E-6E4A-49E8-BC00-C8057DFAE892}" srcOrd="0" destOrd="0" presId="urn:microsoft.com/office/officeart/2005/8/layout/process5"/>
    <dgm:cxn modelId="{29C1CBC0-B81B-47F8-8D81-3C813D12B94F}" type="presOf" srcId="{766D811A-5F85-4467-92B0-21EBAD3564BF}" destId="{891FD893-EF92-4B1E-B2BC-F6334B73F6BF}" srcOrd="0" destOrd="0" presId="urn:microsoft.com/office/officeart/2005/8/layout/process5"/>
    <dgm:cxn modelId="{4C982021-5ED7-4E35-BD67-F0C1E73C5866}" type="presOf" srcId="{D280AB93-8FB8-467B-A689-129F47E30D17}" destId="{C119287C-DB6B-4F0B-8C19-BA20BABD2C39}" srcOrd="0" destOrd="0" presId="urn:microsoft.com/office/officeart/2005/8/layout/process5"/>
    <dgm:cxn modelId="{A5C70DA2-8487-47C5-B7DB-F65793295180}" type="presOf" srcId="{9FB246DA-8BE3-486B-9377-6026B0CC6B3B}" destId="{669EFEDD-91F6-4348-A4BB-A18CD79B8300}" srcOrd="0" destOrd="0" presId="urn:microsoft.com/office/officeart/2005/8/layout/process5"/>
    <dgm:cxn modelId="{A11F1AC6-30D4-4BAB-B793-AA436C350CAC}" type="presOf" srcId="{49EAFBEC-7EE5-4FDA-8EBF-38CEAC3C59E6}" destId="{95CA7ADC-BFC6-42A3-AD0E-D3ACB41C178F}" srcOrd="0" destOrd="0" presId="urn:microsoft.com/office/officeart/2005/8/layout/process5"/>
    <dgm:cxn modelId="{FE539B6A-F1CA-476E-81C9-E1D2951914AD}" srcId="{49EAFBEC-7EE5-4FDA-8EBF-38CEAC3C59E6}" destId="{67D82C01-99BC-4ABF-A2DA-9FBF931CDD7A}" srcOrd="2" destOrd="0" parTransId="{B8FC604C-6B77-40F5-8901-4BBC67C28B2E}" sibTransId="{DF85B898-80E1-4E22-A4CD-BF30CDB29BF0}"/>
    <dgm:cxn modelId="{FBCB217D-0913-434A-B878-8560E1969C7E}" type="presOf" srcId="{8B5B1787-06F8-4891-9D6E-2E6AE321D369}" destId="{F07E51F5-F3C1-4E48-BFF2-1C21858840FA}" srcOrd="0" destOrd="0" presId="urn:microsoft.com/office/officeart/2005/8/layout/process5"/>
    <dgm:cxn modelId="{290E7CE8-7245-4F50-B552-688DC28134A6}" srcId="{49EAFBEC-7EE5-4FDA-8EBF-38CEAC3C59E6}" destId="{D280AB93-8FB8-467B-A689-129F47E30D17}" srcOrd="0" destOrd="0" parTransId="{EBB06AFB-E6AC-4D35-849C-E7EBED98C513}" sibTransId="{AF5EA5F6-D5BF-458A-800E-469AD7BF30A6}"/>
    <dgm:cxn modelId="{697B07E6-9AA0-4805-ACE7-E3F5E8A5A70D}" type="presOf" srcId="{DF85B898-80E1-4E22-A4CD-BF30CDB29BF0}" destId="{6BD7CF3D-123D-4262-9FCB-C8F232D7ABA5}" srcOrd="0" destOrd="0" presId="urn:microsoft.com/office/officeart/2005/8/layout/process5"/>
    <dgm:cxn modelId="{567A424E-C8A7-465F-85CE-13B5BF8F9117}" srcId="{49EAFBEC-7EE5-4FDA-8EBF-38CEAC3C59E6}" destId="{8B5B1787-06F8-4891-9D6E-2E6AE321D369}" srcOrd="1" destOrd="0" parTransId="{FB04AC86-E620-47E4-8B6C-3C517BA53846}" sibTransId="{2390CD99-B734-45D2-9C59-D982D95055E0}"/>
    <dgm:cxn modelId="{9CAC6882-F42D-4B9C-A589-7F7662A53AA6}" type="presOf" srcId="{2390CD99-B734-45D2-9C59-D982D95055E0}" destId="{62F94D40-894C-4982-8C37-2410F4F5D0C0}" srcOrd="1" destOrd="0" presId="urn:microsoft.com/office/officeart/2005/8/layout/process5"/>
    <dgm:cxn modelId="{4829B6C4-4351-431B-A0A9-48D2CC78FA36}" type="presOf" srcId="{CF9AACD6-4F7F-4606-8558-B1C737E1548C}" destId="{7FCEED15-4B47-4C69-9EA1-645D3E85316F}" srcOrd="0" destOrd="0" presId="urn:microsoft.com/office/officeart/2005/8/layout/process5"/>
    <dgm:cxn modelId="{7184E9BA-40E0-44E3-86A2-42F6C4A248B4}" type="presOf" srcId="{ACD4B0A3-BA9B-4780-BF4B-B064AF136B3F}" destId="{7E60DAA5-9619-4700-97B0-B76B0F2B4EB5}" srcOrd="0" destOrd="0" presId="urn:microsoft.com/office/officeart/2005/8/layout/process5"/>
    <dgm:cxn modelId="{599A00B1-E7EE-4C5F-92B4-7864CFB76A0C}" srcId="{49EAFBEC-7EE5-4FDA-8EBF-38CEAC3C59E6}" destId="{57B4853C-37CD-48E5-ACA6-547D3C98BC4E}" srcOrd="5" destOrd="0" parTransId="{10B8B0A4-C312-4CAE-8C16-0373159BE7C9}" sibTransId="{ACD4B0A3-BA9B-4780-BF4B-B064AF136B3F}"/>
    <dgm:cxn modelId="{12373DC3-07EE-401C-93D5-15E81A123064}" type="presOf" srcId="{B57F2C5F-1B0F-4A75-8CBC-33F9CBBC761C}" destId="{F1EEF42F-C2B7-4E15-80A3-880F0786CCB8}" srcOrd="0" destOrd="0" presId="urn:microsoft.com/office/officeart/2005/8/layout/process5"/>
    <dgm:cxn modelId="{A0544342-F382-4967-8EF2-1DDABB3CB63B}" type="presOf" srcId="{2390CD99-B734-45D2-9C59-D982D95055E0}" destId="{153EE3F4-E439-4C22-A081-0BCF041B2B49}" srcOrd="0" destOrd="0" presId="urn:microsoft.com/office/officeart/2005/8/layout/process5"/>
    <dgm:cxn modelId="{4D64FC03-883E-46A2-86E9-E3B9ECF8DF95}" type="presOf" srcId="{27B870EE-0F74-4B38-84D2-5162B7A42D9B}" destId="{81B4765C-6526-4B78-96D4-2C42718409D8}" srcOrd="0" destOrd="0" presId="urn:microsoft.com/office/officeart/2005/8/layout/process5"/>
    <dgm:cxn modelId="{3E93B3B4-B27E-41BC-94BE-62C8AB601784}" type="presOf" srcId="{57B4853C-37CD-48E5-ACA6-547D3C98BC4E}" destId="{8E35D7CD-0682-4C14-B349-D08FEFAD3BA3}" srcOrd="0" destOrd="0" presId="urn:microsoft.com/office/officeart/2005/8/layout/process5"/>
    <dgm:cxn modelId="{DDDCAD56-39C0-4282-8D73-B53F4E393979}" srcId="{49EAFBEC-7EE5-4FDA-8EBF-38CEAC3C59E6}" destId="{27B870EE-0F74-4B38-84D2-5162B7A42D9B}" srcOrd="6" destOrd="0" parTransId="{795CE7F0-8365-4E56-AF1C-BED12A545151}" sibTransId="{41212839-FBF4-46D0-A66F-4D42F13B4AB7}"/>
    <dgm:cxn modelId="{011E3F2C-97C0-4420-9B38-69C5BC1881D8}" type="presOf" srcId="{B57F2C5F-1B0F-4A75-8CBC-33F9CBBC761C}" destId="{C820C3E8-7050-4FFC-8268-A1F6AF8D4FD1}" srcOrd="1" destOrd="0" presId="urn:microsoft.com/office/officeart/2005/8/layout/process5"/>
    <dgm:cxn modelId="{537B55F3-CB8B-4723-9276-BCBDA91A23F7}" type="presOf" srcId="{ACD4B0A3-BA9B-4780-BF4B-B064AF136B3F}" destId="{B3BF53E0-E211-4A7F-AEF6-34C8AA5B34EC}" srcOrd="1" destOrd="0" presId="urn:microsoft.com/office/officeart/2005/8/layout/process5"/>
    <dgm:cxn modelId="{EDAFFFB2-B20A-4DBE-BDDF-BFBCB871E2A4}" type="presOf" srcId="{AF5EA5F6-D5BF-458A-800E-469AD7BF30A6}" destId="{8996AFF1-77EA-4BAA-812A-D7EA857B8090}" srcOrd="1" destOrd="0" presId="urn:microsoft.com/office/officeart/2005/8/layout/process5"/>
    <dgm:cxn modelId="{F71AB0F9-5779-4E37-8190-E76BAEE9A697}" type="presOf" srcId="{DF85B898-80E1-4E22-A4CD-BF30CDB29BF0}" destId="{82948D45-E2E9-4A69-AFAC-28A770AB4057}" srcOrd="1" destOrd="0" presId="urn:microsoft.com/office/officeart/2005/8/layout/process5"/>
    <dgm:cxn modelId="{E9352E17-2244-4967-83E2-46056C167409}" type="presParOf" srcId="{95CA7ADC-BFC6-42A3-AD0E-D3ACB41C178F}" destId="{C119287C-DB6B-4F0B-8C19-BA20BABD2C39}" srcOrd="0" destOrd="0" presId="urn:microsoft.com/office/officeart/2005/8/layout/process5"/>
    <dgm:cxn modelId="{14F7E8C2-6F97-4660-A038-434B2892C624}" type="presParOf" srcId="{95CA7ADC-BFC6-42A3-AD0E-D3ACB41C178F}" destId="{18423220-C472-4530-9B1F-2B9BA03E2ED2}" srcOrd="1" destOrd="0" presId="urn:microsoft.com/office/officeart/2005/8/layout/process5"/>
    <dgm:cxn modelId="{50D4D457-6315-457F-91CD-FCB71110AE6F}" type="presParOf" srcId="{18423220-C472-4530-9B1F-2B9BA03E2ED2}" destId="{8996AFF1-77EA-4BAA-812A-D7EA857B8090}" srcOrd="0" destOrd="0" presId="urn:microsoft.com/office/officeart/2005/8/layout/process5"/>
    <dgm:cxn modelId="{9C76D73B-74A6-4339-A4D1-34BDC04B82D8}" type="presParOf" srcId="{95CA7ADC-BFC6-42A3-AD0E-D3ACB41C178F}" destId="{F07E51F5-F3C1-4E48-BFF2-1C21858840FA}" srcOrd="2" destOrd="0" presId="urn:microsoft.com/office/officeart/2005/8/layout/process5"/>
    <dgm:cxn modelId="{FD9DEB7B-AB43-4DB1-A18F-FF7FE5E52419}" type="presParOf" srcId="{95CA7ADC-BFC6-42A3-AD0E-D3ACB41C178F}" destId="{153EE3F4-E439-4C22-A081-0BCF041B2B49}" srcOrd="3" destOrd="0" presId="urn:microsoft.com/office/officeart/2005/8/layout/process5"/>
    <dgm:cxn modelId="{F646F875-128C-45B5-BD6F-C59A507854C1}" type="presParOf" srcId="{153EE3F4-E439-4C22-A081-0BCF041B2B49}" destId="{62F94D40-894C-4982-8C37-2410F4F5D0C0}" srcOrd="0" destOrd="0" presId="urn:microsoft.com/office/officeart/2005/8/layout/process5"/>
    <dgm:cxn modelId="{768E66DC-1657-4D56-AB29-C8543229AC5B}" type="presParOf" srcId="{95CA7ADC-BFC6-42A3-AD0E-D3ACB41C178F}" destId="{08C9BB8E-6E4A-49E8-BC00-C8057DFAE892}" srcOrd="4" destOrd="0" presId="urn:microsoft.com/office/officeart/2005/8/layout/process5"/>
    <dgm:cxn modelId="{9957DBE8-0968-4854-86EB-0495FBB64226}" type="presParOf" srcId="{95CA7ADC-BFC6-42A3-AD0E-D3ACB41C178F}" destId="{6BD7CF3D-123D-4262-9FCB-C8F232D7ABA5}" srcOrd="5" destOrd="0" presId="urn:microsoft.com/office/officeart/2005/8/layout/process5"/>
    <dgm:cxn modelId="{1494BED7-0781-4459-AF4C-2989B7111142}" type="presParOf" srcId="{6BD7CF3D-123D-4262-9FCB-C8F232D7ABA5}" destId="{82948D45-E2E9-4A69-AFAC-28A770AB4057}" srcOrd="0" destOrd="0" presId="urn:microsoft.com/office/officeart/2005/8/layout/process5"/>
    <dgm:cxn modelId="{F4D0B52A-A28C-4203-A048-E1D697D11FC5}" type="presParOf" srcId="{95CA7ADC-BFC6-42A3-AD0E-D3ACB41C178F}" destId="{891FD893-EF92-4B1E-B2BC-F6334B73F6BF}" srcOrd="6" destOrd="0" presId="urn:microsoft.com/office/officeart/2005/8/layout/process5"/>
    <dgm:cxn modelId="{61520F86-8419-4F31-BF0B-AC7A17020063}" type="presParOf" srcId="{95CA7ADC-BFC6-42A3-AD0E-D3ACB41C178F}" destId="{669EFEDD-91F6-4348-A4BB-A18CD79B8300}" srcOrd="7" destOrd="0" presId="urn:microsoft.com/office/officeart/2005/8/layout/process5"/>
    <dgm:cxn modelId="{0623B3DC-C4B5-4D4E-BB3E-2334090B1B63}" type="presParOf" srcId="{669EFEDD-91F6-4348-A4BB-A18CD79B8300}" destId="{409DC29D-43D6-484F-B1AC-B6B34C80FDB3}" srcOrd="0" destOrd="0" presId="urn:microsoft.com/office/officeart/2005/8/layout/process5"/>
    <dgm:cxn modelId="{69052125-F658-4469-BB5B-BFB117A7AE5F}" type="presParOf" srcId="{95CA7ADC-BFC6-42A3-AD0E-D3ACB41C178F}" destId="{7FCEED15-4B47-4C69-9EA1-645D3E85316F}" srcOrd="8" destOrd="0" presId="urn:microsoft.com/office/officeart/2005/8/layout/process5"/>
    <dgm:cxn modelId="{1B6935A5-F762-45DA-B5E0-6D0AD5CD57ED}" type="presParOf" srcId="{95CA7ADC-BFC6-42A3-AD0E-D3ACB41C178F}" destId="{F1EEF42F-C2B7-4E15-80A3-880F0786CCB8}" srcOrd="9" destOrd="0" presId="urn:microsoft.com/office/officeart/2005/8/layout/process5"/>
    <dgm:cxn modelId="{88DACCC2-31DB-4E43-BF59-12A5AD7A3ABC}" type="presParOf" srcId="{F1EEF42F-C2B7-4E15-80A3-880F0786CCB8}" destId="{C820C3E8-7050-4FFC-8268-A1F6AF8D4FD1}" srcOrd="0" destOrd="0" presId="urn:microsoft.com/office/officeart/2005/8/layout/process5"/>
    <dgm:cxn modelId="{912B57B2-8639-4F8A-8AE6-CF2D64563225}" type="presParOf" srcId="{95CA7ADC-BFC6-42A3-AD0E-D3ACB41C178F}" destId="{8E35D7CD-0682-4C14-B349-D08FEFAD3BA3}" srcOrd="10" destOrd="0" presId="urn:microsoft.com/office/officeart/2005/8/layout/process5"/>
    <dgm:cxn modelId="{8077795D-3CE7-459D-BE54-4B37DFC02CDC}" type="presParOf" srcId="{95CA7ADC-BFC6-42A3-AD0E-D3ACB41C178F}" destId="{7E60DAA5-9619-4700-97B0-B76B0F2B4EB5}" srcOrd="11" destOrd="0" presId="urn:microsoft.com/office/officeart/2005/8/layout/process5"/>
    <dgm:cxn modelId="{C521B472-85B9-4891-922F-7CDBCD4DC7F7}" type="presParOf" srcId="{7E60DAA5-9619-4700-97B0-B76B0F2B4EB5}" destId="{B3BF53E0-E211-4A7F-AEF6-34C8AA5B34EC}" srcOrd="0" destOrd="0" presId="urn:microsoft.com/office/officeart/2005/8/layout/process5"/>
    <dgm:cxn modelId="{8030C5A8-F65E-4163-95F5-DFF072FB3632}" type="presParOf" srcId="{95CA7ADC-BFC6-42A3-AD0E-D3ACB41C178F}" destId="{81B4765C-6526-4B78-96D4-2C42718409D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2036CF-9514-4439-AB68-66601F8BC954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A8E21EF-7269-4328-ADC1-7B21B9FDE6ED}">
      <dgm:prSet phldrT="[Text]" custT="1"/>
      <dgm:spPr/>
      <dgm:t>
        <a:bodyPr/>
        <a:lstStyle/>
        <a:p>
          <a:r>
            <a:rPr lang="en-US" sz="2800" dirty="0" smtClean="0"/>
            <a:t>RIG-ML</a:t>
          </a:r>
          <a:endParaRPr lang="en-IN" sz="2800" dirty="0"/>
        </a:p>
      </dgm:t>
    </dgm:pt>
    <dgm:pt modelId="{F7450692-C559-4537-8DBA-BBE7BE3DA4D7}" type="parTrans" cxnId="{4C0A4B75-A308-4ED0-867E-40DE2582F4A0}">
      <dgm:prSet/>
      <dgm:spPr/>
      <dgm:t>
        <a:bodyPr/>
        <a:lstStyle/>
        <a:p>
          <a:endParaRPr lang="en-IN"/>
        </a:p>
      </dgm:t>
    </dgm:pt>
    <dgm:pt modelId="{C87265F2-751C-4178-B81C-6E20B87CEEB2}" type="sibTrans" cxnId="{4C0A4B75-A308-4ED0-867E-40DE2582F4A0}">
      <dgm:prSet/>
      <dgm:spPr/>
      <dgm:t>
        <a:bodyPr/>
        <a:lstStyle/>
        <a:p>
          <a:endParaRPr lang="en-IN"/>
        </a:p>
      </dgm:t>
    </dgm:pt>
    <dgm:pt modelId="{0914C87E-E712-436C-B686-4784ABA7DA05}">
      <dgm:prSet phldrT="[Text]"/>
      <dgm:spPr/>
      <dgm:t>
        <a:bodyPr/>
        <a:lstStyle/>
        <a:p>
          <a:r>
            <a:rPr lang="en-US" dirty="0" smtClean="0"/>
            <a:t>ML Libraries</a:t>
          </a:r>
          <a:endParaRPr lang="en-IN" dirty="0"/>
        </a:p>
      </dgm:t>
    </dgm:pt>
    <dgm:pt modelId="{5052C1CF-9557-44BD-9691-ABB9DA23A09E}" type="parTrans" cxnId="{09F45165-88FF-4EDC-ADD7-54F5D62C6DA6}">
      <dgm:prSet/>
      <dgm:spPr/>
      <dgm:t>
        <a:bodyPr/>
        <a:lstStyle/>
        <a:p>
          <a:endParaRPr lang="en-IN"/>
        </a:p>
      </dgm:t>
    </dgm:pt>
    <dgm:pt modelId="{C3A24610-8A87-47BD-8F3A-813670948D45}" type="sibTrans" cxnId="{09F45165-88FF-4EDC-ADD7-54F5D62C6DA6}">
      <dgm:prSet/>
      <dgm:spPr/>
      <dgm:t>
        <a:bodyPr/>
        <a:lstStyle/>
        <a:p>
          <a:endParaRPr lang="en-IN"/>
        </a:p>
      </dgm:t>
    </dgm:pt>
    <dgm:pt modelId="{FBB13458-DC5D-43A2-9D37-0DDA203C7DE3}">
      <dgm:prSet phldrT="[Text]"/>
      <dgm:spPr/>
      <dgm:t>
        <a:bodyPr/>
        <a:lstStyle/>
        <a:p>
          <a:r>
            <a:rPr lang="en-US" dirty="0" smtClean="0"/>
            <a:t>Wrapper code with execution controls</a:t>
          </a:r>
          <a:endParaRPr lang="en-IN" dirty="0"/>
        </a:p>
      </dgm:t>
    </dgm:pt>
    <dgm:pt modelId="{E9B74442-837B-44DB-9348-190DB82E56AD}" type="parTrans" cxnId="{5F05A9AE-3CEA-49C6-B74C-6260C959AECF}">
      <dgm:prSet/>
      <dgm:spPr/>
      <dgm:t>
        <a:bodyPr/>
        <a:lstStyle/>
        <a:p>
          <a:endParaRPr lang="en-IN"/>
        </a:p>
      </dgm:t>
    </dgm:pt>
    <dgm:pt modelId="{631DB32F-FC41-4ECF-BD18-D181A1EFEB8F}" type="sibTrans" cxnId="{5F05A9AE-3CEA-49C6-B74C-6260C959AECF}">
      <dgm:prSet/>
      <dgm:spPr/>
      <dgm:t>
        <a:bodyPr/>
        <a:lstStyle/>
        <a:p>
          <a:endParaRPr lang="en-IN"/>
        </a:p>
      </dgm:t>
    </dgm:pt>
    <dgm:pt modelId="{4C88F0E5-0375-4501-A64A-0DBC3DD00765}">
      <dgm:prSet phldrT="[Text]"/>
      <dgm:spPr/>
      <dgm:t>
        <a:bodyPr/>
        <a:lstStyle/>
        <a:p>
          <a:r>
            <a:rPr lang="en-US" dirty="0" smtClean="0"/>
            <a:t>Common Data processing Pipelines</a:t>
          </a:r>
          <a:endParaRPr lang="en-IN" dirty="0"/>
        </a:p>
      </dgm:t>
    </dgm:pt>
    <dgm:pt modelId="{2050D905-CAE6-42AE-84A0-7BA62B4A7285}" type="parTrans" cxnId="{106D035D-7A8D-40F6-A46E-126D8ACAFA57}">
      <dgm:prSet/>
      <dgm:spPr/>
      <dgm:t>
        <a:bodyPr/>
        <a:lstStyle/>
        <a:p>
          <a:endParaRPr lang="en-IN"/>
        </a:p>
      </dgm:t>
    </dgm:pt>
    <dgm:pt modelId="{36565059-B184-4033-96BA-DAA0A1427B4D}" type="sibTrans" cxnId="{106D035D-7A8D-40F6-A46E-126D8ACAFA57}">
      <dgm:prSet/>
      <dgm:spPr/>
      <dgm:t>
        <a:bodyPr/>
        <a:lstStyle/>
        <a:p>
          <a:endParaRPr lang="en-IN"/>
        </a:p>
      </dgm:t>
    </dgm:pt>
    <dgm:pt modelId="{4E6622FF-9C9F-425C-A9C2-507B4C9AC3F1}">
      <dgm:prSet phldrT="[Text]"/>
      <dgm:spPr/>
      <dgm:t>
        <a:bodyPr/>
        <a:lstStyle/>
        <a:p>
          <a:r>
            <a:rPr lang="en-US" dirty="0" smtClean="0"/>
            <a:t>Classifiers, </a:t>
          </a:r>
          <a:r>
            <a:rPr lang="en-US" dirty="0" err="1" smtClean="0"/>
            <a:t>Regressors</a:t>
          </a:r>
          <a:r>
            <a:rPr lang="en-US" dirty="0" smtClean="0"/>
            <a:t> and ANN</a:t>
          </a:r>
          <a:endParaRPr lang="en-IN" dirty="0"/>
        </a:p>
      </dgm:t>
    </dgm:pt>
    <dgm:pt modelId="{7EBB49BB-8BD5-4256-BC2B-2F746CE3A631}" type="parTrans" cxnId="{78A9A254-F6FF-4D90-B95F-4AC21F53F3E7}">
      <dgm:prSet/>
      <dgm:spPr/>
      <dgm:t>
        <a:bodyPr/>
        <a:lstStyle/>
        <a:p>
          <a:endParaRPr lang="en-IN"/>
        </a:p>
      </dgm:t>
    </dgm:pt>
    <dgm:pt modelId="{D41095FB-6AF5-408D-A2A5-F66284262DA1}" type="sibTrans" cxnId="{78A9A254-F6FF-4D90-B95F-4AC21F53F3E7}">
      <dgm:prSet/>
      <dgm:spPr/>
      <dgm:t>
        <a:bodyPr/>
        <a:lstStyle/>
        <a:p>
          <a:endParaRPr lang="en-IN"/>
        </a:p>
      </dgm:t>
    </dgm:pt>
    <dgm:pt modelId="{7DDF7381-CBFC-4AB8-97F4-27FB1B906174}" type="pres">
      <dgm:prSet presAssocID="{792036CF-9514-4439-AB68-66601F8BC9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850B04-619B-4F08-8D96-D7EF66C1CD75}" type="pres">
      <dgm:prSet presAssocID="{1A8E21EF-7269-4328-ADC1-7B21B9FDE6ED}" presName="centerShape" presStyleLbl="node0" presStyleIdx="0" presStyleCnt="1"/>
      <dgm:spPr/>
    </dgm:pt>
    <dgm:pt modelId="{744B3D71-C9ED-4FB9-908A-3355D484E1CF}" type="pres">
      <dgm:prSet presAssocID="{0914C87E-E712-436C-B686-4784ABA7DA05}" presName="node" presStyleLbl="node1" presStyleIdx="0" presStyleCnt="4">
        <dgm:presLayoutVars>
          <dgm:bulletEnabled val="1"/>
        </dgm:presLayoutVars>
      </dgm:prSet>
      <dgm:spPr/>
    </dgm:pt>
    <dgm:pt modelId="{BB49A954-40CD-4336-BA81-874D31B55750}" type="pres">
      <dgm:prSet presAssocID="{0914C87E-E712-436C-B686-4784ABA7DA05}" presName="dummy" presStyleCnt="0"/>
      <dgm:spPr/>
    </dgm:pt>
    <dgm:pt modelId="{028C7DC6-A712-4056-BA70-0C1056BF6CD6}" type="pres">
      <dgm:prSet presAssocID="{C3A24610-8A87-47BD-8F3A-813670948D45}" presName="sibTrans" presStyleLbl="sibTrans2D1" presStyleIdx="0" presStyleCnt="4"/>
      <dgm:spPr/>
    </dgm:pt>
    <dgm:pt modelId="{485360D8-D65C-4EEC-AAB0-367D880CCE6A}" type="pres">
      <dgm:prSet presAssocID="{FBB13458-DC5D-43A2-9D37-0DDA203C7DE3}" presName="node" presStyleLbl="node1" presStyleIdx="1" presStyleCnt="4">
        <dgm:presLayoutVars>
          <dgm:bulletEnabled val="1"/>
        </dgm:presLayoutVars>
      </dgm:prSet>
      <dgm:spPr/>
    </dgm:pt>
    <dgm:pt modelId="{C3B8485D-3972-4D6F-A957-3C7FCF4BE880}" type="pres">
      <dgm:prSet presAssocID="{FBB13458-DC5D-43A2-9D37-0DDA203C7DE3}" presName="dummy" presStyleCnt="0"/>
      <dgm:spPr/>
    </dgm:pt>
    <dgm:pt modelId="{B5C91CF4-A830-4976-AE89-564CC73D296A}" type="pres">
      <dgm:prSet presAssocID="{631DB32F-FC41-4ECF-BD18-D181A1EFEB8F}" presName="sibTrans" presStyleLbl="sibTrans2D1" presStyleIdx="1" presStyleCnt="4"/>
      <dgm:spPr/>
    </dgm:pt>
    <dgm:pt modelId="{0168BC80-A610-4468-B95C-7E0B749A61ED}" type="pres">
      <dgm:prSet presAssocID="{4C88F0E5-0375-4501-A64A-0DBC3DD00765}" presName="node" presStyleLbl="node1" presStyleIdx="2" presStyleCnt="4">
        <dgm:presLayoutVars>
          <dgm:bulletEnabled val="1"/>
        </dgm:presLayoutVars>
      </dgm:prSet>
      <dgm:spPr/>
    </dgm:pt>
    <dgm:pt modelId="{8CB7E5C6-CFE4-42D5-81E2-FE4065B7E51F}" type="pres">
      <dgm:prSet presAssocID="{4C88F0E5-0375-4501-A64A-0DBC3DD00765}" presName="dummy" presStyleCnt="0"/>
      <dgm:spPr/>
    </dgm:pt>
    <dgm:pt modelId="{DC589DC0-4DBF-43DB-9CFC-81E07A622239}" type="pres">
      <dgm:prSet presAssocID="{36565059-B184-4033-96BA-DAA0A1427B4D}" presName="sibTrans" presStyleLbl="sibTrans2D1" presStyleIdx="2" presStyleCnt="4"/>
      <dgm:spPr/>
    </dgm:pt>
    <dgm:pt modelId="{663C07E0-3E7B-40F3-A85C-182A89518D08}" type="pres">
      <dgm:prSet presAssocID="{4E6622FF-9C9F-425C-A9C2-507B4C9AC3F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12B72D-5D67-44C5-806C-99F5C932A625}" type="pres">
      <dgm:prSet presAssocID="{4E6622FF-9C9F-425C-A9C2-507B4C9AC3F1}" presName="dummy" presStyleCnt="0"/>
      <dgm:spPr/>
    </dgm:pt>
    <dgm:pt modelId="{CA91CC53-0E3F-442A-A2BE-7AB84A202725}" type="pres">
      <dgm:prSet presAssocID="{D41095FB-6AF5-408D-A2A5-F66284262DA1}" presName="sibTrans" presStyleLbl="sibTrans2D1" presStyleIdx="3" presStyleCnt="4"/>
      <dgm:spPr/>
    </dgm:pt>
  </dgm:ptLst>
  <dgm:cxnLst>
    <dgm:cxn modelId="{4D11236B-6990-4A6B-8CDC-B285633B9B7A}" type="presOf" srcId="{792036CF-9514-4439-AB68-66601F8BC954}" destId="{7DDF7381-CBFC-4AB8-97F4-27FB1B906174}" srcOrd="0" destOrd="0" presId="urn:microsoft.com/office/officeart/2005/8/layout/radial6"/>
    <dgm:cxn modelId="{4C0A4B75-A308-4ED0-867E-40DE2582F4A0}" srcId="{792036CF-9514-4439-AB68-66601F8BC954}" destId="{1A8E21EF-7269-4328-ADC1-7B21B9FDE6ED}" srcOrd="0" destOrd="0" parTransId="{F7450692-C559-4537-8DBA-BBE7BE3DA4D7}" sibTransId="{C87265F2-751C-4178-B81C-6E20B87CEEB2}"/>
    <dgm:cxn modelId="{106D035D-7A8D-40F6-A46E-126D8ACAFA57}" srcId="{1A8E21EF-7269-4328-ADC1-7B21B9FDE6ED}" destId="{4C88F0E5-0375-4501-A64A-0DBC3DD00765}" srcOrd="2" destOrd="0" parTransId="{2050D905-CAE6-42AE-84A0-7BA62B4A7285}" sibTransId="{36565059-B184-4033-96BA-DAA0A1427B4D}"/>
    <dgm:cxn modelId="{1FBABEDA-98D8-47F1-BB24-F0138A556748}" type="presOf" srcId="{4E6622FF-9C9F-425C-A9C2-507B4C9AC3F1}" destId="{663C07E0-3E7B-40F3-A85C-182A89518D08}" srcOrd="0" destOrd="0" presId="urn:microsoft.com/office/officeart/2005/8/layout/radial6"/>
    <dgm:cxn modelId="{21EFA6A8-DDB9-4802-A525-FDF5E79ED798}" type="presOf" srcId="{36565059-B184-4033-96BA-DAA0A1427B4D}" destId="{DC589DC0-4DBF-43DB-9CFC-81E07A622239}" srcOrd="0" destOrd="0" presId="urn:microsoft.com/office/officeart/2005/8/layout/radial6"/>
    <dgm:cxn modelId="{D496C0DF-40A7-40EB-9DBA-20D646BC11DD}" type="presOf" srcId="{1A8E21EF-7269-4328-ADC1-7B21B9FDE6ED}" destId="{51850B04-619B-4F08-8D96-D7EF66C1CD75}" srcOrd="0" destOrd="0" presId="urn:microsoft.com/office/officeart/2005/8/layout/radial6"/>
    <dgm:cxn modelId="{63221850-884F-402B-B8AB-64BB5612865E}" type="presOf" srcId="{C3A24610-8A87-47BD-8F3A-813670948D45}" destId="{028C7DC6-A712-4056-BA70-0C1056BF6CD6}" srcOrd="0" destOrd="0" presId="urn:microsoft.com/office/officeart/2005/8/layout/radial6"/>
    <dgm:cxn modelId="{0A157E19-29F8-4725-992C-DEBE7FC6798E}" type="presOf" srcId="{631DB32F-FC41-4ECF-BD18-D181A1EFEB8F}" destId="{B5C91CF4-A830-4976-AE89-564CC73D296A}" srcOrd="0" destOrd="0" presId="urn:microsoft.com/office/officeart/2005/8/layout/radial6"/>
    <dgm:cxn modelId="{C99DE17C-EAFF-4A24-A6C4-8178D7DB5AEA}" type="presOf" srcId="{0914C87E-E712-436C-B686-4784ABA7DA05}" destId="{744B3D71-C9ED-4FB9-908A-3355D484E1CF}" srcOrd="0" destOrd="0" presId="urn:microsoft.com/office/officeart/2005/8/layout/radial6"/>
    <dgm:cxn modelId="{78A9A254-F6FF-4D90-B95F-4AC21F53F3E7}" srcId="{1A8E21EF-7269-4328-ADC1-7B21B9FDE6ED}" destId="{4E6622FF-9C9F-425C-A9C2-507B4C9AC3F1}" srcOrd="3" destOrd="0" parTransId="{7EBB49BB-8BD5-4256-BC2B-2F746CE3A631}" sibTransId="{D41095FB-6AF5-408D-A2A5-F66284262DA1}"/>
    <dgm:cxn modelId="{73D5F4CF-7550-4C13-862A-0E375E0DBF02}" type="presOf" srcId="{FBB13458-DC5D-43A2-9D37-0DDA203C7DE3}" destId="{485360D8-D65C-4EEC-AAB0-367D880CCE6A}" srcOrd="0" destOrd="0" presId="urn:microsoft.com/office/officeart/2005/8/layout/radial6"/>
    <dgm:cxn modelId="{ED10D2FB-8F9F-4821-A7C8-2E98F33771FD}" type="presOf" srcId="{4C88F0E5-0375-4501-A64A-0DBC3DD00765}" destId="{0168BC80-A610-4468-B95C-7E0B749A61ED}" srcOrd="0" destOrd="0" presId="urn:microsoft.com/office/officeart/2005/8/layout/radial6"/>
    <dgm:cxn modelId="{60E5A6CE-F92B-4176-B9FA-E53E6FB4B3F5}" type="presOf" srcId="{D41095FB-6AF5-408D-A2A5-F66284262DA1}" destId="{CA91CC53-0E3F-442A-A2BE-7AB84A202725}" srcOrd="0" destOrd="0" presId="urn:microsoft.com/office/officeart/2005/8/layout/radial6"/>
    <dgm:cxn modelId="{5F05A9AE-3CEA-49C6-B74C-6260C959AECF}" srcId="{1A8E21EF-7269-4328-ADC1-7B21B9FDE6ED}" destId="{FBB13458-DC5D-43A2-9D37-0DDA203C7DE3}" srcOrd="1" destOrd="0" parTransId="{E9B74442-837B-44DB-9348-190DB82E56AD}" sibTransId="{631DB32F-FC41-4ECF-BD18-D181A1EFEB8F}"/>
    <dgm:cxn modelId="{09F45165-88FF-4EDC-ADD7-54F5D62C6DA6}" srcId="{1A8E21EF-7269-4328-ADC1-7B21B9FDE6ED}" destId="{0914C87E-E712-436C-B686-4784ABA7DA05}" srcOrd="0" destOrd="0" parTransId="{5052C1CF-9557-44BD-9691-ABB9DA23A09E}" sibTransId="{C3A24610-8A87-47BD-8F3A-813670948D45}"/>
    <dgm:cxn modelId="{74D926E1-5981-46DB-9C44-22098CE48CEC}" type="presParOf" srcId="{7DDF7381-CBFC-4AB8-97F4-27FB1B906174}" destId="{51850B04-619B-4F08-8D96-D7EF66C1CD75}" srcOrd="0" destOrd="0" presId="urn:microsoft.com/office/officeart/2005/8/layout/radial6"/>
    <dgm:cxn modelId="{E70311E1-8D5B-44BB-B11D-026056211DD7}" type="presParOf" srcId="{7DDF7381-CBFC-4AB8-97F4-27FB1B906174}" destId="{744B3D71-C9ED-4FB9-908A-3355D484E1CF}" srcOrd="1" destOrd="0" presId="urn:microsoft.com/office/officeart/2005/8/layout/radial6"/>
    <dgm:cxn modelId="{04B6473B-1602-4326-AACC-DED321B6D261}" type="presParOf" srcId="{7DDF7381-CBFC-4AB8-97F4-27FB1B906174}" destId="{BB49A954-40CD-4336-BA81-874D31B55750}" srcOrd="2" destOrd="0" presId="urn:microsoft.com/office/officeart/2005/8/layout/radial6"/>
    <dgm:cxn modelId="{8735B6BB-E8CE-4877-9EBE-D59CF85BCFC1}" type="presParOf" srcId="{7DDF7381-CBFC-4AB8-97F4-27FB1B906174}" destId="{028C7DC6-A712-4056-BA70-0C1056BF6CD6}" srcOrd="3" destOrd="0" presId="urn:microsoft.com/office/officeart/2005/8/layout/radial6"/>
    <dgm:cxn modelId="{060A2910-818A-43E3-A18E-23E3B735023C}" type="presParOf" srcId="{7DDF7381-CBFC-4AB8-97F4-27FB1B906174}" destId="{485360D8-D65C-4EEC-AAB0-367D880CCE6A}" srcOrd="4" destOrd="0" presId="urn:microsoft.com/office/officeart/2005/8/layout/radial6"/>
    <dgm:cxn modelId="{212829F1-86FB-438E-A971-AFD8396A1170}" type="presParOf" srcId="{7DDF7381-CBFC-4AB8-97F4-27FB1B906174}" destId="{C3B8485D-3972-4D6F-A957-3C7FCF4BE880}" srcOrd="5" destOrd="0" presId="urn:microsoft.com/office/officeart/2005/8/layout/radial6"/>
    <dgm:cxn modelId="{32A66145-9FD3-4356-AA92-4D0240816718}" type="presParOf" srcId="{7DDF7381-CBFC-4AB8-97F4-27FB1B906174}" destId="{B5C91CF4-A830-4976-AE89-564CC73D296A}" srcOrd="6" destOrd="0" presId="urn:microsoft.com/office/officeart/2005/8/layout/radial6"/>
    <dgm:cxn modelId="{126024D7-158F-4898-BABE-1D12B283FA24}" type="presParOf" srcId="{7DDF7381-CBFC-4AB8-97F4-27FB1B906174}" destId="{0168BC80-A610-4468-B95C-7E0B749A61ED}" srcOrd="7" destOrd="0" presId="urn:microsoft.com/office/officeart/2005/8/layout/radial6"/>
    <dgm:cxn modelId="{B25AA774-468B-49E3-9C16-57CCCCD6B596}" type="presParOf" srcId="{7DDF7381-CBFC-4AB8-97F4-27FB1B906174}" destId="{8CB7E5C6-CFE4-42D5-81E2-FE4065B7E51F}" srcOrd="8" destOrd="0" presId="urn:microsoft.com/office/officeart/2005/8/layout/radial6"/>
    <dgm:cxn modelId="{99D5DEBA-ED33-4DEC-9F26-7002D14F490D}" type="presParOf" srcId="{7DDF7381-CBFC-4AB8-97F4-27FB1B906174}" destId="{DC589DC0-4DBF-43DB-9CFC-81E07A622239}" srcOrd="9" destOrd="0" presId="urn:microsoft.com/office/officeart/2005/8/layout/radial6"/>
    <dgm:cxn modelId="{182B27AB-6AD8-46D5-97A7-4F544539EC1C}" type="presParOf" srcId="{7DDF7381-CBFC-4AB8-97F4-27FB1B906174}" destId="{663C07E0-3E7B-40F3-A85C-182A89518D08}" srcOrd="10" destOrd="0" presId="urn:microsoft.com/office/officeart/2005/8/layout/radial6"/>
    <dgm:cxn modelId="{5AC1F6AA-A11D-4138-BE3D-8BFCF7C6EF01}" type="presParOf" srcId="{7DDF7381-CBFC-4AB8-97F4-27FB1B906174}" destId="{A212B72D-5D67-44C5-806C-99F5C932A625}" srcOrd="11" destOrd="0" presId="urn:microsoft.com/office/officeart/2005/8/layout/radial6"/>
    <dgm:cxn modelId="{68C9F17B-A5C8-4D82-8CFA-00656681465C}" type="presParOf" srcId="{7DDF7381-CBFC-4AB8-97F4-27FB1B906174}" destId="{CA91CC53-0E3F-442A-A2BE-7AB84A20272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9287C-DB6B-4F0B-8C19-BA20BABD2C39}">
      <dsp:nvSpPr>
        <dsp:cNvPr id="0" name=""/>
        <dsp:cNvSpPr/>
      </dsp:nvSpPr>
      <dsp:spPr>
        <a:xfrm>
          <a:off x="3716" y="731882"/>
          <a:ext cx="1625147" cy="9750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Getting Models</a:t>
          </a:r>
          <a:endParaRPr lang="en-IN" sz="1800" kern="1200" dirty="0"/>
        </a:p>
      </dsp:txBody>
      <dsp:txXfrm>
        <a:off x="32275" y="760441"/>
        <a:ext cx="1568029" cy="917970"/>
      </dsp:txXfrm>
    </dsp:sp>
    <dsp:sp modelId="{18423220-C472-4530-9B1F-2B9BA03E2ED2}">
      <dsp:nvSpPr>
        <dsp:cNvPr id="0" name=""/>
        <dsp:cNvSpPr/>
      </dsp:nvSpPr>
      <dsp:spPr>
        <a:xfrm>
          <a:off x="1771877" y="1017908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1771877" y="1098515"/>
        <a:ext cx="241172" cy="241822"/>
      </dsp:txXfrm>
    </dsp:sp>
    <dsp:sp modelId="{F07E51F5-F3C1-4E48-BFF2-1C21858840FA}">
      <dsp:nvSpPr>
        <dsp:cNvPr id="0" name=""/>
        <dsp:cNvSpPr/>
      </dsp:nvSpPr>
      <dsp:spPr>
        <a:xfrm>
          <a:off x="2278923" y="731882"/>
          <a:ext cx="1625147" cy="975088"/>
        </a:xfrm>
        <a:prstGeom prst="roundRect">
          <a:avLst>
            <a:gd name="adj" fmla="val 1000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Preprocess</a:t>
          </a:r>
          <a:endParaRPr lang="en-IN" sz="1800" kern="1200" dirty="0"/>
        </a:p>
      </dsp:txBody>
      <dsp:txXfrm>
        <a:off x="2307482" y="760441"/>
        <a:ext cx="1568029" cy="917970"/>
      </dsp:txXfrm>
    </dsp:sp>
    <dsp:sp modelId="{153EE3F4-E439-4C22-A081-0BCF041B2B49}">
      <dsp:nvSpPr>
        <dsp:cNvPr id="0" name=""/>
        <dsp:cNvSpPr/>
      </dsp:nvSpPr>
      <dsp:spPr>
        <a:xfrm>
          <a:off x="4047083" y="1017908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4047083" y="1098515"/>
        <a:ext cx="241172" cy="241822"/>
      </dsp:txXfrm>
    </dsp:sp>
    <dsp:sp modelId="{08C9BB8E-6E4A-49E8-BC00-C8057DFAE892}">
      <dsp:nvSpPr>
        <dsp:cNvPr id="0" name=""/>
        <dsp:cNvSpPr/>
      </dsp:nvSpPr>
      <dsp:spPr>
        <a:xfrm>
          <a:off x="4554129" y="731882"/>
          <a:ext cx="1625147" cy="975088"/>
        </a:xfrm>
        <a:prstGeom prst="roundRect">
          <a:avLst>
            <a:gd name="adj" fmla="val 1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 Analysis</a:t>
          </a:r>
          <a:endParaRPr lang="en-IN" sz="1800" kern="1200" dirty="0"/>
        </a:p>
      </dsp:txBody>
      <dsp:txXfrm>
        <a:off x="4582688" y="760441"/>
        <a:ext cx="1568029" cy="917970"/>
      </dsp:txXfrm>
    </dsp:sp>
    <dsp:sp modelId="{6BD7CF3D-123D-4262-9FCB-C8F232D7ABA5}">
      <dsp:nvSpPr>
        <dsp:cNvPr id="0" name=""/>
        <dsp:cNvSpPr/>
      </dsp:nvSpPr>
      <dsp:spPr>
        <a:xfrm>
          <a:off x="6322289" y="1017908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6322289" y="1098515"/>
        <a:ext cx="241172" cy="241822"/>
      </dsp:txXfrm>
    </dsp:sp>
    <dsp:sp modelId="{891FD893-EF92-4B1E-B2BC-F6334B73F6BF}">
      <dsp:nvSpPr>
        <dsp:cNvPr id="0" name=""/>
        <dsp:cNvSpPr/>
      </dsp:nvSpPr>
      <dsp:spPr>
        <a:xfrm>
          <a:off x="6829335" y="731882"/>
          <a:ext cx="1625147" cy="975088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Split Data (k-fold)</a:t>
          </a:r>
          <a:endParaRPr lang="en-IN" sz="1800" kern="1200" dirty="0"/>
        </a:p>
      </dsp:txBody>
      <dsp:txXfrm>
        <a:off x="6857894" y="760441"/>
        <a:ext cx="1568029" cy="917970"/>
      </dsp:txXfrm>
    </dsp:sp>
    <dsp:sp modelId="{669EFEDD-91F6-4348-A4BB-A18CD79B8300}">
      <dsp:nvSpPr>
        <dsp:cNvPr id="0" name=""/>
        <dsp:cNvSpPr/>
      </dsp:nvSpPr>
      <dsp:spPr>
        <a:xfrm rot="5400000">
          <a:off x="7469643" y="1820730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7520998" y="1849983"/>
        <a:ext cx="241822" cy="241172"/>
      </dsp:txXfrm>
    </dsp:sp>
    <dsp:sp modelId="{7FCEED15-4B47-4C69-9EA1-645D3E85316F}">
      <dsp:nvSpPr>
        <dsp:cNvPr id="0" name=""/>
        <dsp:cNvSpPr/>
      </dsp:nvSpPr>
      <dsp:spPr>
        <a:xfrm>
          <a:off x="6829335" y="2357029"/>
          <a:ext cx="1625147" cy="975088"/>
        </a:xfrm>
        <a:prstGeom prst="roundRect">
          <a:avLst>
            <a:gd name="adj" fmla="val 1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Multiple Models</a:t>
          </a:r>
          <a:endParaRPr lang="en-IN" sz="1800" kern="1200" dirty="0"/>
        </a:p>
      </dsp:txBody>
      <dsp:txXfrm>
        <a:off x="6857894" y="2385588"/>
        <a:ext cx="1568029" cy="917970"/>
      </dsp:txXfrm>
    </dsp:sp>
    <dsp:sp modelId="{F1EEF42F-C2B7-4E15-80A3-880F0786CCB8}">
      <dsp:nvSpPr>
        <dsp:cNvPr id="0" name=""/>
        <dsp:cNvSpPr/>
      </dsp:nvSpPr>
      <dsp:spPr>
        <a:xfrm rot="10800000">
          <a:off x="6341791" y="2643055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6445150" y="2723662"/>
        <a:ext cx="241172" cy="241822"/>
      </dsp:txXfrm>
    </dsp:sp>
    <dsp:sp modelId="{8E35D7CD-0682-4C14-B349-D08FEFAD3BA3}">
      <dsp:nvSpPr>
        <dsp:cNvPr id="0" name=""/>
        <dsp:cNvSpPr/>
      </dsp:nvSpPr>
      <dsp:spPr>
        <a:xfrm>
          <a:off x="4554129" y="2357029"/>
          <a:ext cx="1625147" cy="975088"/>
        </a:xfrm>
        <a:prstGeom prst="roundRect">
          <a:avLst>
            <a:gd name="adj" fmla="val 1000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Calculate</a:t>
          </a:r>
          <a:r>
            <a:rPr lang="en-US" sz="1800" kern="1200" baseline="0" dirty="0" smtClean="0"/>
            <a:t> Accuracy Mean</a:t>
          </a:r>
          <a:endParaRPr lang="en-IN" sz="1800" kern="1200" dirty="0"/>
        </a:p>
      </dsp:txBody>
      <dsp:txXfrm>
        <a:off x="4582688" y="2385588"/>
        <a:ext cx="1568029" cy="917970"/>
      </dsp:txXfrm>
    </dsp:sp>
    <dsp:sp modelId="{7E60DAA5-9619-4700-97B0-B76B0F2B4EB5}">
      <dsp:nvSpPr>
        <dsp:cNvPr id="0" name=""/>
        <dsp:cNvSpPr/>
      </dsp:nvSpPr>
      <dsp:spPr>
        <a:xfrm rot="10800000">
          <a:off x="4066585" y="2643055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4169944" y="2723662"/>
        <a:ext cx="241172" cy="241822"/>
      </dsp:txXfrm>
    </dsp:sp>
    <dsp:sp modelId="{81B4765C-6526-4B78-96D4-2C42718409D8}">
      <dsp:nvSpPr>
        <dsp:cNvPr id="0" name=""/>
        <dsp:cNvSpPr/>
      </dsp:nvSpPr>
      <dsp:spPr>
        <a:xfrm>
          <a:off x="2278923" y="2357029"/>
          <a:ext cx="1625147" cy="975088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Rank/Sort by Accuracy Mean</a:t>
          </a:r>
          <a:endParaRPr lang="en-IN" sz="1800" kern="1200" dirty="0"/>
        </a:p>
      </dsp:txBody>
      <dsp:txXfrm>
        <a:off x="2307482" y="2385588"/>
        <a:ext cx="1568029" cy="917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9287C-DB6B-4F0B-8C19-BA20BABD2C39}">
      <dsp:nvSpPr>
        <dsp:cNvPr id="0" name=""/>
        <dsp:cNvSpPr/>
      </dsp:nvSpPr>
      <dsp:spPr>
        <a:xfrm>
          <a:off x="3716" y="731882"/>
          <a:ext cx="1625147" cy="9750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Analysis &amp; Feature Selection</a:t>
          </a:r>
          <a:endParaRPr lang="en-IN" sz="1400" kern="1200" dirty="0"/>
        </a:p>
      </dsp:txBody>
      <dsp:txXfrm>
        <a:off x="32275" y="760441"/>
        <a:ext cx="1568029" cy="917970"/>
      </dsp:txXfrm>
    </dsp:sp>
    <dsp:sp modelId="{18423220-C472-4530-9B1F-2B9BA03E2ED2}">
      <dsp:nvSpPr>
        <dsp:cNvPr id="0" name=""/>
        <dsp:cNvSpPr/>
      </dsp:nvSpPr>
      <dsp:spPr>
        <a:xfrm>
          <a:off x="1771877" y="1017908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771877" y="1098515"/>
        <a:ext cx="241172" cy="241822"/>
      </dsp:txXfrm>
    </dsp:sp>
    <dsp:sp modelId="{F07E51F5-F3C1-4E48-BFF2-1C21858840FA}">
      <dsp:nvSpPr>
        <dsp:cNvPr id="0" name=""/>
        <dsp:cNvSpPr/>
      </dsp:nvSpPr>
      <dsp:spPr>
        <a:xfrm>
          <a:off x="2278923" y="731882"/>
          <a:ext cx="1625147" cy="975088"/>
        </a:xfrm>
        <a:prstGeom prst="roundRect">
          <a:avLst>
            <a:gd name="adj" fmla="val 10000"/>
          </a:avLst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Missing value treatment &amp; feature transformation</a:t>
          </a:r>
          <a:endParaRPr lang="en-IN" sz="1400" kern="1200" dirty="0"/>
        </a:p>
      </dsp:txBody>
      <dsp:txXfrm>
        <a:off x="2307482" y="760441"/>
        <a:ext cx="1568029" cy="917970"/>
      </dsp:txXfrm>
    </dsp:sp>
    <dsp:sp modelId="{153EE3F4-E439-4C22-A081-0BCF041B2B49}">
      <dsp:nvSpPr>
        <dsp:cNvPr id="0" name=""/>
        <dsp:cNvSpPr/>
      </dsp:nvSpPr>
      <dsp:spPr>
        <a:xfrm>
          <a:off x="4047083" y="1017908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4047083" y="1098515"/>
        <a:ext cx="241172" cy="241822"/>
      </dsp:txXfrm>
    </dsp:sp>
    <dsp:sp modelId="{08C9BB8E-6E4A-49E8-BC00-C8057DFAE892}">
      <dsp:nvSpPr>
        <dsp:cNvPr id="0" name=""/>
        <dsp:cNvSpPr/>
      </dsp:nvSpPr>
      <dsp:spPr>
        <a:xfrm>
          <a:off x="4554129" y="731882"/>
          <a:ext cx="1625147" cy="975088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K-fold analysis &amp; stratified samples</a:t>
          </a:r>
          <a:endParaRPr lang="en-IN" sz="1400" kern="1200" dirty="0"/>
        </a:p>
      </dsp:txBody>
      <dsp:txXfrm>
        <a:off x="4582688" y="760441"/>
        <a:ext cx="1568029" cy="917970"/>
      </dsp:txXfrm>
    </dsp:sp>
    <dsp:sp modelId="{6BD7CF3D-123D-4262-9FCB-C8F232D7ABA5}">
      <dsp:nvSpPr>
        <dsp:cNvPr id="0" name=""/>
        <dsp:cNvSpPr/>
      </dsp:nvSpPr>
      <dsp:spPr>
        <a:xfrm>
          <a:off x="6322289" y="1017908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6322289" y="1098515"/>
        <a:ext cx="241172" cy="241822"/>
      </dsp:txXfrm>
    </dsp:sp>
    <dsp:sp modelId="{891FD893-EF92-4B1E-B2BC-F6334B73F6BF}">
      <dsp:nvSpPr>
        <dsp:cNvPr id="0" name=""/>
        <dsp:cNvSpPr/>
      </dsp:nvSpPr>
      <dsp:spPr>
        <a:xfrm>
          <a:off x="6829335" y="731882"/>
          <a:ext cx="1625147" cy="97508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comparison &amp; selection</a:t>
          </a:r>
          <a:endParaRPr lang="en-IN" sz="1400" kern="1200" dirty="0"/>
        </a:p>
      </dsp:txBody>
      <dsp:txXfrm>
        <a:off x="6857894" y="760441"/>
        <a:ext cx="1568029" cy="917970"/>
      </dsp:txXfrm>
    </dsp:sp>
    <dsp:sp modelId="{669EFEDD-91F6-4348-A4BB-A18CD79B8300}">
      <dsp:nvSpPr>
        <dsp:cNvPr id="0" name=""/>
        <dsp:cNvSpPr/>
      </dsp:nvSpPr>
      <dsp:spPr>
        <a:xfrm rot="5400000">
          <a:off x="7469643" y="1820730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7520998" y="1849983"/>
        <a:ext cx="241822" cy="241172"/>
      </dsp:txXfrm>
    </dsp:sp>
    <dsp:sp modelId="{7FCEED15-4B47-4C69-9EA1-645D3E85316F}">
      <dsp:nvSpPr>
        <dsp:cNvPr id="0" name=""/>
        <dsp:cNvSpPr/>
      </dsp:nvSpPr>
      <dsp:spPr>
        <a:xfrm>
          <a:off x="6829335" y="2357029"/>
          <a:ext cx="1625147" cy="975088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Best model training</a:t>
          </a:r>
          <a:endParaRPr lang="en-IN" sz="1400" kern="1200" dirty="0"/>
        </a:p>
      </dsp:txBody>
      <dsp:txXfrm>
        <a:off x="6857894" y="2385588"/>
        <a:ext cx="1568029" cy="917970"/>
      </dsp:txXfrm>
    </dsp:sp>
    <dsp:sp modelId="{F1EEF42F-C2B7-4E15-80A3-880F0786CCB8}">
      <dsp:nvSpPr>
        <dsp:cNvPr id="0" name=""/>
        <dsp:cNvSpPr/>
      </dsp:nvSpPr>
      <dsp:spPr>
        <a:xfrm rot="10800000">
          <a:off x="6341791" y="2643055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6445150" y="2723662"/>
        <a:ext cx="241172" cy="241822"/>
      </dsp:txXfrm>
    </dsp:sp>
    <dsp:sp modelId="{8E35D7CD-0682-4C14-B349-D08FEFAD3BA3}">
      <dsp:nvSpPr>
        <dsp:cNvPr id="0" name=""/>
        <dsp:cNvSpPr/>
      </dsp:nvSpPr>
      <dsp:spPr>
        <a:xfrm>
          <a:off x="4554129" y="2357029"/>
          <a:ext cx="1625147" cy="975088"/>
        </a:xfrm>
        <a:prstGeom prst="roundRect">
          <a:avLst>
            <a:gd name="adj" fmla="val 10000"/>
          </a:avLst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Parameter tuning to improve model</a:t>
          </a:r>
          <a:endParaRPr lang="en-IN" sz="1400" kern="1200" dirty="0"/>
        </a:p>
      </dsp:txBody>
      <dsp:txXfrm>
        <a:off x="4582688" y="2385588"/>
        <a:ext cx="1568029" cy="917970"/>
      </dsp:txXfrm>
    </dsp:sp>
    <dsp:sp modelId="{7E60DAA5-9619-4700-97B0-B76B0F2B4EB5}">
      <dsp:nvSpPr>
        <dsp:cNvPr id="0" name=""/>
        <dsp:cNvSpPr/>
      </dsp:nvSpPr>
      <dsp:spPr>
        <a:xfrm rot="10800000">
          <a:off x="4066585" y="2643055"/>
          <a:ext cx="344531" cy="403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4169944" y="2723662"/>
        <a:ext cx="241172" cy="241822"/>
      </dsp:txXfrm>
    </dsp:sp>
    <dsp:sp modelId="{81B4765C-6526-4B78-96D4-2C42718409D8}">
      <dsp:nvSpPr>
        <dsp:cNvPr id="0" name=""/>
        <dsp:cNvSpPr/>
      </dsp:nvSpPr>
      <dsp:spPr>
        <a:xfrm>
          <a:off x="2278923" y="2357029"/>
          <a:ext cx="1625147" cy="97508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Final model deployment</a:t>
          </a:r>
          <a:endParaRPr lang="en-IN" sz="1400" kern="1200" dirty="0"/>
        </a:p>
      </dsp:txBody>
      <dsp:txXfrm>
        <a:off x="2307482" y="2385588"/>
        <a:ext cx="1568029" cy="917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1CC53-0E3F-442A-A2BE-7AB84A202725}">
      <dsp:nvSpPr>
        <dsp:cNvPr id="0" name=""/>
        <dsp:cNvSpPr/>
      </dsp:nvSpPr>
      <dsp:spPr>
        <a:xfrm>
          <a:off x="2246222" y="582521"/>
          <a:ext cx="3889555" cy="3889555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89DC0-4DBF-43DB-9CFC-81E07A622239}">
      <dsp:nvSpPr>
        <dsp:cNvPr id="0" name=""/>
        <dsp:cNvSpPr/>
      </dsp:nvSpPr>
      <dsp:spPr>
        <a:xfrm>
          <a:off x="2246222" y="582521"/>
          <a:ext cx="3889555" cy="3889555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91CF4-A830-4976-AE89-564CC73D296A}">
      <dsp:nvSpPr>
        <dsp:cNvPr id="0" name=""/>
        <dsp:cNvSpPr/>
      </dsp:nvSpPr>
      <dsp:spPr>
        <a:xfrm>
          <a:off x="2246222" y="582521"/>
          <a:ext cx="3889555" cy="3889555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DC6-A712-4056-BA70-0C1056BF6CD6}">
      <dsp:nvSpPr>
        <dsp:cNvPr id="0" name=""/>
        <dsp:cNvSpPr/>
      </dsp:nvSpPr>
      <dsp:spPr>
        <a:xfrm>
          <a:off x="2246222" y="582521"/>
          <a:ext cx="3889555" cy="3889555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50B04-619B-4F08-8D96-D7EF66C1CD75}">
      <dsp:nvSpPr>
        <dsp:cNvPr id="0" name=""/>
        <dsp:cNvSpPr/>
      </dsp:nvSpPr>
      <dsp:spPr>
        <a:xfrm>
          <a:off x="3296729" y="1633028"/>
          <a:ext cx="1788541" cy="17885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RIG-ML</a:t>
          </a:r>
          <a:endParaRPr lang="en-IN" sz="2800" kern="1200" dirty="0"/>
        </a:p>
      </dsp:txBody>
      <dsp:txXfrm>
        <a:off x="3558655" y="1894954"/>
        <a:ext cx="1264689" cy="1264689"/>
      </dsp:txXfrm>
    </dsp:sp>
    <dsp:sp modelId="{744B3D71-C9ED-4FB9-908A-3355D484E1CF}">
      <dsp:nvSpPr>
        <dsp:cNvPr id="0" name=""/>
        <dsp:cNvSpPr/>
      </dsp:nvSpPr>
      <dsp:spPr>
        <a:xfrm>
          <a:off x="3565010" y="1603"/>
          <a:ext cx="1251979" cy="12519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ML Libraries</a:t>
          </a:r>
          <a:endParaRPr lang="en-IN" sz="1500" kern="1200" dirty="0"/>
        </a:p>
      </dsp:txBody>
      <dsp:txXfrm>
        <a:off x="3748358" y="184951"/>
        <a:ext cx="885283" cy="885283"/>
      </dsp:txXfrm>
    </dsp:sp>
    <dsp:sp modelId="{485360D8-D65C-4EEC-AAB0-367D880CCE6A}">
      <dsp:nvSpPr>
        <dsp:cNvPr id="0" name=""/>
        <dsp:cNvSpPr/>
      </dsp:nvSpPr>
      <dsp:spPr>
        <a:xfrm>
          <a:off x="5464716" y="1901309"/>
          <a:ext cx="1251979" cy="1251979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Wrapper code with execution controls</a:t>
          </a:r>
          <a:endParaRPr lang="en-IN" sz="1500" kern="1200" dirty="0"/>
        </a:p>
      </dsp:txBody>
      <dsp:txXfrm>
        <a:off x="5648064" y="2084657"/>
        <a:ext cx="885283" cy="885283"/>
      </dsp:txXfrm>
    </dsp:sp>
    <dsp:sp modelId="{0168BC80-A610-4468-B95C-7E0B749A61ED}">
      <dsp:nvSpPr>
        <dsp:cNvPr id="0" name=""/>
        <dsp:cNvSpPr/>
      </dsp:nvSpPr>
      <dsp:spPr>
        <a:xfrm>
          <a:off x="3565010" y="3801016"/>
          <a:ext cx="1251979" cy="1251979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Common Data processing Pipelines</a:t>
          </a:r>
          <a:endParaRPr lang="en-IN" sz="1500" kern="1200" dirty="0"/>
        </a:p>
      </dsp:txBody>
      <dsp:txXfrm>
        <a:off x="3748358" y="3984364"/>
        <a:ext cx="885283" cy="885283"/>
      </dsp:txXfrm>
    </dsp:sp>
    <dsp:sp modelId="{663C07E0-3E7B-40F3-A85C-182A89518D08}">
      <dsp:nvSpPr>
        <dsp:cNvPr id="0" name=""/>
        <dsp:cNvSpPr/>
      </dsp:nvSpPr>
      <dsp:spPr>
        <a:xfrm>
          <a:off x="1665303" y="1901309"/>
          <a:ext cx="1251979" cy="125197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Classifiers, </a:t>
          </a:r>
          <a:r>
            <a:rPr lang="en-US" sz="1500" kern="1200" dirty="0" err="1" smtClean="0"/>
            <a:t>Regressors</a:t>
          </a:r>
          <a:r>
            <a:rPr lang="en-US" sz="1500" kern="1200" dirty="0" smtClean="0"/>
            <a:t> and ANN</a:t>
          </a:r>
          <a:endParaRPr lang="en-IN" sz="1500" kern="1200" dirty="0"/>
        </a:p>
      </dsp:txBody>
      <dsp:txXfrm>
        <a:off x="1848651" y="2084657"/>
        <a:ext cx="885283" cy="88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1C531-D418-474D-970F-87042FB968D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D491-44A4-4CF8-9F05-1CDA0520E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7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D491-44A4-4CF8-9F05-1CDA0520E31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8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D491-44A4-4CF8-9F05-1CDA0520E31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8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1"/>
            <a:ext cx="8991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Classification </a:t>
            </a:r>
            <a:r>
              <a:rPr lang="en-US" sz="3600" dirty="0" smtClean="0"/>
              <a:t>Models - </a:t>
            </a:r>
            <a:r>
              <a:rPr lang="en-US" sz="3600" dirty="0" smtClean="0"/>
              <a:t>Comparison Pipeline</a:t>
            </a:r>
            <a:endParaRPr lang="en-IN" sz="3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8831020"/>
              </p:ext>
            </p:extLst>
          </p:nvPr>
        </p:nvGraphicFramePr>
        <p:xfrm>
          <a:off x="381000" y="990600"/>
          <a:ext cx="8458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990600" y="2743200"/>
            <a:ext cx="1371600" cy="914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4876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Objective: </a:t>
            </a:r>
            <a:r>
              <a:rPr lang="en-US" dirty="0" smtClean="0"/>
              <a:t>Compare multiple models on the dataset and identify the best model based on accuracy mean of each model against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2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1"/>
            <a:ext cx="8991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Classification </a:t>
            </a:r>
            <a:r>
              <a:rPr lang="en-US" sz="3600" dirty="0" smtClean="0"/>
              <a:t>Models - </a:t>
            </a:r>
            <a:r>
              <a:rPr lang="en-US" sz="3600" dirty="0" smtClean="0"/>
              <a:t>Training Pipeline</a:t>
            </a:r>
            <a:endParaRPr lang="en-IN" sz="3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96062139"/>
              </p:ext>
            </p:extLst>
          </p:nvPr>
        </p:nvGraphicFramePr>
        <p:xfrm>
          <a:off x="381000" y="990600"/>
          <a:ext cx="8458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96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7147104"/>
              </p:ext>
            </p:extLst>
          </p:nvPr>
        </p:nvGraphicFramePr>
        <p:xfrm>
          <a:off x="381000" y="990600"/>
          <a:ext cx="8382000" cy="505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6200" y="76201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RIG-ML Overview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7989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106</Words>
  <Application>Microsoft Office PowerPoint</Application>
  <PresentationFormat>On-screen Show (4:3)</PresentationFormat>
  <Paragraphs>25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Classification Models - Comparison Pipeline</vt:lpstr>
      <vt:lpstr>Classification Models - Training Pipeline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 Comparison Pipeline</dc:title>
  <dc:creator>arun kumar</dc:creator>
  <cp:lastModifiedBy>LENOVO</cp:lastModifiedBy>
  <cp:revision>5</cp:revision>
  <dcterms:created xsi:type="dcterms:W3CDTF">2006-08-16T00:00:00Z</dcterms:created>
  <dcterms:modified xsi:type="dcterms:W3CDTF">2022-03-27T01:59:34Z</dcterms:modified>
</cp:coreProperties>
</file>