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4"/>
    <p:restoredTop sz="94645"/>
  </p:normalViewPr>
  <p:slideViewPr>
    <p:cSldViewPr snapToGrid="0" snapToObjects="1">
      <p:cViewPr varScale="1">
        <p:scale>
          <a:sx n="147" d="100"/>
          <a:sy n="147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9323-CE3F-AF4B-8EEC-6747B323D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26EC8-6799-B64D-B61D-AC91952AB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2FFD-D0ED-364E-BE54-65EB1905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355-2115-964B-8870-A7CE41564638}" type="datetimeFigureOut">
              <a:rPr lang="en-TW" smtClean="0"/>
              <a:t>2022/5/23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46500-1F58-5A47-B647-A70A60E9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229E7-7978-8647-BC3B-1993E9C5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2D7E-3D70-C540-A65A-7EF188360ED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2372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4121-7FAA-074F-860F-5A6FCFA4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66039-86AB-ED43-AD24-EF708C8D8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E825-8B79-F74E-AEE7-47E799A6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355-2115-964B-8870-A7CE41564638}" type="datetimeFigureOut">
              <a:rPr lang="en-TW" smtClean="0"/>
              <a:t>2022/5/23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BCE71-797C-C54B-B4D0-0F1D3C66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16052-0208-7E42-A020-E66917C8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2D7E-3D70-C540-A65A-7EF188360ED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7688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E63B3-C357-D14A-9581-CCD09EEAD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91D77-4098-CC49-B034-44D6857F6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E6E1-6164-184C-ACF8-63A9064B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355-2115-964B-8870-A7CE41564638}" type="datetimeFigureOut">
              <a:rPr lang="en-TW" smtClean="0"/>
              <a:t>2022/5/23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1055-EB85-8844-A5DE-0A4A8364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E75F9-F95D-E94C-8450-009336DB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2D7E-3D70-C540-A65A-7EF188360ED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2653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8345-EFA4-EB40-8670-2D90570C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870A-9417-D246-AC61-4430275B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AC4E8-A864-384B-A580-013F054C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355-2115-964B-8870-A7CE41564638}" type="datetimeFigureOut">
              <a:rPr lang="en-TW" smtClean="0"/>
              <a:t>2022/5/23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6380-E385-0945-BD41-89CCDB7E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0E2CC-05AF-C84A-94BE-9F1DC24C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2D7E-3D70-C540-A65A-7EF188360ED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466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ADD6-C8C3-C840-A24D-172D025F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7EA40-E107-F749-8B3A-70E3169E9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BEC93-5B79-BF4D-BA46-73CA6FAF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355-2115-964B-8870-A7CE41564638}" type="datetimeFigureOut">
              <a:rPr lang="en-TW" smtClean="0"/>
              <a:t>2022/5/23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8009-08D6-1240-BAFA-262E9502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8F0C-4A08-3F43-91B4-06170096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2D7E-3D70-C540-A65A-7EF188360ED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059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AFCF-FA85-4141-B240-5EE0F55E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4855-A8B9-544F-95FE-0867D2682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A2AE2-84D6-9F45-8362-71E13BF21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67E7-D813-C346-B437-8F95CB20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355-2115-964B-8870-A7CE41564638}" type="datetimeFigureOut">
              <a:rPr lang="en-TW" smtClean="0"/>
              <a:t>2022/5/23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66E70-75AA-E143-BA76-24881113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81B7C-C21F-FF41-8ECE-911AC582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2D7E-3D70-C540-A65A-7EF188360ED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5278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3DB7-424E-7247-8AA6-FC9CB67C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83573-3EE3-D244-9491-2C4B4AE0F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621C0-74DD-5C43-8772-189C5805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23418-5D94-DD4B-A846-1B4C2ED9A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B5F71-1597-B64B-AC0F-C718DA606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CA0BB-9754-AE4C-B91F-77B4E51D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355-2115-964B-8870-A7CE41564638}" type="datetimeFigureOut">
              <a:rPr lang="en-TW" smtClean="0"/>
              <a:t>2022/5/23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9EBB9-5DFA-0A47-A93C-76556F7A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2EDD0-25FD-E947-AC09-54A87668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2D7E-3D70-C540-A65A-7EF188360ED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0756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CC04-E66B-584D-ADDF-B6DEEA6B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5CC41-323D-B54F-BE06-6BFBBAD2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355-2115-964B-8870-A7CE41564638}" type="datetimeFigureOut">
              <a:rPr lang="en-TW" smtClean="0"/>
              <a:t>2022/5/23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17C93-F522-2A49-B6F7-A21250D5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A31E9-BF38-EB4D-8E1E-6B3DD458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2D7E-3D70-C540-A65A-7EF188360ED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5932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0C945-0258-204F-A40D-7ECB0AFC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355-2115-964B-8870-A7CE41564638}" type="datetimeFigureOut">
              <a:rPr lang="en-TW" smtClean="0"/>
              <a:t>2022/5/23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6ABE9-4C2A-FC4F-97FD-D983B7C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7551F-B560-6942-A052-95414D34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2D7E-3D70-C540-A65A-7EF188360ED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722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8E3A-50F0-7F48-ADC2-928CBA5B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0444-D086-DD46-9FF2-0D7F3C49C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36D30-E09B-A041-AC2D-A8426A0A4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B6308-0189-3747-B841-B1CA32D1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355-2115-964B-8870-A7CE41564638}" type="datetimeFigureOut">
              <a:rPr lang="en-TW" smtClean="0"/>
              <a:t>2022/5/23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84D8-FEAB-D34B-B8BD-BFDD5661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AF7F2-80AA-2543-A3A5-B86E07AA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2D7E-3D70-C540-A65A-7EF188360ED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1692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B482-F885-BA44-B744-E6CA6679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12CCC-7B53-344E-8707-70BAA7C7F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D333-23E9-4E4F-BEDF-6998E2CB1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5630D-D98F-174A-8172-FE2072DC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4355-2115-964B-8870-A7CE41564638}" type="datetimeFigureOut">
              <a:rPr lang="en-TW" smtClean="0"/>
              <a:t>2022/5/23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B6F7F-2B22-1B45-B6BF-DE355D31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4D80B-9D1B-4C4F-9DF8-BB320AA8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2D7E-3D70-C540-A65A-7EF188360ED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648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5BC09-3A5F-FB4D-A58C-FC6823E2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8BAC0-8147-5F4B-8EFA-27566730E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DC54C-1A0E-F141-BCDE-E749BF15A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4355-2115-964B-8870-A7CE41564638}" type="datetimeFigureOut">
              <a:rPr lang="en-TW" smtClean="0"/>
              <a:t>2022/5/23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8F2A-7C2B-B24C-965C-911721795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400ED-3005-C94C-96C5-B30287D7D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02D7E-3D70-C540-A65A-7EF188360ED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2834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0+ Cool Background Images: Download HD Backgrounds on Unsplash">
            <a:extLst>
              <a:ext uri="{FF2B5EF4-FFF2-40B4-BE49-F238E27FC236}">
                <a16:creationId xmlns:a16="http://schemas.microsoft.com/office/drawing/2014/main" id="{B37914DD-0156-024E-B9A5-CEBBF5204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59097"/>
            <a:ext cx="12192000" cy="76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15E1B78-57DC-9C46-ACBB-FE3A15CDE8C1}"/>
              </a:ext>
            </a:extLst>
          </p:cNvPr>
          <p:cNvGrpSpPr/>
          <p:nvPr/>
        </p:nvGrpSpPr>
        <p:grpSpPr>
          <a:xfrm>
            <a:off x="760180" y="249777"/>
            <a:ext cx="10546862" cy="6535644"/>
            <a:chOff x="760180" y="249777"/>
            <a:chExt cx="10546862" cy="65356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BEB78F0-2276-FD47-A7E6-7CC65510EA80}"/>
                </a:ext>
              </a:extLst>
            </p:cNvPr>
            <p:cNvSpPr txBox="1"/>
            <p:nvPr/>
          </p:nvSpPr>
          <p:spPr>
            <a:xfrm>
              <a:off x="2706289" y="4923373"/>
              <a:ext cx="677942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sz="115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Noto Sans Armenian Blk" panose="020B0502040504020204" pitchFamily="34" charset="0"/>
                </a:rPr>
                <a:t>VIP TICKET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FB07F3-C8DB-8B49-87D1-1ECF6CA69AA1}"/>
                </a:ext>
              </a:extLst>
            </p:cNvPr>
            <p:cNvSpPr txBox="1"/>
            <p:nvPr/>
          </p:nvSpPr>
          <p:spPr>
            <a:xfrm>
              <a:off x="760180" y="249777"/>
              <a:ext cx="1054686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sz="115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Noto Sans Armenian Blk" panose="020B0502040504020204" pitchFamily="34" charset="0"/>
                </a:rPr>
                <a:t>Eason Demo Day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4C744D-66C2-8A4B-BCEB-A2BD3DDB44B8}"/>
                </a:ext>
              </a:extLst>
            </p:cNvPr>
            <p:cNvSpPr txBox="1"/>
            <p:nvPr/>
          </p:nvSpPr>
          <p:spPr>
            <a:xfrm>
              <a:off x="4301277" y="2111825"/>
              <a:ext cx="35894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sz="5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Noto Sans Armenian Blk" panose="020B0502040504020204" pitchFamily="34" charset="0"/>
                </a:rPr>
                <a:t>2022/05/23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71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Amazing Wallpapers | HD Background Images | Photos | Pictures – YL Computing">
            <a:extLst>
              <a:ext uri="{FF2B5EF4-FFF2-40B4-BE49-F238E27FC236}">
                <a16:creationId xmlns:a16="http://schemas.microsoft.com/office/drawing/2014/main" id="{2248E163-72A2-5043-BF22-32B0CD5A9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D2CD814-7EAB-8140-99D4-B84F6D51ACCD}"/>
              </a:ext>
            </a:extLst>
          </p:cNvPr>
          <p:cNvGrpSpPr/>
          <p:nvPr/>
        </p:nvGrpSpPr>
        <p:grpSpPr>
          <a:xfrm>
            <a:off x="760180" y="249777"/>
            <a:ext cx="10546862" cy="6535644"/>
            <a:chOff x="760180" y="249777"/>
            <a:chExt cx="10546862" cy="65356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A9DFC3-0493-374E-885C-DA23E8D0ECC4}"/>
                </a:ext>
              </a:extLst>
            </p:cNvPr>
            <p:cNvSpPr txBox="1"/>
            <p:nvPr/>
          </p:nvSpPr>
          <p:spPr>
            <a:xfrm>
              <a:off x="2258250" y="4923373"/>
              <a:ext cx="767549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sz="115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Noto Sans Armenian Blk" panose="020B0502040504020204" pitchFamily="34" charset="0"/>
                </a:rPr>
                <a:t>MVP TICKET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4931D6-3525-3445-BD8F-35189F68DD12}"/>
                </a:ext>
              </a:extLst>
            </p:cNvPr>
            <p:cNvSpPr txBox="1"/>
            <p:nvPr/>
          </p:nvSpPr>
          <p:spPr>
            <a:xfrm>
              <a:off x="760180" y="249777"/>
              <a:ext cx="1054686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sz="115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Noto Sans Armenian Blk" panose="020B0502040504020204" pitchFamily="34" charset="0"/>
                </a:rPr>
                <a:t>Eason Demo Day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F186EA-9CD9-F54B-A808-0877B22D73D7}"/>
                </a:ext>
              </a:extLst>
            </p:cNvPr>
            <p:cNvSpPr txBox="1"/>
            <p:nvPr/>
          </p:nvSpPr>
          <p:spPr>
            <a:xfrm>
              <a:off x="4301277" y="2111825"/>
              <a:ext cx="35894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sz="5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Noto Sans Armenian Blk" panose="020B0502040504020204" pitchFamily="34" charset="0"/>
                </a:rPr>
                <a:t>2022/05/23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50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F24ACDB-5FC1-6749-B291-7688D64EE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177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6A8EC7D-C7D2-2844-B02D-2BF42F3FC1E2}"/>
              </a:ext>
            </a:extLst>
          </p:cNvPr>
          <p:cNvGrpSpPr/>
          <p:nvPr/>
        </p:nvGrpSpPr>
        <p:grpSpPr>
          <a:xfrm>
            <a:off x="760180" y="249777"/>
            <a:ext cx="10546862" cy="6535644"/>
            <a:chOff x="760180" y="249777"/>
            <a:chExt cx="10546862" cy="65356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951A45-6DC8-C74E-B596-32D646CA31F2}"/>
                </a:ext>
              </a:extLst>
            </p:cNvPr>
            <p:cNvSpPr txBox="1"/>
            <p:nvPr/>
          </p:nvSpPr>
          <p:spPr>
            <a:xfrm>
              <a:off x="908813" y="4923373"/>
              <a:ext cx="1037437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sz="115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Noto Sans Armenian Blk" panose="020B0502040504020204" pitchFamily="34" charset="0"/>
                </a:rPr>
                <a:t>Attendee TICKET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11864E-8AF7-0041-B283-A2A7B2AD956A}"/>
                </a:ext>
              </a:extLst>
            </p:cNvPr>
            <p:cNvSpPr txBox="1"/>
            <p:nvPr/>
          </p:nvSpPr>
          <p:spPr>
            <a:xfrm>
              <a:off x="760180" y="249777"/>
              <a:ext cx="1054686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sz="115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Noto Sans Armenian Blk" panose="020B0502040504020204" pitchFamily="34" charset="0"/>
                </a:rPr>
                <a:t>Eason Demo Day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1C7BC3-53FC-EE42-8E98-81DD58C9B310}"/>
                </a:ext>
              </a:extLst>
            </p:cNvPr>
            <p:cNvSpPr txBox="1"/>
            <p:nvPr/>
          </p:nvSpPr>
          <p:spPr>
            <a:xfrm>
              <a:off x="4301277" y="2111825"/>
              <a:ext cx="35894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sz="5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Noto Sans Armenian Blk" panose="020B0502040504020204" pitchFamily="34" charset="0"/>
                </a:rPr>
                <a:t>2022/05/23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47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Noto Sans Armenian Blk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40705031E</dc:creator>
  <cp:lastModifiedBy>40705031E</cp:lastModifiedBy>
  <cp:revision>1</cp:revision>
  <dcterms:created xsi:type="dcterms:W3CDTF">2022-05-23T01:26:14Z</dcterms:created>
  <dcterms:modified xsi:type="dcterms:W3CDTF">2022-05-23T01:32:17Z</dcterms:modified>
</cp:coreProperties>
</file>