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5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67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2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1513-93D5-4DFC-9D7C-406F120EF8F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848F-4DC4-4774-8AEF-BB4AED2DD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17333:LOGIN_DESKTOP:119683984337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Notice List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Mueller</a:t>
            </a:r>
          </a:p>
          <a:p>
            <a:r>
              <a:rPr lang="en-US" dirty="0" smtClean="0"/>
              <a:t>Cohen Ellis</a:t>
            </a:r>
          </a:p>
          <a:p>
            <a:r>
              <a:rPr lang="en-US" dirty="0" smtClean="0"/>
              <a:t>Nathan </a:t>
            </a:r>
            <a:r>
              <a:rPr lang="en-US" dirty="0" err="1" smtClean="0"/>
              <a:t>Gaar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333" y="-34451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List Form Timer</a:t>
            </a:r>
          </a:p>
          <a:p>
            <a:r>
              <a:rPr lang="en-US" dirty="0" smtClean="0"/>
              <a:t>Theme 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https://apex.oracle.com/pls/apex/f?p=17333:LOGIN_DESKTOP:11968398433700</a:t>
            </a:r>
            <a:r>
              <a:rPr lang="en-US" dirty="0" smtClean="0"/>
              <a:t>:::::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ACCESS USER PRIVILEGES </a:t>
            </a:r>
          </a:p>
          <a:p>
            <a:pPr marL="0" indent="0">
              <a:buNone/>
            </a:pPr>
            <a:r>
              <a:rPr lang="en-US" dirty="0" smtClean="0"/>
              <a:t>Username: user</a:t>
            </a:r>
          </a:p>
          <a:p>
            <a:pPr marL="0" indent="0">
              <a:buNone/>
            </a:pPr>
            <a:r>
              <a:rPr lang="en-US" dirty="0" smtClean="0"/>
              <a:t>Password: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ACCESS ADMIN PRIVILEGES</a:t>
            </a:r>
          </a:p>
          <a:p>
            <a:pPr marL="0" indent="0">
              <a:buNone/>
            </a:pPr>
            <a:r>
              <a:rPr lang="en-US" dirty="0" smtClean="0"/>
              <a:t>Username: admin</a:t>
            </a:r>
          </a:p>
          <a:p>
            <a:pPr marL="0" indent="0">
              <a:buNone/>
            </a:pPr>
            <a:r>
              <a:rPr lang="en-US" dirty="0" smtClean="0"/>
              <a:t>Password: same as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52"/>
            <a:ext cx="12192000" cy="67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364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List Status Change and Notification</a:t>
            </a:r>
          </a:p>
          <a:p>
            <a:r>
              <a:rPr lang="en-US" dirty="0" smtClean="0"/>
              <a:t>Notification to Users when Notice List Status Changes</a:t>
            </a:r>
          </a:p>
          <a:p>
            <a:r>
              <a:rPr lang="en-US" dirty="0" smtClean="0"/>
              <a:t>Ability to </a:t>
            </a:r>
            <a:r>
              <a:rPr lang="en-US" dirty="0"/>
              <a:t>upload any type of documents into the database </a:t>
            </a:r>
            <a:r>
              <a:rPr lang="en-US" dirty="0" smtClean="0"/>
              <a:t>with </a:t>
            </a:r>
            <a:r>
              <a:rPr lang="en-US" dirty="0"/>
              <a:t>the option of associating it with a particular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ability to prevent a user from creating a cycle of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104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ARL Notice List Management</vt:lpstr>
      <vt:lpstr>Conceptual Model</vt:lpstr>
      <vt:lpstr>PowerPoint Presentation</vt:lpstr>
      <vt:lpstr>Logical Model</vt:lpstr>
      <vt:lpstr>PowerPoint Presentation</vt:lpstr>
      <vt:lpstr>Requirements Not Met</vt:lpstr>
      <vt:lpstr>Satisfied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To Haves</vt:lpstr>
      <vt:lpstr>PowerPoint Presentation</vt:lpstr>
      <vt:lpstr>Link to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Notice List Management</dc:title>
  <dc:creator>Cohen Ellis</dc:creator>
  <cp:lastModifiedBy>Cohen Ellis</cp:lastModifiedBy>
  <cp:revision>8</cp:revision>
  <dcterms:created xsi:type="dcterms:W3CDTF">2015-04-27T14:22:40Z</dcterms:created>
  <dcterms:modified xsi:type="dcterms:W3CDTF">2015-04-27T17:35:23Z</dcterms:modified>
</cp:coreProperties>
</file>