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C32B-3DE8-483E-A1C3-4A929051490F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D3CC-F6DB-44AC-809B-F935DFCE9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1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C32B-3DE8-483E-A1C3-4A929051490F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D3CC-F6DB-44AC-809B-F935DFCE9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2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C32B-3DE8-483E-A1C3-4A929051490F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D3CC-F6DB-44AC-809B-F935DFCE9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7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C32B-3DE8-483E-A1C3-4A929051490F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D3CC-F6DB-44AC-809B-F935DFCE9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9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C32B-3DE8-483E-A1C3-4A929051490F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D3CC-F6DB-44AC-809B-F935DFCE9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0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C32B-3DE8-483E-A1C3-4A929051490F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D3CC-F6DB-44AC-809B-F935DFCE9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2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C32B-3DE8-483E-A1C3-4A929051490F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D3CC-F6DB-44AC-809B-F935DFCE9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2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C32B-3DE8-483E-A1C3-4A929051490F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D3CC-F6DB-44AC-809B-F935DFCE9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0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C32B-3DE8-483E-A1C3-4A929051490F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D3CC-F6DB-44AC-809B-F935DFCE9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5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C32B-3DE8-483E-A1C3-4A929051490F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D3CC-F6DB-44AC-809B-F935DFCE9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6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C32B-3DE8-483E-A1C3-4A929051490F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D3CC-F6DB-44AC-809B-F935DFCE9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6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3C32B-3DE8-483E-A1C3-4A929051490F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2D3CC-F6DB-44AC-809B-F935DFCE9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Cohen Ellis, Nathan </a:t>
            </a:r>
            <a:r>
              <a:rPr lang="en-US" dirty="0" err="1" smtClean="0"/>
              <a:t>Gaar</a:t>
            </a:r>
            <a:r>
              <a:rPr lang="en-US" dirty="0" smtClean="0"/>
              <a:t>, David Mueller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62" y="107548"/>
            <a:ext cx="10515600" cy="4720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Conceptual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20" y="579549"/>
            <a:ext cx="11771289" cy="615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2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04" y="0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Logical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63" y="549276"/>
            <a:ext cx="11771290" cy="623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2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Lab/Division one to one or one to many for Active Employees?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3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implement Must Haves/Good Haves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went through all of the pages of the must haves to make sure that we understand how to implement the features.</a:t>
            </a:r>
          </a:p>
          <a:p>
            <a:r>
              <a:rPr lang="en-US" dirty="0" smtClean="0"/>
              <a:t>After creating our conceptual and logical models, we decided to implement good to haves that concentrate on safe submission of the forms.</a:t>
            </a:r>
          </a:p>
          <a:p>
            <a:r>
              <a:rPr lang="en-US" dirty="0" smtClean="0"/>
              <a:t>We also wanted to make the project look like the suggested template.</a:t>
            </a:r>
          </a:p>
          <a:p>
            <a:r>
              <a:rPr lang="en-US" dirty="0" smtClean="0"/>
              <a:t>These included a timer for the dialogs, and theme roller for </a:t>
            </a:r>
            <a:r>
              <a:rPr lang="en-US" smtClean="0"/>
              <a:t>the layout.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7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110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 A</vt:lpstr>
      <vt:lpstr>Conceptual Model</vt:lpstr>
      <vt:lpstr>Logical Model</vt:lpstr>
      <vt:lpstr>Questions</vt:lpstr>
      <vt:lpstr>Steps to implement Must Haves/Good Haves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Cohen Ellis</dc:creator>
  <cp:lastModifiedBy>Cohen Ellis</cp:lastModifiedBy>
  <cp:revision>4</cp:revision>
  <dcterms:created xsi:type="dcterms:W3CDTF">2015-03-31T20:09:00Z</dcterms:created>
  <dcterms:modified xsi:type="dcterms:W3CDTF">2015-03-31T20:36:31Z</dcterms:modified>
</cp:coreProperties>
</file>