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43C7-FC52-6CAD-1A52-62753009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4EC6-2716-01E8-D6F4-5B3BD5FE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67DC-4B78-0AA5-E129-5BB4741C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8185-ACD8-15BD-1A81-A10D0874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32B1-2BDA-374D-13E2-BD06ECE8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649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0791-4765-E725-D2C8-C031F7AA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39D99-E035-A822-7207-486EE818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315E-0D9A-F219-46AF-FDCDBB09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6629-152A-44F0-141B-B13858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F43F-E142-7018-D6E5-98CB2577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D82D2-788B-B307-54CC-0448DEA4A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A2706-BA65-16AB-B845-09069294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826D-6145-3A35-DF22-6D4A4A23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AB55-5B6A-50A1-C242-679C9D49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D6534-32EB-B444-F571-9E5C01AA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10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FB6-4D46-E980-E597-63756883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E5C9-B430-9B2A-B8B7-85DC567C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DE54-E660-C33C-6396-BB365987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0E82-8583-8313-DDE9-ED5650E8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4EA0-5DCA-7ED4-05F2-C6E6569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94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7107-0970-4DAD-32FC-8E9B4627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3E2F3-C269-A74B-1604-88828707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7FE9-1B65-DB9C-CAB3-78E3FF75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1165-CD16-7490-44CB-0E06B377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7A1C-AAAE-8EF1-B3A3-44383FBC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507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3514-8B09-76C2-8C18-AEC6E35B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8390-CC95-E286-C923-5A660E6D3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83076-5DEC-F6E0-E842-DADCB6F8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1E8D3-984D-6A5C-2B64-005CC50A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50BB-2EF3-E690-6D8F-AD4DF178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CBC8-2378-9204-0742-FBC2BB1A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51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0CC1-CCE6-3007-BB56-83D2FCAE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D006-06BD-9819-902E-7D2A11BB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E2326-D8CB-E3A0-F423-9B3014E8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7E1B7-7D65-55C4-5437-065277B2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3FAFA-1C2E-FBA5-1640-4E991E04B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1C0CB-B017-D1FE-381A-6A0612C8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C6937-D108-F006-552C-E99C14B6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14CFB-BB60-C62D-927B-55F3320B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051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725C-4EF1-F728-DE14-8F96BEBC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C0503-06C5-E03C-E394-28EAB5DA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F5908-1F07-A618-CF7A-A67ADC38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61F80-FC07-6AA4-D9B8-EC8457EA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210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0E0C8-D4B3-A85E-F2DB-375A5AE9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84F08-D89A-86E1-1F97-6C476200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4ECD0-BBCD-AA4D-2DAF-29C7F417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58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E53-C974-8C6D-CBBB-E9218C8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11C-C370-4EF3-5766-D7D3FBD2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15AB3-1313-B839-CD5D-0BB299BE0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7107-90D8-79B3-AF03-6E01B3C9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5FC0-C89F-CC68-617A-0F14A3CE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41AD-2A14-8C28-0DB6-742058E2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9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757F-58F9-39A9-E6AA-603377D8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DF8D8-6403-E168-827F-5B02D1475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07D47-E136-52C8-17F9-910494417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33759-74C4-61B0-37C6-4AF7FEA2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8275-BE3C-7088-2163-38AE892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01005-E394-4147-5624-A8497E24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332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DA875-CCD9-2E21-1FFF-799109C1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52F61-144E-AB9A-44AE-10136C39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BEC2-BE59-C328-FD3D-633F50DD1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E6679-9E73-4DFF-8DDC-361EFE8E0D85}" type="datetimeFigureOut">
              <a:rPr lang="en-IL" smtClean="0"/>
              <a:t>11/10/2024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CBA6-2CDC-B3A9-BA26-550421464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A268-CCA8-47F9-4EE6-ED2EFD4CC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25F9-795E-4A77-BC7F-191517BB0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25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ertical">
            <a:hlinkClick r:id="" action="ppaction://media"/>
            <a:extLst>
              <a:ext uri="{FF2B5EF4-FFF2-40B4-BE49-F238E27FC236}">
                <a16:creationId xmlns:a16="http://schemas.microsoft.com/office/drawing/2014/main" id="{DDA8C025-D4E6-9FDC-5953-BA3052291FC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3243" y="709825"/>
            <a:ext cx="8262796" cy="415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49EB3-F40E-A49B-F4D3-9069C56F21CA}"/>
              </a:ext>
            </a:extLst>
          </p:cNvPr>
          <p:cNvSpPr txBox="1"/>
          <p:nvPr/>
        </p:nvSpPr>
        <p:spPr>
          <a:xfrm>
            <a:off x="3155887" y="5092636"/>
            <a:ext cx="609750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L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Time-history animation showing the maximum principal stress contours (in MPa) on the deformed shape of a vertically oriented egg dropped from a height of 200 mm 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5111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orizontal">
            <a:hlinkClick r:id="" action="ppaction://media"/>
            <a:extLst>
              <a:ext uri="{FF2B5EF4-FFF2-40B4-BE49-F238E27FC236}">
                <a16:creationId xmlns:a16="http://schemas.microsoft.com/office/drawing/2014/main" id="{796354FE-7DAB-70FD-1881-6D42305B06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7319" y="618623"/>
            <a:ext cx="8564578" cy="4303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94030-D20C-7451-41AE-817AC0A5EDBA}"/>
              </a:ext>
            </a:extLst>
          </p:cNvPr>
          <p:cNvSpPr txBox="1"/>
          <p:nvPr/>
        </p:nvSpPr>
        <p:spPr>
          <a:xfrm>
            <a:off x="3112130" y="4986548"/>
            <a:ext cx="609750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L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Time-history animation showing the maximum principal stress contours (in MPa) on the deformed shape of a horizontally oriented egg dropped from a height of 200 mm. 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8585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Widescreen</PresentationFormat>
  <Paragraphs>4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Suhib-Mohammad-Abed-Alhameed Abu-Qbeitah</dc:creator>
  <cp:lastModifiedBy>Suhib-Mohammad-Abed-Alhameed Abu-Qbeitah</cp:lastModifiedBy>
  <cp:revision>1</cp:revision>
  <dcterms:created xsi:type="dcterms:W3CDTF">2024-10-11T16:57:48Z</dcterms:created>
  <dcterms:modified xsi:type="dcterms:W3CDTF">2024-10-11T17:01:24Z</dcterms:modified>
</cp:coreProperties>
</file>