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63" d="100"/>
          <a:sy n="63" d="100"/>
        </p:scale>
        <p:origin x="78" y="10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C2\cohenc\Classwork\Senior\Cycle%201\assesment\incom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4983818770226536"/>
          <c:y val="3.6214382299550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649781277340334"/>
          <c:y val="0.19721055701370663"/>
          <c:w val="0.79350218722659671"/>
          <c:h val="0.77736111111111106"/>
        </c:manualLayout>
      </c:layout>
      <c:barChart>
        <c:barDir val="col"/>
        <c:grouping val="clustered"/>
        <c:varyColors val="0"/>
        <c:ser>
          <c:idx val="0"/>
          <c:order val="0"/>
          <c:tx>
            <c:strRef>
              <c:f>Sheet1!$A$12</c:f>
              <c:strCache>
                <c:ptCount val="1"/>
                <c:pt idx="0">
                  <c:v>Net Income</c:v>
                </c:pt>
              </c:strCache>
            </c:strRef>
          </c:tx>
          <c:spPr>
            <a:solidFill>
              <a:schemeClr val="accent1"/>
            </a:solidFill>
            <a:ln>
              <a:noFill/>
            </a:ln>
            <a:effectLst/>
          </c:spPr>
          <c:invertIfNegative val="0"/>
          <c:val>
            <c:numRef>
              <c:f>Sheet1!$B$12:$N$12</c:f>
              <c:numCache>
                <c:formatCode>_("$"* #,##0.00_);_("$"* \(#,##0.00\);_("$"* "-"??_);_(@_)</c:formatCode>
                <c:ptCount val="13"/>
                <c:pt idx="0">
                  <c:v>18840</c:v>
                </c:pt>
                <c:pt idx="1">
                  <c:v>7570</c:v>
                </c:pt>
                <c:pt idx="2">
                  <c:v>8360</c:v>
                </c:pt>
                <c:pt idx="3">
                  <c:v>37960</c:v>
                </c:pt>
                <c:pt idx="4">
                  <c:v>12960</c:v>
                </c:pt>
                <c:pt idx="5">
                  <c:v>-1940</c:v>
                </c:pt>
                <c:pt idx="6">
                  <c:v>-3840</c:v>
                </c:pt>
                <c:pt idx="7">
                  <c:v>1160</c:v>
                </c:pt>
                <c:pt idx="8">
                  <c:v>8660</c:v>
                </c:pt>
                <c:pt idx="9">
                  <c:v>10960</c:v>
                </c:pt>
                <c:pt idx="10">
                  <c:v>15960</c:v>
                </c:pt>
                <c:pt idx="11">
                  <c:v>5960</c:v>
                </c:pt>
                <c:pt idx="12">
                  <c:v>1060</c:v>
                </c:pt>
              </c:numCache>
            </c:numRef>
          </c:val>
        </c:ser>
        <c:dLbls>
          <c:showLegendKey val="0"/>
          <c:showVal val="0"/>
          <c:showCatName val="0"/>
          <c:showSerName val="0"/>
          <c:showPercent val="0"/>
          <c:showBubbleSize val="0"/>
        </c:dLbls>
        <c:gapWidth val="219"/>
        <c:overlap val="-27"/>
        <c:axId val="486389072"/>
        <c:axId val="486389856"/>
      </c:barChart>
      <c:catAx>
        <c:axId val="48638907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6389856"/>
        <c:crosses val="autoZero"/>
        <c:auto val="1"/>
        <c:lblAlgn val="ctr"/>
        <c:lblOffset val="100"/>
        <c:noMultiLvlLbl val="0"/>
      </c:catAx>
      <c:valAx>
        <c:axId val="486389856"/>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63890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463BF0-6DBA-46A1-83C4-701599324C5C}"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24800-F7D4-4983-8DB2-988F5C66114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77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463BF0-6DBA-46A1-83C4-701599324C5C}"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24800-F7D4-4983-8DB2-988F5C661143}" type="slidenum">
              <a:rPr lang="en-US" smtClean="0"/>
              <a:t>‹#›</a:t>
            </a:fld>
            <a:endParaRPr lang="en-US"/>
          </a:p>
        </p:txBody>
      </p:sp>
    </p:spTree>
    <p:extLst>
      <p:ext uri="{BB962C8B-B14F-4D97-AF65-F5344CB8AC3E}">
        <p14:creationId xmlns:p14="http://schemas.microsoft.com/office/powerpoint/2010/main" val="69072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463BF0-6DBA-46A1-83C4-701599324C5C}"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24800-F7D4-4983-8DB2-988F5C661143}" type="slidenum">
              <a:rPr lang="en-US" smtClean="0"/>
              <a:t>‹#›</a:t>
            </a:fld>
            <a:endParaRPr lang="en-US"/>
          </a:p>
        </p:txBody>
      </p:sp>
    </p:spTree>
    <p:extLst>
      <p:ext uri="{BB962C8B-B14F-4D97-AF65-F5344CB8AC3E}">
        <p14:creationId xmlns:p14="http://schemas.microsoft.com/office/powerpoint/2010/main" val="1053944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463BF0-6DBA-46A1-83C4-701599324C5C}"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24800-F7D4-4983-8DB2-988F5C661143}" type="slidenum">
              <a:rPr lang="en-US" smtClean="0"/>
              <a:t>‹#›</a:t>
            </a:fld>
            <a:endParaRPr lang="en-US"/>
          </a:p>
        </p:txBody>
      </p:sp>
    </p:spTree>
    <p:extLst>
      <p:ext uri="{BB962C8B-B14F-4D97-AF65-F5344CB8AC3E}">
        <p14:creationId xmlns:p14="http://schemas.microsoft.com/office/powerpoint/2010/main" val="118266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463BF0-6DBA-46A1-83C4-701599324C5C}"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24800-F7D4-4983-8DB2-988F5C66114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197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463BF0-6DBA-46A1-83C4-701599324C5C}"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24800-F7D4-4983-8DB2-988F5C661143}" type="slidenum">
              <a:rPr lang="en-US" smtClean="0"/>
              <a:t>‹#›</a:t>
            </a:fld>
            <a:endParaRPr lang="en-US"/>
          </a:p>
        </p:txBody>
      </p:sp>
    </p:spTree>
    <p:extLst>
      <p:ext uri="{BB962C8B-B14F-4D97-AF65-F5344CB8AC3E}">
        <p14:creationId xmlns:p14="http://schemas.microsoft.com/office/powerpoint/2010/main" val="2945168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463BF0-6DBA-46A1-83C4-701599324C5C}" type="datetimeFigureOut">
              <a:rPr lang="en-US" smtClean="0"/>
              <a:t>9/22/2016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24800-F7D4-4983-8DB2-988F5C661143}" type="slidenum">
              <a:rPr lang="en-US" smtClean="0"/>
              <a:t>‹#›</a:t>
            </a:fld>
            <a:endParaRPr lang="en-US"/>
          </a:p>
        </p:txBody>
      </p:sp>
    </p:spTree>
    <p:extLst>
      <p:ext uri="{BB962C8B-B14F-4D97-AF65-F5344CB8AC3E}">
        <p14:creationId xmlns:p14="http://schemas.microsoft.com/office/powerpoint/2010/main" val="491051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463BF0-6DBA-46A1-83C4-701599324C5C}" type="datetimeFigureOut">
              <a:rPr lang="en-US" smtClean="0"/>
              <a:t>9/22/2016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24800-F7D4-4983-8DB2-988F5C661143}" type="slidenum">
              <a:rPr lang="en-US" smtClean="0"/>
              <a:t>‹#›</a:t>
            </a:fld>
            <a:endParaRPr lang="en-US"/>
          </a:p>
        </p:txBody>
      </p:sp>
    </p:spTree>
    <p:extLst>
      <p:ext uri="{BB962C8B-B14F-4D97-AF65-F5344CB8AC3E}">
        <p14:creationId xmlns:p14="http://schemas.microsoft.com/office/powerpoint/2010/main" val="3434096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1463BF0-6DBA-46A1-83C4-701599324C5C}" type="datetimeFigureOut">
              <a:rPr lang="en-US" smtClean="0"/>
              <a:t>9/22/2016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6624800-F7D4-4983-8DB2-988F5C661143}" type="slidenum">
              <a:rPr lang="en-US" smtClean="0"/>
              <a:t>‹#›</a:t>
            </a:fld>
            <a:endParaRPr lang="en-US"/>
          </a:p>
        </p:txBody>
      </p:sp>
    </p:spTree>
    <p:extLst>
      <p:ext uri="{BB962C8B-B14F-4D97-AF65-F5344CB8AC3E}">
        <p14:creationId xmlns:p14="http://schemas.microsoft.com/office/powerpoint/2010/main" val="750328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1463BF0-6DBA-46A1-83C4-701599324C5C}" type="datetimeFigureOut">
              <a:rPr lang="en-US" smtClean="0"/>
              <a:t>9/22/2016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624800-F7D4-4983-8DB2-988F5C661143}" type="slidenum">
              <a:rPr lang="en-US" smtClean="0"/>
              <a:t>‹#›</a:t>
            </a:fld>
            <a:endParaRPr lang="en-US"/>
          </a:p>
        </p:txBody>
      </p:sp>
    </p:spTree>
    <p:extLst>
      <p:ext uri="{BB962C8B-B14F-4D97-AF65-F5344CB8AC3E}">
        <p14:creationId xmlns:p14="http://schemas.microsoft.com/office/powerpoint/2010/main" val="1616005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463BF0-6DBA-46A1-83C4-701599324C5C}"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24800-F7D4-4983-8DB2-988F5C661143}" type="slidenum">
              <a:rPr lang="en-US" smtClean="0"/>
              <a:t>‹#›</a:t>
            </a:fld>
            <a:endParaRPr lang="en-US"/>
          </a:p>
        </p:txBody>
      </p:sp>
    </p:spTree>
    <p:extLst>
      <p:ext uri="{BB962C8B-B14F-4D97-AF65-F5344CB8AC3E}">
        <p14:creationId xmlns:p14="http://schemas.microsoft.com/office/powerpoint/2010/main" val="3851774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1463BF0-6DBA-46A1-83C4-701599324C5C}" type="datetimeFigureOut">
              <a:rPr lang="en-US" smtClean="0"/>
              <a:t>9/22/2016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6624800-F7D4-4983-8DB2-988F5C66114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7797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5.xml"/><Relationship Id="rId7" Type="http://schemas.openxmlformats.org/officeDocument/2006/relationships/slide" Target="slide9.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CPU Doctor</a:t>
            </a:r>
            <a:endParaRPr lang="en-US" dirty="0"/>
          </a:p>
        </p:txBody>
      </p:sp>
      <p:sp>
        <p:nvSpPr>
          <p:cNvPr id="3" name="Subtitle 2"/>
          <p:cNvSpPr>
            <a:spLocks noGrp="1"/>
          </p:cNvSpPr>
          <p:nvPr>
            <p:ph type="subTitle" idx="1"/>
          </p:nvPr>
        </p:nvSpPr>
        <p:spPr/>
        <p:txBody>
          <a:bodyPr/>
          <a:lstStyle/>
          <a:p>
            <a:r>
              <a:rPr lang="en-US" dirty="0" smtClean="0"/>
              <a:t>Christopher Cohen</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622" y="0"/>
            <a:ext cx="5407378" cy="3041650"/>
          </a:xfrm>
          <a:prstGeom prst="rect">
            <a:avLst/>
          </a:prstGeom>
        </p:spPr>
      </p:pic>
    </p:spTree>
    <p:extLst>
      <p:ext uri="{BB962C8B-B14F-4D97-AF65-F5344CB8AC3E}">
        <p14:creationId xmlns:p14="http://schemas.microsoft.com/office/powerpoint/2010/main" val="350032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If you have an questions, now will be the time to ask. I thank you for your time and full attention.</a:t>
            </a:r>
            <a:endParaRPr lang="en-US" dirty="0"/>
          </a:p>
        </p:txBody>
      </p:sp>
    </p:spTree>
    <p:extLst>
      <p:ext uri="{BB962C8B-B14F-4D97-AF65-F5344CB8AC3E}">
        <p14:creationId xmlns:p14="http://schemas.microsoft.com/office/powerpoint/2010/main" val="10125206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TO COME</a:t>
            </a:r>
            <a:endParaRPr lang="en-US" dirty="0"/>
          </a:p>
        </p:txBody>
      </p:sp>
      <p:sp>
        <p:nvSpPr>
          <p:cNvPr id="3" name="Content Placeholder 2"/>
          <p:cNvSpPr>
            <a:spLocks noGrp="1"/>
          </p:cNvSpPr>
          <p:nvPr>
            <p:ph idx="1"/>
          </p:nvPr>
        </p:nvSpPr>
        <p:spPr/>
        <p:txBody>
          <a:bodyPr/>
          <a:lstStyle/>
          <a:p>
            <a:r>
              <a:rPr lang="en-US" dirty="0" smtClean="0">
                <a:hlinkClick r:id="" action="ppaction://hlinkshowjump?jump=nextslide"/>
              </a:rPr>
              <a:t>Who</a:t>
            </a:r>
            <a:endParaRPr lang="en-US" dirty="0" smtClean="0"/>
          </a:p>
          <a:p>
            <a:r>
              <a:rPr lang="en-US" dirty="0" smtClean="0">
                <a:hlinkClick r:id="rId2" action="ppaction://hlinksldjump"/>
              </a:rPr>
              <a:t>What</a:t>
            </a:r>
            <a:endParaRPr lang="en-US" dirty="0" smtClean="0"/>
          </a:p>
          <a:p>
            <a:r>
              <a:rPr lang="en-US" dirty="0" smtClean="0">
                <a:hlinkClick r:id="rId3" action="ppaction://hlinksldjump"/>
              </a:rPr>
              <a:t>Why</a:t>
            </a:r>
            <a:endParaRPr lang="en-US" dirty="0" smtClean="0"/>
          </a:p>
          <a:p>
            <a:r>
              <a:rPr lang="en-US" dirty="0" smtClean="0">
                <a:hlinkClick r:id="rId4" action="ppaction://hlinksldjump"/>
              </a:rPr>
              <a:t>When</a:t>
            </a:r>
            <a:endParaRPr lang="en-US" dirty="0" smtClean="0"/>
          </a:p>
          <a:p>
            <a:r>
              <a:rPr lang="en-US" dirty="0" smtClean="0">
                <a:hlinkClick r:id="rId5" action="ppaction://hlinksldjump"/>
              </a:rPr>
              <a:t>Where</a:t>
            </a:r>
            <a:endParaRPr lang="en-US" dirty="0" smtClean="0"/>
          </a:p>
          <a:p>
            <a:r>
              <a:rPr lang="en-US" dirty="0" smtClean="0">
                <a:hlinkClick r:id="rId6" action="ppaction://hlinksldjump"/>
              </a:rPr>
              <a:t>Project Sales</a:t>
            </a:r>
            <a:endParaRPr lang="en-US" dirty="0" smtClean="0"/>
          </a:p>
          <a:p>
            <a:r>
              <a:rPr lang="en-US" dirty="0" smtClean="0">
                <a:hlinkClick r:id="rId7" action="ppaction://hlinksldjump"/>
              </a:rPr>
              <a:t>Employee Benefits</a:t>
            </a:r>
            <a:endParaRPr lang="en-US" dirty="0" smtClean="0"/>
          </a:p>
          <a:p>
            <a:r>
              <a:rPr lang="en-US" dirty="0" smtClean="0">
                <a:hlinkClick r:id="rId8" action="ppaction://hlinksldjump"/>
              </a:rPr>
              <a:t>Questions</a:t>
            </a:r>
            <a:endParaRPr lang="en-US" dirty="0" smtClean="0"/>
          </a:p>
        </p:txBody>
      </p:sp>
    </p:spTree>
    <p:extLst>
      <p:ext uri="{BB962C8B-B14F-4D97-AF65-F5344CB8AC3E}">
        <p14:creationId xmlns:p14="http://schemas.microsoft.com/office/powerpoint/2010/main" val="170477740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a:t>
            </a:r>
            <a:endParaRPr lang="en-US" dirty="0"/>
          </a:p>
        </p:txBody>
      </p:sp>
      <p:sp>
        <p:nvSpPr>
          <p:cNvPr id="3" name="Content Placeholder 2"/>
          <p:cNvSpPr>
            <a:spLocks noGrp="1"/>
          </p:cNvSpPr>
          <p:nvPr>
            <p:ph idx="1"/>
          </p:nvPr>
        </p:nvSpPr>
        <p:spPr/>
        <p:txBody>
          <a:bodyPr>
            <a:normAutofit/>
          </a:bodyPr>
          <a:lstStyle/>
          <a:p>
            <a:r>
              <a:rPr lang="en-US" sz="2400" dirty="0" smtClean="0"/>
              <a:t>CPU Doctor is owned and operated by Christopher Cohen. With the hel</a:t>
            </a:r>
            <a:r>
              <a:rPr lang="en-US" sz="2400" dirty="0" smtClean="0"/>
              <a:t>p of co-owners, James </a:t>
            </a:r>
            <a:r>
              <a:rPr lang="en-US" sz="2400" dirty="0" err="1" smtClean="0"/>
              <a:t>Astorino</a:t>
            </a:r>
            <a:r>
              <a:rPr lang="en-US" sz="2400" dirty="0"/>
              <a:t> </a:t>
            </a:r>
            <a:r>
              <a:rPr lang="en-US" sz="2400" dirty="0" smtClean="0"/>
              <a:t>and Nick </a:t>
            </a:r>
            <a:r>
              <a:rPr lang="en-US" sz="2400" dirty="0" err="1" smtClean="0"/>
              <a:t>Blardo</a:t>
            </a:r>
            <a:r>
              <a:rPr lang="en-US" sz="2400" dirty="0" smtClean="0"/>
              <a:t>.</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6850" y="3311919"/>
            <a:ext cx="3105150" cy="3546081"/>
          </a:xfrm>
          <a:prstGeom prst="rect">
            <a:avLst/>
          </a:prstGeom>
        </p:spPr>
      </p:pic>
    </p:spTree>
    <p:extLst>
      <p:ext uri="{BB962C8B-B14F-4D97-AF65-F5344CB8AC3E}">
        <p14:creationId xmlns:p14="http://schemas.microsoft.com/office/powerpoint/2010/main" val="9453270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p:txBody>
          <a:bodyPr/>
          <a:lstStyle/>
          <a:p>
            <a:r>
              <a:rPr lang="en-US" dirty="0" smtClean="0"/>
              <a:t>We are a small computer sales and repair business. Any issue you have with your technology, we can help. We can help your old computer run faster, whether it just needs a tune-</a:t>
            </a:r>
            <a:r>
              <a:rPr lang="en-US" dirty="0" smtClean="0"/>
              <a:t>up, or a hardware upgrade. CPU Doctor can also fix smaller devices, broken phone or tablet screens.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1718" y="3486282"/>
            <a:ext cx="3809524" cy="2120635"/>
          </a:xfrm>
          <a:prstGeom prst="rect">
            <a:avLst/>
          </a:prstGeom>
        </p:spPr>
      </p:pic>
    </p:spTree>
    <p:extLst>
      <p:ext uri="{BB962C8B-B14F-4D97-AF65-F5344CB8AC3E}">
        <p14:creationId xmlns:p14="http://schemas.microsoft.com/office/powerpoint/2010/main" val="404390890"/>
      </p:ext>
    </p:extLst>
  </p:cSld>
  <p:clrMapOvr>
    <a:masterClrMapping/>
  </p:clrMapOvr>
  <mc:AlternateContent xmlns:mc="http://schemas.openxmlformats.org/markup-compatibility/2006">
    <mc:Choice xmlns:p14="http://schemas.microsoft.com/office/powerpoint/2010/main" Requires="p14">
      <p:transition spd="slow" p14:dur="3400">
        <p14:reveal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p:txBody>
          <a:bodyPr/>
          <a:lstStyle/>
          <a:p>
            <a:r>
              <a:rPr lang="en-US" dirty="0" smtClean="0"/>
              <a:t>Seeing all the people with broken phone screens around me meant there were many people in need of help. Being a small organization means we can help people one on one with there computer needs.</a:t>
            </a:r>
            <a:endParaRPr lang="en-US" dirty="0"/>
          </a:p>
        </p:txBody>
      </p:sp>
    </p:spTree>
    <p:extLst>
      <p:ext uri="{BB962C8B-B14F-4D97-AF65-F5344CB8AC3E}">
        <p14:creationId xmlns:p14="http://schemas.microsoft.com/office/powerpoint/2010/main" val="2554965800"/>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826000"/>
          </a:xfrm>
          <a:prstGeom prst="rect">
            <a:avLst/>
          </a:prstGeom>
        </p:spPr>
      </p:pic>
      <p:sp>
        <p:nvSpPr>
          <p:cNvPr id="3" name="Content Placeholder 2"/>
          <p:cNvSpPr>
            <a:spLocks noGrp="1"/>
          </p:cNvSpPr>
          <p:nvPr>
            <p:ph idx="1"/>
          </p:nvPr>
        </p:nvSpPr>
        <p:spPr/>
        <p:txBody>
          <a:bodyPr/>
          <a:lstStyle/>
          <a:p>
            <a:r>
              <a:rPr lang="en-US" dirty="0" smtClean="0"/>
              <a:t>We will be holding our grand opening celebration at 10 a.m. on September 24</a:t>
            </a:r>
            <a:r>
              <a:rPr lang="en-US" baseline="30000" dirty="0" smtClean="0"/>
              <a:t>th</a:t>
            </a:r>
            <a:r>
              <a:rPr lang="en-US" dirty="0"/>
              <a:t>.</a:t>
            </a:r>
            <a:endParaRPr lang="en-US" dirty="0"/>
          </a:p>
        </p:txBody>
      </p:sp>
    </p:spTree>
    <p:extLst>
      <p:ext uri="{BB962C8B-B14F-4D97-AF65-F5344CB8AC3E}">
        <p14:creationId xmlns:p14="http://schemas.microsoft.com/office/powerpoint/2010/main" val="1053350432"/>
      </p:ext>
    </p:extLst>
  </p:cSld>
  <p:clrMapOvr>
    <a:masterClrMapping/>
  </p:clrMapOvr>
  <mc:AlternateContent xmlns:mc="http://schemas.openxmlformats.org/markup-compatibility/2006">
    <mc:Choice xmlns:p14="http://schemas.microsoft.com/office/powerpoint/2010/main" Requires="p14">
      <p:transition spd="slow" p14:dur="3400">
        <p14:reveal thruBlk="1"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xit" presetSubtype="4" fill="hold" nodeType="afterEffect">
                                  <p:stCondLst>
                                    <p:cond delay="1000"/>
                                  </p:stCondLst>
                                  <p:childTnLst>
                                    <p:animEffect transition="out" filter="wipe(down)">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a:t>
            </a:r>
            <a:endParaRPr lang="en-US" dirty="0"/>
          </a:p>
        </p:txBody>
      </p:sp>
      <p:sp>
        <p:nvSpPr>
          <p:cNvPr id="3" name="Content Placeholder 2"/>
          <p:cNvSpPr>
            <a:spLocks noGrp="1"/>
          </p:cNvSpPr>
          <p:nvPr>
            <p:ph idx="1"/>
          </p:nvPr>
        </p:nvSpPr>
        <p:spPr/>
        <p:txBody>
          <a:bodyPr/>
          <a:lstStyle/>
          <a:p>
            <a:r>
              <a:rPr lang="en-US" dirty="0" smtClean="0"/>
              <a:t>Our location is 123 Main St. Portland, CT. </a:t>
            </a:r>
            <a:r>
              <a:rPr lang="en-US" dirty="0" smtClean="0"/>
              <a:t>This is our retail store with a center for repairing customers devices.</a:t>
            </a:r>
            <a:endParaRPr lang="en-US" dirty="0"/>
          </a:p>
        </p:txBody>
      </p:sp>
    </p:spTree>
    <p:extLst>
      <p:ext uri="{BB962C8B-B14F-4D97-AF65-F5344CB8AC3E}">
        <p14:creationId xmlns:p14="http://schemas.microsoft.com/office/powerpoint/2010/main" val="23219957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PROJECTED SALES</a:t>
            </a:r>
            <a:endParaRPr lang="en-US" dirty="0"/>
          </a:p>
        </p:txBody>
      </p:sp>
      <p:sp>
        <p:nvSpPr>
          <p:cNvPr id="3" name="Content Placeholder 2"/>
          <p:cNvSpPr>
            <a:spLocks noGrp="1"/>
          </p:cNvSpPr>
          <p:nvPr>
            <p:ph idx="1"/>
          </p:nvPr>
        </p:nvSpPr>
        <p:spPr/>
        <p:txBody>
          <a:bodyPr/>
          <a:lstStyle/>
          <a:p>
            <a:r>
              <a:rPr lang="en-US" dirty="0" smtClean="0"/>
              <a:t>We are projecting to do very well on our first month of opening. With sales continuing to do well especially during the holiday season.</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3828412416"/>
              </p:ext>
            </p:extLst>
          </p:nvPr>
        </p:nvGraphicFramePr>
        <p:xfrm>
          <a:off x="2202180" y="2362200"/>
          <a:ext cx="7848600" cy="35068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796305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BENEFITS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8204200" y="2336403"/>
            <a:ext cx="4022725" cy="3017043"/>
          </a:xfrm>
        </p:spPr>
      </p:pic>
      <p:sp>
        <p:nvSpPr>
          <p:cNvPr id="6" name="TextBox 5"/>
          <p:cNvSpPr txBox="1"/>
          <p:nvPr/>
        </p:nvSpPr>
        <p:spPr>
          <a:xfrm>
            <a:off x="792480" y="1950720"/>
            <a:ext cx="7208520" cy="1754326"/>
          </a:xfrm>
          <a:prstGeom prst="rect">
            <a:avLst/>
          </a:prstGeom>
          <a:noFill/>
        </p:spPr>
        <p:txBody>
          <a:bodyPr wrap="square" rtlCol="0">
            <a:spAutoFit/>
          </a:bodyPr>
          <a:lstStyle/>
          <a:p>
            <a:r>
              <a:rPr lang="en-US" dirty="0" smtClean="0"/>
              <a:t>Employees at CPU Doctor are treated with respect and have a starting wage of $10/</a:t>
            </a:r>
            <a:r>
              <a:rPr lang="en-US" dirty="0" err="1" smtClean="0"/>
              <a:t>hr</a:t>
            </a:r>
            <a:r>
              <a:rPr lang="en-US" dirty="0" smtClean="0"/>
              <a:t> with higher ranked being payed more. We will be hiring part time and full time employees. We will have customer service representatives which will be helping customers navigate the store and selling products. Then we will have repair technicians to fix the computers and mobile devices that come into the store.</a:t>
            </a:r>
            <a:endParaRPr lang="en-US" dirty="0"/>
          </a:p>
        </p:txBody>
      </p:sp>
    </p:spTree>
    <p:extLst>
      <p:ext uri="{BB962C8B-B14F-4D97-AF65-F5344CB8AC3E}">
        <p14:creationId xmlns:p14="http://schemas.microsoft.com/office/powerpoint/2010/main" val="592436469"/>
      </p:ext>
    </p:extLst>
  </p:cSld>
  <p:clrMapOvr>
    <a:masterClrMapping/>
  </p:clrMapOvr>
  <mc:AlternateContent xmlns:mc="http://schemas.openxmlformats.org/markup-compatibility/2006">
    <mc:Choice xmlns:p14="http://schemas.microsoft.com/office/powerpoint/2010/main" Requires="p14">
      <p:transition spd="slow" p14:dur="1200">
        <p:zoom/>
      </p:transition>
    </mc:Choice>
    <mc:Fallback>
      <p:transition spd="slow">
        <p:zoom/>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264</TotalTime>
  <Words>307</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CPU Doctor</vt:lpstr>
      <vt:lpstr>WHAT’S TO COME</vt:lpstr>
      <vt:lpstr>WHO</vt:lpstr>
      <vt:lpstr>WHAT</vt:lpstr>
      <vt:lpstr>WHY</vt:lpstr>
      <vt:lpstr>WHEN</vt:lpstr>
      <vt:lpstr>WHERE</vt:lpstr>
      <vt:lpstr>PROJECTED SALES</vt:lpstr>
      <vt:lpstr>EMPLOYEE BENEFITS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cc. Cohen</dc:creator>
  <cp:lastModifiedBy>Christopher cc. Cohen</cp:lastModifiedBy>
  <cp:revision>17</cp:revision>
  <dcterms:created xsi:type="dcterms:W3CDTF">2016-09-21T12:53:27Z</dcterms:created>
  <dcterms:modified xsi:type="dcterms:W3CDTF">2016-09-22T16:27:57Z</dcterms:modified>
</cp:coreProperties>
</file>