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FD98-841A-4EBE-A400-41C7ADD307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75D8-6EE0-4D23-AFEA-DCA65F0808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14744" y="428604"/>
            <a:ext cx="128588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29322" y="1643050"/>
            <a:ext cx="1500198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00166" y="1643050"/>
            <a:ext cx="1633550" cy="50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16200000" flipH="1">
            <a:off x="5197082" y="160711"/>
            <a:ext cx="642942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818" y="92867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6512" y="335756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4942" y="335756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5" idx="0"/>
          </p:cNvCxnSpPr>
          <p:nvPr/>
        </p:nvCxnSpPr>
        <p:spPr>
          <a:xfrm rot="5400000">
            <a:off x="5572132" y="2250273"/>
            <a:ext cx="114300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14" idx="0"/>
          </p:cNvCxnSpPr>
          <p:nvPr/>
        </p:nvCxnSpPr>
        <p:spPr>
          <a:xfrm rot="5400000">
            <a:off x="6107917" y="278605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86644" y="3214686"/>
            <a:ext cx="1633582" cy="65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Temperature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4"/>
            <a:endCxn id="20" idx="0"/>
          </p:cNvCxnSpPr>
          <p:nvPr/>
        </p:nvCxnSpPr>
        <p:spPr>
          <a:xfrm rot="16200000" flipH="1">
            <a:off x="6891362" y="2002613"/>
            <a:ext cx="1000132" cy="142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9520" y="2428868"/>
            <a:ext cx="7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57950" y="2786058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overcast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43570" y="2500306"/>
            <a:ext cx="6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15338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86512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86644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4"/>
            <a:endCxn id="27" idx="0"/>
          </p:cNvCxnSpPr>
          <p:nvPr/>
        </p:nvCxnSpPr>
        <p:spPr>
          <a:xfrm rot="5400000">
            <a:off x="6824686" y="3721887"/>
            <a:ext cx="1133484" cy="142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4"/>
            <a:endCxn id="28" idx="0"/>
          </p:cNvCxnSpPr>
          <p:nvPr/>
        </p:nvCxnSpPr>
        <p:spPr>
          <a:xfrm rot="5400000">
            <a:off x="7324752" y="4221953"/>
            <a:ext cx="1133484" cy="42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6" idx="0"/>
          </p:cNvCxnSpPr>
          <p:nvPr/>
        </p:nvCxnSpPr>
        <p:spPr>
          <a:xfrm rot="16200000" flipH="1">
            <a:off x="7789099" y="4181488"/>
            <a:ext cx="1133484" cy="5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58214" y="421481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72396" y="428625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0892" y="41433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4"/>
            <a:endCxn id="6" idx="0"/>
          </p:cNvCxnSpPr>
          <p:nvPr/>
        </p:nvCxnSpPr>
        <p:spPr>
          <a:xfrm rot="5400000">
            <a:off x="3015843" y="301207"/>
            <a:ext cx="642942" cy="204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86050" y="92867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8596" y="328612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500298" y="3214686"/>
            <a:ext cx="1500198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Outlook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6" idx="4"/>
            <a:endCxn id="41" idx="0"/>
          </p:cNvCxnSpPr>
          <p:nvPr/>
        </p:nvCxnSpPr>
        <p:spPr>
          <a:xfrm rot="5400000">
            <a:off x="1002481" y="1971664"/>
            <a:ext cx="1133484" cy="149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4"/>
            <a:endCxn id="42" idx="0"/>
          </p:cNvCxnSpPr>
          <p:nvPr/>
        </p:nvCxnSpPr>
        <p:spPr>
          <a:xfrm rot="16200000" flipH="1">
            <a:off x="2252646" y="2216935"/>
            <a:ext cx="1062046" cy="93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00100" y="250030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57488" y="24288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714744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85918" y="492919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 rot="5400000">
            <a:off x="2143108" y="3821909"/>
            <a:ext cx="114300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4"/>
            <a:endCxn id="49" idx="0"/>
          </p:cNvCxnSpPr>
          <p:nvPr/>
        </p:nvCxnSpPr>
        <p:spPr>
          <a:xfrm rot="16200000" flipH="1">
            <a:off x="3071802" y="3964785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43306" y="4071942"/>
            <a:ext cx="7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14546" y="4071942"/>
            <a:ext cx="6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Cohen</dc:creator>
  <cp:lastModifiedBy>Guy Cohen</cp:lastModifiedBy>
  <cp:revision>1</cp:revision>
  <dcterms:created xsi:type="dcterms:W3CDTF">2017-01-01T21:16:31Z</dcterms:created>
  <dcterms:modified xsi:type="dcterms:W3CDTF">2017-01-01T21:26:19Z</dcterms:modified>
</cp:coreProperties>
</file>